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00"/>
  </p:notesMasterIdLst>
  <p:handoutMasterIdLst>
    <p:handoutMasterId r:id="rId101"/>
  </p:handoutMasterIdLst>
  <p:sldIdLst>
    <p:sldId id="420" r:id="rId5"/>
    <p:sldId id="450" r:id="rId6"/>
    <p:sldId id="411" r:id="rId7"/>
    <p:sldId id="409" r:id="rId8"/>
    <p:sldId id="389" r:id="rId9"/>
    <p:sldId id="391" r:id="rId10"/>
    <p:sldId id="421" r:id="rId11"/>
    <p:sldId id="435" r:id="rId12"/>
    <p:sldId id="446" r:id="rId13"/>
    <p:sldId id="461" r:id="rId14"/>
    <p:sldId id="466" r:id="rId15"/>
    <p:sldId id="467" r:id="rId16"/>
    <p:sldId id="507" r:id="rId17"/>
    <p:sldId id="422" r:id="rId18"/>
    <p:sldId id="455" r:id="rId19"/>
    <p:sldId id="438" r:id="rId20"/>
    <p:sldId id="456" r:id="rId21"/>
    <p:sldId id="457" r:id="rId22"/>
    <p:sldId id="473" r:id="rId23"/>
    <p:sldId id="423" r:id="rId24"/>
    <p:sldId id="459" r:id="rId25"/>
    <p:sldId id="460" r:id="rId26"/>
    <p:sldId id="482" r:id="rId27"/>
    <p:sldId id="447" r:id="rId28"/>
    <p:sldId id="477" r:id="rId29"/>
    <p:sldId id="480" r:id="rId30"/>
    <p:sldId id="481" r:id="rId31"/>
    <p:sldId id="425" r:id="rId32"/>
    <p:sldId id="486" r:id="rId33"/>
    <p:sldId id="487" r:id="rId34"/>
    <p:sldId id="427" r:id="rId35"/>
    <p:sldId id="528" r:id="rId36"/>
    <p:sldId id="529" r:id="rId37"/>
    <p:sldId id="530" r:id="rId38"/>
    <p:sldId id="531" r:id="rId39"/>
    <p:sldId id="532" r:id="rId40"/>
    <p:sldId id="533" r:id="rId41"/>
    <p:sldId id="534" r:id="rId42"/>
    <p:sldId id="535" r:id="rId43"/>
    <p:sldId id="536" r:id="rId44"/>
    <p:sldId id="537" r:id="rId45"/>
    <p:sldId id="538" r:id="rId46"/>
    <p:sldId id="539" r:id="rId47"/>
    <p:sldId id="540" r:id="rId48"/>
    <p:sldId id="541" r:id="rId49"/>
    <p:sldId id="542" r:id="rId50"/>
    <p:sldId id="543" r:id="rId51"/>
    <p:sldId id="549" r:id="rId52"/>
    <p:sldId id="550" r:id="rId53"/>
    <p:sldId id="551" r:id="rId54"/>
    <p:sldId id="552" r:id="rId55"/>
    <p:sldId id="426" r:id="rId56"/>
    <p:sldId id="428" r:id="rId57"/>
    <p:sldId id="462" r:id="rId58"/>
    <p:sldId id="429" r:id="rId59"/>
    <p:sldId id="463" r:id="rId60"/>
    <p:sldId id="464" r:id="rId61"/>
    <p:sldId id="516" r:id="rId62"/>
    <p:sldId id="492" r:id="rId63"/>
    <p:sldId id="517" r:id="rId64"/>
    <p:sldId id="430" r:id="rId65"/>
    <p:sldId id="472" r:id="rId66"/>
    <p:sldId id="519" r:id="rId67"/>
    <p:sldId id="520" r:id="rId68"/>
    <p:sldId id="431" r:id="rId69"/>
    <p:sldId id="526" r:id="rId70"/>
    <p:sldId id="527" r:id="rId71"/>
    <p:sldId id="510" r:id="rId72"/>
    <p:sldId id="522" r:id="rId73"/>
    <p:sldId id="498" r:id="rId74"/>
    <p:sldId id="525" r:id="rId75"/>
    <p:sldId id="523" r:id="rId76"/>
    <p:sldId id="504" r:id="rId77"/>
    <p:sldId id="505" r:id="rId78"/>
    <p:sldId id="432" r:id="rId79"/>
    <p:sldId id="468" r:id="rId80"/>
    <p:sldId id="509" r:id="rId81"/>
    <p:sldId id="511" r:id="rId82"/>
    <p:sldId id="512" r:id="rId83"/>
    <p:sldId id="513" r:id="rId84"/>
    <p:sldId id="514" r:id="rId85"/>
    <p:sldId id="515" r:id="rId86"/>
    <p:sldId id="433" r:id="rId87"/>
    <p:sldId id="493" r:id="rId88"/>
    <p:sldId id="451" r:id="rId89"/>
    <p:sldId id="454" r:id="rId90"/>
    <p:sldId id="497" r:id="rId91"/>
    <p:sldId id="508" r:id="rId92"/>
    <p:sldId id="524" r:id="rId93"/>
    <p:sldId id="547" r:id="rId94"/>
    <p:sldId id="545" r:id="rId95"/>
    <p:sldId id="546" r:id="rId96"/>
    <p:sldId id="548" r:id="rId97"/>
    <p:sldId id="521" r:id="rId98"/>
    <p:sldId id="398"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187"/>
    <a:srgbClr val="EADD75"/>
    <a:srgbClr val="84C5E0"/>
    <a:srgbClr val="6FBFE0"/>
    <a:srgbClr val="D5E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F605C0-07DD-C2AF-7F52-D5C5FEDBB833}" v="782" dt="2024-08-02T14:33:20.573"/>
    <p1510:client id="{ED407FC3-98FF-6860-FF27-4BE7827F8BBF}" v="4" dt="2024-08-02T00:15:37.483"/>
    <p1510:client id="{F6D437DF-6AF3-48A1-95FD-796CC8A8F8AB}" v="1977" dt="2024-08-02T06:41:53.501"/>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46" autoAdjust="0"/>
  </p:normalViewPr>
  <p:slideViewPr>
    <p:cSldViewPr snapToGrid="0">
      <p:cViewPr varScale="1">
        <p:scale>
          <a:sx n="71" d="100"/>
          <a:sy n="71" d="100"/>
        </p:scale>
        <p:origin x="1109"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6/11/relationships/changesInfo" Target="changesInfos/changesInfo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108" Type="http://schemas.microsoft.com/office/2015/10/relationships/revisionInfo" Target="revisionInfo.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8/10/relationships/authors" Target="author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am Gadimova" userId="S::mgadimova00@mylangara.ca::af11a9ce-1889-49f6-bfdb-b4eb3a3df981" providerId="AD" clId="Web-{343CA63E-133E-C833-CC73-ED24DB604DB8}"/>
    <pc:docChg chg="addSld delSld modSld sldOrd">
      <pc:chgData name="Maryam Gadimova" userId="S::mgadimova00@mylangara.ca::af11a9ce-1889-49f6-bfdb-b4eb3a3df981" providerId="AD" clId="Web-{343CA63E-133E-C833-CC73-ED24DB604DB8}" dt="2024-07-30T19:04:13.677" v="1088" actId="1076"/>
      <pc:docMkLst>
        <pc:docMk/>
      </pc:docMkLst>
      <pc:sldChg chg="delSp modSp">
        <pc:chgData name="Maryam Gadimova" userId="S::mgadimova00@mylangara.ca::af11a9ce-1889-49f6-bfdb-b4eb3a3df981" providerId="AD" clId="Web-{343CA63E-133E-C833-CC73-ED24DB604DB8}" dt="2024-07-30T18:24:19.428" v="769" actId="14100"/>
        <pc:sldMkLst>
          <pc:docMk/>
          <pc:sldMk cId="1008192209" sldId="494"/>
        </pc:sldMkLst>
        <pc:picChg chg="mod">
          <ac:chgData name="Maryam Gadimova" userId="S::mgadimova00@mylangara.ca::af11a9ce-1889-49f6-bfdb-b4eb3a3df981" providerId="AD" clId="Web-{343CA63E-133E-C833-CC73-ED24DB604DB8}" dt="2024-07-30T18:24:19.428" v="769" actId="14100"/>
          <ac:picMkLst>
            <pc:docMk/>
            <pc:sldMk cId="1008192209" sldId="494"/>
            <ac:picMk id="4" creationId="{8ACA009B-2AEC-6BB5-EF73-9C317E515E4C}"/>
          </ac:picMkLst>
        </pc:picChg>
        <pc:picChg chg="mod">
          <ac:chgData name="Maryam Gadimova" userId="S::mgadimova00@mylangara.ca::af11a9ce-1889-49f6-bfdb-b4eb3a3df981" providerId="AD" clId="Web-{343CA63E-133E-C833-CC73-ED24DB604DB8}" dt="2024-07-30T18:24:16.553" v="768" actId="1076"/>
          <ac:picMkLst>
            <pc:docMk/>
            <pc:sldMk cId="1008192209" sldId="494"/>
            <ac:picMk id="8" creationId="{AF2990D8-9D56-B234-109D-C37129065763}"/>
          </ac:picMkLst>
        </pc:picChg>
        <pc:picChg chg="del">
          <ac:chgData name="Maryam Gadimova" userId="S::mgadimova00@mylangara.ca::af11a9ce-1889-49f6-bfdb-b4eb3a3df981" providerId="AD" clId="Web-{343CA63E-133E-C833-CC73-ED24DB604DB8}" dt="2024-07-30T18:23:50.053" v="757"/>
          <ac:picMkLst>
            <pc:docMk/>
            <pc:sldMk cId="1008192209" sldId="494"/>
            <ac:picMk id="9" creationId="{B620E492-1B2E-5E48-7F04-C86E1417EDD8}"/>
          </ac:picMkLst>
        </pc:picChg>
        <pc:picChg chg="del">
          <ac:chgData name="Maryam Gadimova" userId="S::mgadimova00@mylangara.ca::af11a9ce-1889-49f6-bfdb-b4eb3a3df981" providerId="AD" clId="Web-{343CA63E-133E-C833-CC73-ED24DB604DB8}" dt="2024-07-30T17:48:02.340" v="343"/>
          <ac:picMkLst>
            <pc:docMk/>
            <pc:sldMk cId="1008192209" sldId="494"/>
            <ac:picMk id="11" creationId="{B653141D-1231-1A1D-FD79-CA810A84F34E}"/>
          </ac:picMkLst>
        </pc:picChg>
        <pc:picChg chg="del mod">
          <ac:chgData name="Maryam Gadimova" userId="S::mgadimova00@mylangara.ca::af11a9ce-1889-49f6-bfdb-b4eb3a3df981" providerId="AD" clId="Web-{343CA63E-133E-C833-CC73-ED24DB604DB8}" dt="2024-07-30T18:23:49.490" v="756"/>
          <ac:picMkLst>
            <pc:docMk/>
            <pc:sldMk cId="1008192209" sldId="494"/>
            <ac:picMk id="12" creationId="{1CFA5384-536D-AF22-FE63-9C9E48BFFD7A}"/>
          </ac:picMkLst>
        </pc:picChg>
        <pc:picChg chg="del mod">
          <ac:chgData name="Maryam Gadimova" userId="S::mgadimova00@mylangara.ca::af11a9ce-1889-49f6-bfdb-b4eb3a3df981" providerId="AD" clId="Web-{343CA63E-133E-C833-CC73-ED24DB604DB8}" dt="2024-07-30T18:23:43.849" v="754"/>
          <ac:picMkLst>
            <pc:docMk/>
            <pc:sldMk cId="1008192209" sldId="494"/>
            <ac:picMk id="13" creationId="{9900E626-B350-B3F9-CDA3-43E07D4D0190}"/>
          </ac:picMkLst>
        </pc:picChg>
      </pc:sldChg>
      <pc:sldChg chg="addSp delSp modSp">
        <pc:chgData name="Maryam Gadimova" userId="S::mgadimova00@mylangara.ca::af11a9ce-1889-49f6-bfdb-b4eb3a3df981" providerId="AD" clId="Web-{343CA63E-133E-C833-CC73-ED24DB604DB8}" dt="2024-07-30T18:32:01.297" v="898" actId="1076"/>
        <pc:sldMkLst>
          <pc:docMk/>
          <pc:sldMk cId="1118091005" sldId="495"/>
        </pc:sldMkLst>
        <pc:spChg chg="add del mod">
          <ac:chgData name="Maryam Gadimova" userId="S::mgadimova00@mylangara.ca::af11a9ce-1889-49f6-bfdb-b4eb3a3df981" providerId="AD" clId="Web-{343CA63E-133E-C833-CC73-ED24DB604DB8}" dt="2024-07-30T05:39:00.777" v="74"/>
          <ac:spMkLst>
            <pc:docMk/>
            <pc:sldMk cId="1118091005" sldId="495"/>
            <ac:spMk id="3" creationId="{B4367BB4-95AF-FE6C-57C7-F7C0557260CE}"/>
          </ac:spMkLst>
        </pc:spChg>
        <pc:spChg chg="del mod">
          <ac:chgData name="Maryam Gadimova" userId="S::mgadimova00@mylangara.ca::af11a9ce-1889-49f6-bfdb-b4eb3a3df981" providerId="AD" clId="Web-{343CA63E-133E-C833-CC73-ED24DB604DB8}" dt="2024-07-30T05:40:13.323" v="104"/>
          <ac:spMkLst>
            <pc:docMk/>
            <pc:sldMk cId="1118091005" sldId="495"/>
            <ac:spMk id="10" creationId="{80314C23-E109-5B1D-F5B2-8B228872B811}"/>
          </ac:spMkLst>
        </pc:spChg>
        <pc:spChg chg="add mod">
          <ac:chgData name="Maryam Gadimova" userId="S::mgadimova00@mylangara.ca::af11a9ce-1889-49f6-bfdb-b4eb3a3df981" providerId="AD" clId="Web-{343CA63E-133E-C833-CC73-ED24DB604DB8}" dt="2024-07-30T18:32:01.297" v="898" actId="1076"/>
          <ac:spMkLst>
            <pc:docMk/>
            <pc:sldMk cId="1118091005" sldId="495"/>
            <ac:spMk id="340" creationId="{80314C23-E109-5B1D-F5B2-8B228872B811}"/>
          </ac:spMkLst>
        </pc:spChg>
        <pc:graphicFrameChg chg="add del mod modGraphic">
          <ac:chgData name="Maryam Gadimova" userId="S::mgadimova00@mylangara.ca::af11a9ce-1889-49f6-bfdb-b4eb3a3df981" providerId="AD" clId="Web-{343CA63E-133E-C833-CC73-ED24DB604DB8}" dt="2024-07-30T05:41:04.838" v="113"/>
          <ac:graphicFrameMkLst>
            <pc:docMk/>
            <pc:sldMk cId="1118091005" sldId="495"/>
            <ac:graphicFrameMk id="4" creationId="{E9A7E3BA-8817-EA12-D3F7-6E5B28F2EF2D}"/>
          </ac:graphicFrameMkLst>
        </pc:graphicFrameChg>
        <pc:graphicFrameChg chg="mod modGraphic">
          <ac:chgData name="Maryam Gadimova" userId="S::mgadimova00@mylangara.ca::af11a9ce-1889-49f6-bfdb-b4eb3a3df981" providerId="AD" clId="Web-{343CA63E-133E-C833-CC73-ED24DB604DB8}" dt="2024-07-30T18:31:30.280" v="879"/>
          <ac:graphicFrameMkLst>
            <pc:docMk/>
            <pc:sldMk cId="1118091005" sldId="495"/>
            <ac:graphicFrameMk id="6" creationId="{2242FD83-1AE4-7A40-B827-FE7DC95986FE}"/>
          </ac:graphicFrameMkLst>
        </pc:graphicFrameChg>
        <pc:picChg chg="add del mod modCrop">
          <ac:chgData name="Maryam Gadimova" userId="S::mgadimova00@mylangara.ca::af11a9ce-1889-49f6-bfdb-b4eb3a3df981" providerId="AD" clId="Web-{343CA63E-133E-C833-CC73-ED24DB604DB8}" dt="2024-07-30T05:41:04.838" v="114"/>
          <ac:picMkLst>
            <pc:docMk/>
            <pc:sldMk cId="1118091005" sldId="495"/>
            <ac:picMk id="2" creationId="{8982AFAB-7EBA-734C-71EA-E70964378D57}"/>
          </ac:picMkLst>
        </pc:picChg>
        <pc:picChg chg="mod">
          <ac:chgData name="Maryam Gadimova" userId="S::mgadimova00@mylangara.ca::af11a9ce-1889-49f6-bfdb-b4eb3a3df981" providerId="AD" clId="Web-{343CA63E-133E-C833-CC73-ED24DB604DB8}" dt="2024-07-30T05:41:18.025" v="118" actId="14100"/>
          <ac:picMkLst>
            <pc:docMk/>
            <pc:sldMk cId="1118091005" sldId="495"/>
            <ac:picMk id="9" creationId="{C75E837D-1A14-BFA2-1602-83A7E634DA41}"/>
          </ac:picMkLst>
        </pc:picChg>
      </pc:sldChg>
      <pc:sldChg chg="addSp delSp modSp add ord replId">
        <pc:chgData name="Maryam Gadimova" userId="S::mgadimova00@mylangara.ca::af11a9ce-1889-49f6-bfdb-b4eb3a3df981" providerId="AD" clId="Web-{343CA63E-133E-C833-CC73-ED24DB604DB8}" dt="2024-07-30T18:42:52.512" v="1064" actId="1076"/>
        <pc:sldMkLst>
          <pc:docMk/>
          <pc:sldMk cId="3655561277" sldId="498"/>
        </pc:sldMkLst>
        <pc:spChg chg="add mod">
          <ac:chgData name="Maryam Gadimova" userId="S::mgadimova00@mylangara.ca::af11a9ce-1889-49f6-bfdb-b4eb3a3df981" providerId="AD" clId="Web-{343CA63E-133E-C833-CC73-ED24DB604DB8}" dt="2024-07-30T05:43:12.321" v="175" actId="1076"/>
          <ac:spMkLst>
            <pc:docMk/>
            <pc:sldMk cId="3655561277" sldId="498"/>
            <ac:spMk id="34" creationId="{A582E956-D04C-AF40-36AE-727BF116062D}"/>
          </ac:spMkLst>
        </pc:spChg>
        <pc:spChg chg="del">
          <ac:chgData name="Maryam Gadimova" userId="S::mgadimova00@mylangara.ca::af11a9ce-1889-49f6-bfdb-b4eb3a3df981" providerId="AD" clId="Web-{343CA63E-133E-C833-CC73-ED24DB604DB8}" dt="2024-07-30T05:40:48.276" v="107"/>
          <ac:spMkLst>
            <pc:docMk/>
            <pc:sldMk cId="3655561277" sldId="498"/>
            <ac:spMk id="340" creationId="{80314C23-E109-5B1D-F5B2-8B228872B811}"/>
          </ac:spMkLst>
        </pc:spChg>
        <pc:graphicFrameChg chg="mod">
          <ac:chgData name="Maryam Gadimova" userId="S::mgadimova00@mylangara.ca::af11a9ce-1889-49f6-bfdb-b4eb3a3df981" providerId="AD" clId="Web-{343CA63E-133E-C833-CC73-ED24DB604DB8}" dt="2024-07-30T05:42:32.540" v="159" actId="1076"/>
          <ac:graphicFrameMkLst>
            <pc:docMk/>
            <pc:sldMk cId="3655561277" sldId="498"/>
            <ac:graphicFrameMk id="4" creationId="{E9A7E3BA-8817-EA12-D3F7-6E5B28F2EF2D}"/>
          </ac:graphicFrameMkLst>
        </pc:graphicFrameChg>
        <pc:graphicFrameChg chg="del">
          <ac:chgData name="Maryam Gadimova" userId="S::mgadimova00@mylangara.ca::af11a9ce-1889-49f6-bfdb-b4eb3a3df981" providerId="AD" clId="Web-{343CA63E-133E-C833-CC73-ED24DB604DB8}" dt="2024-07-30T05:40:48.276" v="109"/>
          <ac:graphicFrameMkLst>
            <pc:docMk/>
            <pc:sldMk cId="3655561277" sldId="498"/>
            <ac:graphicFrameMk id="6" creationId="{2242FD83-1AE4-7A40-B827-FE7DC95986FE}"/>
          </ac:graphicFrameMkLst>
        </pc:graphicFrameChg>
        <pc:picChg chg="mod">
          <ac:chgData name="Maryam Gadimova" userId="S::mgadimova00@mylangara.ca::af11a9ce-1889-49f6-bfdb-b4eb3a3df981" providerId="AD" clId="Web-{343CA63E-133E-C833-CC73-ED24DB604DB8}" dt="2024-07-30T05:42:28.306" v="158" actId="1076"/>
          <ac:picMkLst>
            <pc:docMk/>
            <pc:sldMk cId="3655561277" sldId="498"/>
            <ac:picMk id="2" creationId="{8982AFAB-7EBA-734C-71EA-E70964378D57}"/>
          </ac:picMkLst>
        </pc:picChg>
        <pc:picChg chg="del">
          <ac:chgData name="Maryam Gadimova" userId="S::mgadimova00@mylangara.ca::af11a9ce-1889-49f6-bfdb-b4eb3a3df981" providerId="AD" clId="Web-{343CA63E-133E-C833-CC73-ED24DB604DB8}" dt="2024-07-30T18:42:19.527" v="1051"/>
          <ac:picMkLst>
            <pc:docMk/>
            <pc:sldMk cId="3655561277" sldId="498"/>
            <ac:picMk id="5" creationId="{2D399ECC-A7DB-34B5-76D0-148C95D0B69F}"/>
          </ac:picMkLst>
        </pc:picChg>
        <pc:picChg chg="del">
          <ac:chgData name="Maryam Gadimova" userId="S::mgadimova00@mylangara.ca::af11a9ce-1889-49f6-bfdb-b4eb3a3df981" providerId="AD" clId="Web-{343CA63E-133E-C833-CC73-ED24DB604DB8}" dt="2024-07-30T05:40:48.276" v="108"/>
          <ac:picMkLst>
            <pc:docMk/>
            <pc:sldMk cId="3655561277" sldId="498"/>
            <ac:picMk id="9" creationId="{C75E837D-1A14-BFA2-1602-83A7E634DA41}"/>
          </ac:picMkLst>
        </pc:picChg>
        <pc:picChg chg="add mod modCrop">
          <ac:chgData name="Maryam Gadimova" userId="S::mgadimova00@mylangara.ca::af11a9ce-1889-49f6-bfdb-b4eb3a3df981" providerId="AD" clId="Web-{343CA63E-133E-C833-CC73-ED24DB604DB8}" dt="2024-07-30T18:42:52.512" v="1064" actId="1076"/>
          <ac:picMkLst>
            <pc:docMk/>
            <pc:sldMk cId="3655561277" sldId="498"/>
            <ac:picMk id="96" creationId="{0DE8E329-1915-D8F0-390B-B51CEFBFACD3}"/>
          </ac:picMkLst>
        </pc:picChg>
      </pc:sldChg>
      <pc:sldChg chg="addSp delSp modSp add replId">
        <pc:chgData name="Maryam Gadimova" userId="S::mgadimova00@mylangara.ca::af11a9ce-1889-49f6-bfdb-b4eb3a3df981" providerId="AD" clId="Web-{343CA63E-133E-C833-CC73-ED24DB604DB8}" dt="2024-07-30T18:43:10.934" v="1066" actId="1076"/>
        <pc:sldMkLst>
          <pc:docMk/>
          <pc:sldMk cId="4292067848" sldId="499"/>
        </pc:sldMkLst>
        <pc:spChg chg="mod">
          <ac:chgData name="Maryam Gadimova" userId="S::mgadimova00@mylangara.ca::af11a9ce-1889-49f6-bfdb-b4eb3a3df981" providerId="AD" clId="Web-{343CA63E-133E-C833-CC73-ED24DB604DB8}" dt="2024-07-30T06:14:26.994" v="256" actId="1076"/>
          <ac:spMkLst>
            <pc:docMk/>
            <pc:sldMk cId="4292067848" sldId="499"/>
            <ac:spMk id="34" creationId="{A582E956-D04C-AF40-36AE-727BF116062D}"/>
          </ac:spMkLst>
        </pc:spChg>
        <pc:graphicFrameChg chg="del">
          <ac:chgData name="Maryam Gadimova" userId="S::mgadimova00@mylangara.ca::af11a9ce-1889-49f6-bfdb-b4eb3a3df981" providerId="AD" clId="Web-{343CA63E-133E-C833-CC73-ED24DB604DB8}" dt="2024-07-30T06:08:28.967" v="178"/>
          <ac:graphicFrameMkLst>
            <pc:docMk/>
            <pc:sldMk cId="4292067848" sldId="499"/>
            <ac:graphicFrameMk id="4" creationId="{E9A7E3BA-8817-EA12-D3F7-6E5B28F2EF2D}"/>
          </ac:graphicFrameMkLst>
        </pc:graphicFrameChg>
        <pc:graphicFrameChg chg="add mod modGraphic">
          <ac:chgData name="Maryam Gadimova" userId="S::mgadimova00@mylangara.ca::af11a9ce-1889-49f6-bfdb-b4eb3a3df981" providerId="AD" clId="Web-{343CA63E-133E-C833-CC73-ED24DB604DB8}" dt="2024-07-30T06:14:02.729" v="252" actId="20577"/>
          <ac:graphicFrameMkLst>
            <pc:docMk/>
            <pc:sldMk cId="4292067848" sldId="499"/>
            <ac:graphicFrameMk id="19" creationId="{C7B8CC24-07D0-A2A2-28F8-3DACC8DA863E}"/>
          </ac:graphicFrameMkLst>
        </pc:graphicFrameChg>
        <pc:picChg chg="del">
          <ac:chgData name="Maryam Gadimova" userId="S::mgadimova00@mylangara.ca::af11a9ce-1889-49f6-bfdb-b4eb3a3df981" providerId="AD" clId="Web-{343CA63E-133E-C833-CC73-ED24DB604DB8}" dt="2024-07-30T06:08:25.545" v="177"/>
          <ac:picMkLst>
            <pc:docMk/>
            <pc:sldMk cId="4292067848" sldId="499"/>
            <ac:picMk id="2" creationId="{8982AFAB-7EBA-734C-71EA-E70964378D57}"/>
          </ac:picMkLst>
        </pc:picChg>
        <pc:picChg chg="add mod">
          <ac:chgData name="Maryam Gadimova" userId="S::mgadimova00@mylangara.ca::af11a9ce-1889-49f6-bfdb-b4eb3a3df981" providerId="AD" clId="Web-{343CA63E-133E-C833-CC73-ED24DB604DB8}" dt="2024-07-30T18:43:10.934" v="1066" actId="1076"/>
          <ac:picMkLst>
            <pc:docMk/>
            <pc:sldMk cId="4292067848" sldId="499"/>
            <ac:picMk id="18" creationId="{7B9F8231-11C2-DC1B-EAA1-78A743BED0F3}"/>
          </ac:picMkLst>
        </pc:picChg>
      </pc:sldChg>
      <pc:sldChg chg="addSp delSp modSp new mod modClrScheme chgLayout">
        <pc:chgData name="Maryam Gadimova" userId="S::mgadimova00@mylangara.ca::af11a9ce-1889-49f6-bfdb-b4eb3a3df981" providerId="AD" clId="Web-{343CA63E-133E-C833-CC73-ED24DB604DB8}" dt="2024-07-30T17:57:56.398" v="410" actId="1076"/>
        <pc:sldMkLst>
          <pc:docMk/>
          <pc:sldMk cId="2399739903" sldId="500"/>
        </pc:sldMkLst>
        <pc:spChg chg="del mod ord">
          <ac:chgData name="Maryam Gadimova" userId="S::mgadimova00@mylangara.ca::af11a9ce-1889-49f6-bfdb-b4eb3a3df981" providerId="AD" clId="Web-{343CA63E-133E-C833-CC73-ED24DB604DB8}" dt="2024-07-30T06:47:24.264" v="262"/>
          <ac:spMkLst>
            <pc:docMk/>
            <pc:sldMk cId="2399739903" sldId="500"/>
            <ac:spMk id="2" creationId="{06F302BF-F5A5-EF53-4A72-A5E9BC5AD12A}"/>
          </ac:spMkLst>
        </pc:spChg>
        <pc:spChg chg="add mod">
          <ac:chgData name="Maryam Gadimova" userId="S::mgadimova00@mylangara.ca::af11a9ce-1889-49f6-bfdb-b4eb3a3df981" providerId="AD" clId="Web-{343CA63E-133E-C833-CC73-ED24DB604DB8}" dt="2024-07-30T17:57:56.398" v="410" actId="1076"/>
          <ac:spMkLst>
            <pc:docMk/>
            <pc:sldMk cId="2399739903" sldId="500"/>
            <ac:spMk id="3" creationId="{211AC9D9-89B4-10BA-E7B3-B520BBE1B70E}"/>
          </ac:spMkLst>
        </pc:spChg>
        <pc:spChg chg="del mod ord">
          <ac:chgData name="Maryam Gadimova" userId="S::mgadimova00@mylangara.ca::af11a9ce-1889-49f6-bfdb-b4eb3a3df981" providerId="AD" clId="Web-{343CA63E-133E-C833-CC73-ED24DB604DB8}" dt="2024-07-30T06:47:24.264" v="261"/>
          <ac:spMkLst>
            <pc:docMk/>
            <pc:sldMk cId="2399739903" sldId="500"/>
            <ac:spMk id="3" creationId="{2BE230A6-E207-CF68-693C-27850EF3A4A7}"/>
          </ac:spMkLst>
        </pc:spChg>
        <pc:spChg chg="add del mod ord">
          <ac:chgData name="Maryam Gadimova" userId="S::mgadimova00@mylangara.ca::af11a9ce-1889-49f6-bfdb-b4eb3a3df981" providerId="AD" clId="Web-{343CA63E-133E-C833-CC73-ED24DB604DB8}" dt="2024-07-30T06:47:24.264" v="260"/>
          <ac:spMkLst>
            <pc:docMk/>
            <pc:sldMk cId="2399739903" sldId="500"/>
            <ac:spMk id="4" creationId="{B7AD4AE1-9CFF-4C54-B41E-0859B2C4446B}"/>
          </ac:spMkLst>
        </pc:spChg>
        <pc:spChg chg="add del mod">
          <ac:chgData name="Maryam Gadimova" userId="S::mgadimova00@mylangara.ca::af11a9ce-1889-49f6-bfdb-b4eb3a3df981" providerId="AD" clId="Web-{343CA63E-133E-C833-CC73-ED24DB604DB8}" dt="2024-07-30T06:48:28.937" v="273"/>
          <ac:spMkLst>
            <pc:docMk/>
            <pc:sldMk cId="2399739903" sldId="500"/>
            <ac:spMk id="7" creationId="{91A0555A-CF06-91F4-A009-B322B8E87907}"/>
          </ac:spMkLst>
        </pc:spChg>
        <pc:spChg chg="add del mod">
          <ac:chgData name="Maryam Gadimova" userId="S::mgadimova00@mylangara.ca::af11a9ce-1889-49f6-bfdb-b4eb3a3df981" providerId="AD" clId="Web-{343CA63E-133E-C833-CC73-ED24DB604DB8}" dt="2024-07-30T06:47:58.671" v="268"/>
          <ac:spMkLst>
            <pc:docMk/>
            <pc:sldMk cId="2399739903" sldId="500"/>
            <ac:spMk id="8" creationId="{ED5B323E-9004-72E6-AB3F-B1D4D557D8B4}"/>
          </ac:spMkLst>
        </pc:spChg>
        <pc:spChg chg="add del mod">
          <ac:chgData name="Maryam Gadimova" userId="S::mgadimova00@mylangara.ca::af11a9ce-1889-49f6-bfdb-b4eb3a3df981" providerId="AD" clId="Web-{343CA63E-133E-C833-CC73-ED24DB604DB8}" dt="2024-07-30T06:47:47.280" v="264"/>
          <ac:spMkLst>
            <pc:docMk/>
            <pc:sldMk cId="2399739903" sldId="500"/>
            <ac:spMk id="9" creationId="{EA81B07B-A35D-7971-6F16-C1D97AB6BC78}"/>
          </ac:spMkLst>
        </pc:spChg>
        <pc:spChg chg="add del mod">
          <ac:chgData name="Maryam Gadimova" userId="S::mgadimova00@mylangara.ca::af11a9ce-1889-49f6-bfdb-b4eb3a3df981" providerId="AD" clId="Web-{343CA63E-133E-C833-CC73-ED24DB604DB8}" dt="2024-07-30T06:48:44.172" v="276"/>
          <ac:spMkLst>
            <pc:docMk/>
            <pc:sldMk cId="2399739903" sldId="500"/>
            <ac:spMk id="10" creationId="{D9EB8D4E-26BE-E89E-8BC5-13CD3DD57734}"/>
          </ac:spMkLst>
        </pc:spChg>
        <pc:spChg chg="add del mod">
          <ac:chgData name="Maryam Gadimova" userId="S::mgadimova00@mylangara.ca::af11a9ce-1889-49f6-bfdb-b4eb3a3df981" providerId="AD" clId="Web-{343CA63E-133E-C833-CC73-ED24DB604DB8}" dt="2024-07-30T06:48:44.172" v="275"/>
          <ac:spMkLst>
            <pc:docMk/>
            <pc:sldMk cId="2399739903" sldId="500"/>
            <ac:spMk id="11" creationId="{835D1519-8F54-52E6-3EC9-13237121A991}"/>
          </ac:spMkLst>
        </pc:spChg>
        <pc:spChg chg="add del mod">
          <ac:chgData name="Maryam Gadimova" userId="S::mgadimova00@mylangara.ca::af11a9ce-1889-49f6-bfdb-b4eb3a3df981" providerId="AD" clId="Web-{343CA63E-133E-C833-CC73-ED24DB604DB8}" dt="2024-07-30T06:48:03.812" v="270"/>
          <ac:spMkLst>
            <pc:docMk/>
            <pc:sldMk cId="2399739903" sldId="500"/>
            <ac:spMk id="12" creationId="{89B37590-DC51-C55C-0E4F-AA42976B3434}"/>
          </ac:spMkLst>
        </pc:spChg>
        <pc:spChg chg="add mod">
          <ac:chgData name="Maryam Gadimova" userId="S::mgadimova00@mylangara.ca::af11a9ce-1889-49f6-bfdb-b4eb3a3df981" providerId="AD" clId="Web-{343CA63E-133E-C833-CC73-ED24DB604DB8}" dt="2024-07-30T17:55:55.021" v="387" actId="1076"/>
          <ac:spMkLst>
            <pc:docMk/>
            <pc:sldMk cId="2399739903" sldId="500"/>
            <ac:spMk id="13" creationId="{48CAFA48-67D7-6F04-3C98-5191C6ECD3B6}"/>
          </ac:spMkLst>
        </pc:spChg>
        <pc:picChg chg="add del">
          <ac:chgData name="Maryam Gadimova" userId="S::mgadimova00@mylangara.ca::af11a9ce-1889-49f6-bfdb-b4eb3a3df981" providerId="AD" clId="Web-{343CA63E-133E-C833-CC73-ED24DB604DB8}" dt="2024-07-30T06:48:10.562" v="271"/>
          <ac:picMkLst>
            <pc:docMk/>
            <pc:sldMk cId="2399739903" sldId="500"/>
            <ac:picMk id="5" creationId="{BD2C2C11-C5AF-1C16-34AA-5B4B92DAAC52}"/>
          </ac:picMkLst>
        </pc:picChg>
        <pc:picChg chg="add del mod ord">
          <ac:chgData name="Maryam Gadimova" userId="S::mgadimova00@mylangara.ca::af11a9ce-1889-49f6-bfdb-b4eb3a3df981" providerId="AD" clId="Web-{343CA63E-133E-C833-CC73-ED24DB604DB8}" dt="2024-07-30T06:47:58.749" v="269"/>
          <ac:picMkLst>
            <pc:docMk/>
            <pc:sldMk cId="2399739903" sldId="500"/>
            <ac:picMk id="6" creationId="{0046D3ED-BF06-F97C-804B-4977B5937336}"/>
          </ac:picMkLst>
        </pc:picChg>
      </pc:sldChg>
      <pc:sldChg chg="addSp delSp modSp add replId">
        <pc:chgData name="Maryam Gadimova" userId="S::mgadimova00@mylangara.ca::af11a9ce-1889-49f6-bfdb-b4eb3a3df981" providerId="AD" clId="Web-{343CA63E-133E-C833-CC73-ED24DB604DB8}" dt="2024-07-30T17:58:40.274" v="422" actId="14100"/>
        <pc:sldMkLst>
          <pc:docMk/>
          <pc:sldMk cId="3791957073" sldId="501"/>
        </pc:sldMkLst>
        <pc:picChg chg="del">
          <ac:chgData name="Maryam Gadimova" userId="S::mgadimova00@mylangara.ca::af11a9ce-1889-49f6-bfdb-b4eb3a3df981" providerId="AD" clId="Web-{343CA63E-133E-C833-CC73-ED24DB604DB8}" dt="2024-07-30T17:58:19.649" v="414"/>
          <ac:picMkLst>
            <pc:docMk/>
            <pc:sldMk cId="3791957073" sldId="501"/>
            <ac:picMk id="4" creationId="{8ACA009B-2AEC-6BB5-EF73-9C317E515E4C}"/>
          </ac:picMkLst>
        </pc:picChg>
        <pc:picChg chg="del">
          <ac:chgData name="Maryam Gadimova" userId="S::mgadimova00@mylangara.ca::af11a9ce-1889-49f6-bfdb-b4eb3a3df981" providerId="AD" clId="Web-{343CA63E-133E-C833-CC73-ED24DB604DB8}" dt="2024-07-30T17:58:22.711" v="415"/>
          <ac:picMkLst>
            <pc:docMk/>
            <pc:sldMk cId="3791957073" sldId="501"/>
            <ac:picMk id="8" creationId="{AF2990D8-9D56-B234-109D-C37129065763}"/>
          </ac:picMkLst>
        </pc:picChg>
        <pc:picChg chg="del mod">
          <ac:chgData name="Maryam Gadimova" userId="S::mgadimova00@mylangara.ca::af11a9ce-1889-49f6-bfdb-b4eb3a3df981" providerId="AD" clId="Web-{343CA63E-133E-C833-CC73-ED24DB604DB8}" dt="2024-07-30T17:58:23.414" v="417"/>
          <ac:picMkLst>
            <pc:docMk/>
            <pc:sldMk cId="3791957073" sldId="501"/>
            <ac:picMk id="9" creationId="{B620E492-1B2E-5E48-7F04-C86E1417EDD8}"/>
          </ac:picMkLst>
        </pc:picChg>
        <pc:picChg chg="mod">
          <ac:chgData name="Maryam Gadimova" userId="S::mgadimova00@mylangara.ca::af11a9ce-1889-49f6-bfdb-b4eb3a3df981" providerId="AD" clId="Web-{343CA63E-133E-C833-CC73-ED24DB604DB8}" dt="2024-07-30T17:58:40.274" v="422" actId="14100"/>
          <ac:picMkLst>
            <pc:docMk/>
            <pc:sldMk cId="3791957073" sldId="501"/>
            <ac:picMk id="12" creationId="{1CFA5384-536D-AF22-FE63-9C9E48BFFD7A}"/>
          </ac:picMkLst>
        </pc:picChg>
        <pc:picChg chg="add del mod">
          <ac:chgData name="Maryam Gadimova" userId="S::mgadimova00@mylangara.ca::af11a9ce-1889-49f6-bfdb-b4eb3a3df981" providerId="AD" clId="Web-{343CA63E-133E-C833-CC73-ED24DB604DB8}" dt="2024-07-30T17:58:27.586" v="419" actId="14100"/>
          <ac:picMkLst>
            <pc:docMk/>
            <pc:sldMk cId="3791957073" sldId="501"/>
            <ac:picMk id="13" creationId="{9900E626-B350-B3F9-CDA3-43E07D4D0190}"/>
          </ac:picMkLst>
        </pc:picChg>
      </pc:sldChg>
      <pc:sldChg chg="delSp modSp add del replId">
        <pc:chgData name="Maryam Gadimova" userId="S::mgadimova00@mylangara.ca::af11a9ce-1889-49f6-bfdb-b4eb3a3df981" providerId="AD" clId="Web-{343CA63E-133E-C833-CC73-ED24DB604DB8}" dt="2024-07-30T18:23:44.396" v="755"/>
        <pc:sldMkLst>
          <pc:docMk/>
          <pc:sldMk cId="2650270027" sldId="502"/>
        </pc:sldMkLst>
        <pc:picChg chg="del">
          <ac:chgData name="Maryam Gadimova" userId="S::mgadimova00@mylangara.ca::af11a9ce-1889-49f6-bfdb-b4eb3a3df981" providerId="AD" clId="Web-{343CA63E-133E-C833-CC73-ED24DB604DB8}" dt="2024-07-30T17:59:18.431" v="427"/>
          <ac:picMkLst>
            <pc:docMk/>
            <pc:sldMk cId="2650270027" sldId="502"/>
            <ac:picMk id="4" creationId="{8ACA009B-2AEC-6BB5-EF73-9C317E515E4C}"/>
          </ac:picMkLst>
        </pc:picChg>
        <pc:picChg chg="del">
          <ac:chgData name="Maryam Gadimova" userId="S::mgadimova00@mylangara.ca::af11a9ce-1889-49f6-bfdb-b4eb3a3df981" providerId="AD" clId="Web-{343CA63E-133E-C833-CC73-ED24DB604DB8}" dt="2024-07-30T17:59:16.087" v="424"/>
          <ac:picMkLst>
            <pc:docMk/>
            <pc:sldMk cId="2650270027" sldId="502"/>
            <ac:picMk id="8" creationId="{AF2990D8-9D56-B234-109D-C37129065763}"/>
          </ac:picMkLst>
        </pc:picChg>
        <pc:picChg chg="mod">
          <ac:chgData name="Maryam Gadimova" userId="S::mgadimova00@mylangara.ca::af11a9ce-1889-49f6-bfdb-b4eb3a3df981" providerId="AD" clId="Web-{343CA63E-133E-C833-CC73-ED24DB604DB8}" dt="2024-07-30T17:59:26.275" v="430" actId="1076"/>
          <ac:picMkLst>
            <pc:docMk/>
            <pc:sldMk cId="2650270027" sldId="502"/>
            <ac:picMk id="9" creationId="{B620E492-1B2E-5E48-7F04-C86E1417EDD8}"/>
          </ac:picMkLst>
        </pc:picChg>
        <pc:picChg chg="del">
          <ac:chgData name="Maryam Gadimova" userId="S::mgadimova00@mylangara.ca::af11a9ce-1889-49f6-bfdb-b4eb3a3df981" providerId="AD" clId="Web-{343CA63E-133E-C833-CC73-ED24DB604DB8}" dt="2024-07-30T17:59:17.322" v="426"/>
          <ac:picMkLst>
            <pc:docMk/>
            <pc:sldMk cId="2650270027" sldId="502"/>
            <ac:picMk id="12" creationId="{1CFA5384-536D-AF22-FE63-9C9E48BFFD7A}"/>
          </ac:picMkLst>
        </pc:picChg>
        <pc:picChg chg="del">
          <ac:chgData name="Maryam Gadimova" userId="S::mgadimova00@mylangara.ca::af11a9ce-1889-49f6-bfdb-b4eb3a3df981" providerId="AD" clId="Web-{343CA63E-133E-C833-CC73-ED24DB604DB8}" dt="2024-07-30T17:59:16.712" v="425"/>
          <ac:picMkLst>
            <pc:docMk/>
            <pc:sldMk cId="2650270027" sldId="502"/>
            <ac:picMk id="13" creationId="{9900E626-B350-B3F9-CDA3-43E07D4D0190}"/>
          </ac:picMkLst>
        </pc:picChg>
      </pc:sldChg>
      <pc:sldChg chg="addSp delSp modSp add del replId">
        <pc:chgData name="Maryam Gadimova" userId="S::mgadimova00@mylangara.ca::af11a9ce-1889-49f6-bfdb-b4eb3a3df981" providerId="AD" clId="Web-{343CA63E-133E-C833-CC73-ED24DB604DB8}" dt="2024-07-30T18:37:33.850" v="899"/>
        <pc:sldMkLst>
          <pc:docMk/>
          <pc:sldMk cId="2153055034" sldId="503"/>
        </pc:sldMkLst>
        <pc:spChg chg="add del mod">
          <ac:chgData name="Maryam Gadimova" userId="S::mgadimova00@mylangara.ca::af11a9ce-1889-49f6-bfdb-b4eb3a3df981" providerId="AD" clId="Web-{343CA63E-133E-C833-CC73-ED24DB604DB8}" dt="2024-07-30T18:16:43.263" v="647"/>
          <ac:spMkLst>
            <pc:docMk/>
            <pc:sldMk cId="2153055034" sldId="503"/>
            <ac:spMk id="2" creationId="{1CB87D27-4B2E-6F65-7AB7-37C75C6E8549}"/>
          </ac:spMkLst>
        </pc:spChg>
        <pc:spChg chg="mod">
          <ac:chgData name="Maryam Gadimova" userId="S::mgadimova00@mylangara.ca::af11a9ce-1889-49f6-bfdb-b4eb3a3df981" providerId="AD" clId="Web-{343CA63E-133E-C833-CC73-ED24DB604DB8}" dt="2024-07-30T18:20:08.111" v="745" actId="1076"/>
          <ac:spMkLst>
            <pc:docMk/>
            <pc:sldMk cId="2153055034" sldId="503"/>
            <ac:spMk id="340" creationId="{80314C23-E109-5B1D-F5B2-8B228872B811}"/>
          </ac:spMkLst>
        </pc:spChg>
        <pc:graphicFrameChg chg="add del mod modGraphic">
          <ac:chgData name="Maryam Gadimova" userId="S::mgadimova00@mylangara.ca::af11a9ce-1889-49f6-bfdb-b4eb3a3df981" providerId="AD" clId="Web-{343CA63E-133E-C833-CC73-ED24DB604DB8}" dt="2024-07-30T18:15:20.293" v="618"/>
          <ac:graphicFrameMkLst>
            <pc:docMk/>
            <pc:sldMk cId="2153055034" sldId="503"/>
            <ac:graphicFrameMk id="4" creationId="{40C68994-52B9-EEDA-DA45-1E5CDA282E13}"/>
          </ac:graphicFrameMkLst>
        </pc:graphicFrameChg>
        <pc:graphicFrameChg chg="mod modGraphic">
          <ac:chgData name="Maryam Gadimova" userId="S::mgadimova00@mylangara.ca::af11a9ce-1889-49f6-bfdb-b4eb3a3df981" providerId="AD" clId="Web-{343CA63E-133E-C833-CC73-ED24DB604DB8}" dt="2024-07-30T18:20:00.549" v="743"/>
          <ac:graphicFrameMkLst>
            <pc:docMk/>
            <pc:sldMk cId="2153055034" sldId="503"/>
            <ac:graphicFrameMk id="6" creationId="{2242FD83-1AE4-7A40-B827-FE7DC95986FE}"/>
          </ac:graphicFrameMkLst>
        </pc:graphicFrameChg>
        <pc:picChg chg="del">
          <ac:chgData name="Maryam Gadimova" userId="S::mgadimova00@mylangara.ca::af11a9ce-1889-49f6-bfdb-b4eb3a3df981" providerId="AD" clId="Web-{343CA63E-133E-C833-CC73-ED24DB604DB8}" dt="2024-07-30T18:09:25.380" v="432"/>
          <ac:picMkLst>
            <pc:docMk/>
            <pc:sldMk cId="2153055034" sldId="503"/>
            <ac:picMk id="9" creationId="{C75E837D-1A14-BFA2-1602-83A7E634DA41}"/>
          </ac:picMkLst>
        </pc:picChg>
      </pc:sldChg>
      <pc:sldChg chg="addSp delSp modSp new">
        <pc:chgData name="Maryam Gadimova" userId="S::mgadimova00@mylangara.ca::af11a9ce-1889-49f6-bfdb-b4eb3a3df981" providerId="AD" clId="Web-{343CA63E-133E-C833-CC73-ED24DB604DB8}" dt="2024-07-30T18:40:07.728" v="1049" actId="20577"/>
        <pc:sldMkLst>
          <pc:docMk/>
          <pc:sldMk cId="3449264157" sldId="504"/>
        </pc:sldMkLst>
        <pc:spChg chg="del">
          <ac:chgData name="Maryam Gadimova" userId="S::mgadimova00@mylangara.ca::af11a9ce-1889-49f6-bfdb-b4eb3a3df981" providerId="AD" clId="Web-{343CA63E-133E-C833-CC73-ED24DB604DB8}" dt="2024-07-30T18:20:24.299" v="747"/>
          <ac:spMkLst>
            <pc:docMk/>
            <pc:sldMk cId="3449264157" sldId="504"/>
            <ac:spMk id="2" creationId="{8DB35AA8-98A5-08AD-A589-5F17BB24D32C}"/>
          </ac:spMkLst>
        </pc:spChg>
        <pc:spChg chg="add mod">
          <ac:chgData name="Maryam Gadimova" userId="S::mgadimova00@mylangara.ca::af11a9ce-1889-49f6-bfdb-b4eb3a3df981" providerId="AD" clId="Web-{343CA63E-133E-C833-CC73-ED24DB604DB8}" dt="2024-07-30T18:40:07.728" v="1049" actId="20577"/>
          <ac:spMkLst>
            <pc:docMk/>
            <pc:sldMk cId="3449264157" sldId="504"/>
            <ac:spMk id="3" creationId="{9130BCFE-52CE-5F34-CFF3-AB4E454A0C66}"/>
          </ac:spMkLst>
        </pc:spChg>
        <pc:spChg chg="add mod">
          <ac:chgData name="Maryam Gadimova" userId="S::mgadimova00@mylangara.ca::af11a9ce-1889-49f6-bfdb-b4eb3a3df981" providerId="AD" clId="Web-{343CA63E-133E-C833-CC73-ED24DB604DB8}" dt="2024-07-30T18:37:48.131" v="904" actId="1076"/>
          <ac:spMkLst>
            <pc:docMk/>
            <pc:sldMk cId="3449264157" sldId="504"/>
            <ac:spMk id="5" creationId="{C3A57260-8851-A7EC-8075-D6D0FFC4D3F0}"/>
          </ac:spMkLst>
        </pc:spChg>
      </pc:sldChg>
      <pc:sldChg chg="addSp delSp modSp new">
        <pc:chgData name="Maryam Gadimova" userId="S::mgadimova00@mylangara.ca::af11a9ce-1889-49f6-bfdb-b4eb3a3df981" providerId="AD" clId="Web-{343CA63E-133E-C833-CC73-ED24DB604DB8}" dt="2024-07-30T19:04:13.677" v="1088" actId="1076"/>
        <pc:sldMkLst>
          <pc:docMk/>
          <pc:sldMk cId="2760968494" sldId="505"/>
        </pc:sldMkLst>
        <pc:spChg chg="del mod">
          <ac:chgData name="Maryam Gadimova" userId="S::mgadimova00@mylangara.ca::af11a9ce-1889-49f6-bfdb-b4eb3a3df981" providerId="AD" clId="Web-{343CA63E-133E-C833-CC73-ED24DB604DB8}" dt="2024-07-30T19:03:22.223" v="1071"/>
          <ac:spMkLst>
            <pc:docMk/>
            <pc:sldMk cId="2760968494" sldId="505"/>
            <ac:spMk id="2" creationId="{8ED0D67E-AEDE-12A0-9D92-E4F626702A2A}"/>
          </ac:spMkLst>
        </pc:spChg>
        <pc:spChg chg="del">
          <ac:chgData name="Maryam Gadimova" userId="S::mgadimova00@mylangara.ca::af11a9ce-1889-49f6-bfdb-b4eb3a3df981" providerId="AD" clId="Web-{343CA63E-133E-C833-CC73-ED24DB604DB8}" dt="2024-07-30T19:03:22.223" v="1070"/>
          <ac:spMkLst>
            <pc:docMk/>
            <pc:sldMk cId="2760968494" sldId="505"/>
            <ac:spMk id="3" creationId="{0289A649-AFB3-C9FF-A84E-B4FA5C8ADC7A}"/>
          </ac:spMkLst>
        </pc:spChg>
        <pc:spChg chg="del">
          <ac:chgData name="Maryam Gadimova" userId="S::mgadimova00@mylangara.ca::af11a9ce-1889-49f6-bfdb-b4eb3a3df981" providerId="AD" clId="Web-{343CA63E-133E-C833-CC73-ED24DB604DB8}" dt="2024-07-30T19:03:22.223" v="1069"/>
          <ac:spMkLst>
            <pc:docMk/>
            <pc:sldMk cId="2760968494" sldId="505"/>
            <ac:spMk id="4" creationId="{345384C4-7BE4-5870-8EFD-17F719D7EBCE}"/>
          </ac:spMkLst>
        </pc:spChg>
        <pc:spChg chg="add mod">
          <ac:chgData name="Maryam Gadimova" userId="S::mgadimova00@mylangara.ca::af11a9ce-1889-49f6-bfdb-b4eb3a3df981" providerId="AD" clId="Web-{343CA63E-133E-C833-CC73-ED24DB604DB8}" dt="2024-07-30T19:04:13.677" v="1088" actId="1076"/>
          <ac:spMkLst>
            <pc:docMk/>
            <pc:sldMk cId="2760968494" sldId="505"/>
            <ac:spMk id="7" creationId="{88A1A51B-7DEF-16F9-153D-840ED3A5651D}"/>
          </ac:spMkLst>
        </pc:spChg>
        <pc:picChg chg="add mod">
          <ac:chgData name="Maryam Gadimova" userId="S::mgadimova00@mylangara.ca::af11a9ce-1889-49f6-bfdb-b4eb3a3df981" providerId="AD" clId="Web-{343CA63E-133E-C833-CC73-ED24DB604DB8}" dt="2024-07-30T19:03:45.333" v="1077" actId="1076"/>
          <ac:picMkLst>
            <pc:docMk/>
            <pc:sldMk cId="2760968494" sldId="505"/>
            <ac:picMk id="5" creationId="{81293FF2-828D-DF44-6F44-A4C15E101039}"/>
          </ac:picMkLst>
        </pc:picChg>
      </pc:sldChg>
    </pc:docChg>
  </pc:docChgLst>
  <pc:docChgLst>
    <pc:chgData name="Maryam Gadimova" userId="S::mgadimova00@mylangara.ca::af11a9ce-1889-49f6-bfdb-b4eb3a3df981" providerId="AD" clId="Web-{7E244B85-91A1-966F-905E-BDF2271D7509}"/>
    <pc:docChg chg="addSld delSld modSld">
      <pc:chgData name="Maryam Gadimova" userId="S::mgadimova00@mylangara.ca::af11a9ce-1889-49f6-bfdb-b4eb3a3df981" providerId="AD" clId="Web-{7E244B85-91A1-966F-905E-BDF2271D7509}" dt="2024-07-30T05:07:54.776" v="355" actId="1076"/>
      <pc:docMkLst>
        <pc:docMk/>
      </pc:docMkLst>
      <pc:sldChg chg="addSp delSp modSp">
        <pc:chgData name="Maryam Gadimova" userId="S::mgadimova00@mylangara.ca::af11a9ce-1889-49f6-bfdb-b4eb3a3df981" providerId="AD" clId="Web-{7E244B85-91A1-966F-905E-BDF2271D7509}" dt="2024-07-30T02:08:38.980" v="4"/>
        <pc:sldMkLst>
          <pc:docMk/>
          <pc:sldMk cId="4261132419" sldId="398"/>
        </pc:sldMkLst>
        <pc:spChg chg="del">
          <ac:chgData name="Maryam Gadimova" userId="S::mgadimova00@mylangara.ca::af11a9ce-1889-49f6-bfdb-b4eb3a3df981" providerId="AD" clId="Web-{7E244B85-91A1-966F-905E-BDF2271D7509}" dt="2024-07-30T02:08:34.808" v="3"/>
          <ac:spMkLst>
            <pc:docMk/>
            <pc:sldMk cId="4261132419" sldId="398"/>
            <ac:spMk id="3" creationId="{8BE734F0-2DDD-AF70-F13D-F9E4C1929411}"/>
          </ac:spMkLst>
        </pc:spChg>
        <pc:spChg chg="add del mod">
          <ac:chgData name="Maryam Gadimova" userId="S::mgadimova00@mylangara.ca::af11a9ce-1889-49f6-bfdb-b4eb3a3df981" providerId="AD" clId="Web-{7E244B85-91A1-966F-905E-BDF2271D7509}" dt="2024-07-30T02:08:38.980" v="4"/>
          <ac:spMkLst>
            <pc:docMk/>
            <pc:sldMk cId="4261132419" sldId="398"/>
            <ac:spMk id="5" creationId="{075529DB-C225-4520-E104-21EA43F370B6}"/>
          </ac:spMkLst>
        </pc:spChg>
      </pc:sldChg>
      <pc:sldChg chg="modSp">
        <pc:chgData name="Maryam Gadimova" userId="S::mgadimova00@mylangara.ca::af11a9ce-1889-49f6-bfdb-b4eb3a3df981" providerId="AD" clId="Web-{7E244B85-91A1-966F-905E-BDF2271D7509}" dt="2024-07-30T02:05:56.963" v="2" actId="1076"/>
        <pc:sldMkLst>
          <pc:docMk/>
          <pc:sldMk cId="1384100836" sldId="438"/>
        </pc:sldMkLst>
        <pc:spChg chg="mod">
          <ac:chgData name="Maryam Gadimova" userId="S::mgadimova00@mylangara.ca::af11a9ce-1889-49f6-bfdb-b4eb3a3df981" providerId="AD" clId="Web-{7E244B85-91A1-966F-905E-BDF2271D7509}" dt="2024-07-30T02:05:56.963" v="2" actId="1076"/>
          <ac:spMkLst>
            <pc:docMk/>
            <pc:sldMk cId="1384100836" sldId="438"/>
            <ac:spMk id="11" creationId="{6575B006-E35E-3C37-7B9F-49997D6C7EFB}"/>
          </ac:spMkLst>
        </pc:spChg>
        <pc:spChg chg="mod">
          <ac:chgData name="Maryam Gadimova" userId="S::mgadimova00@mylangara.ca::af11a9ce-1889-49f6-bfdb-b4eb3a3df981" providerId="AD" clId="Web-{7E244B85-91A1-966F-905E-BDF2271D7509}" dt="2024-07-30T02:05:50.369" v="1" actId="1076"/>
          <ac:spMkLst>
            <pc:docMk/>
            <pc:sldMk cId="1384100836" sldId="438"/>
            <ac:spMk id="14" creationId="{3D86644C-6A39-41B7-C6BA-A1E3554C1C5D}"/>
          </ac:spMkLst>
        </pc:spChg>
        <pc:picChg chg="mod">
          <ac:chgData name="Maryam Gadimova" userId="S::mgadimova00@mylangara.ca::af11a9ce-1889-49f6-bfdb-b4eb3a3df981" providerId="AD" clId="Web-{7E244B85-91A1-966F-905E-BDF2271D7509}" dt="2024-07-30T02:05:46.479" v="0" actId="1076"/>
          <ac:picMkLst>
            <pc:docMk/>
            <pc:sldMk cId="1384100836" sldId="438"/>
            <ac:picMk id="9" creationId="{8868530C-2C9B-9563-292E-D148FBD01F17}"/>
          </ac:picMkLst>
        </pc:picChg>
      </pc:sldChg>
      <pc:sldChg chg="addSp delSp modSp add replId">
        <pc:chgData name="Maryam Gadimova" userId="S::mgadimova00@mylangara.ca::af11a9ce-1889-49f6-bfdb-b4eb3a3df981" providerId="AD" clId="Web-{7E244B85-91A1-966F-905E-BDF2271D7509}" dt="2024-07-30T04:56:04.512" v="111"/>
        <pc:sldMkLst>
          <pc:docMk/>
          <pc:sldMk cId="1008192209" sldId="494"/>
        </pc:sldMkLst>
        <pc:spChg chg="mod">
          <ac:chgData name="Maryam Gadimova" userId="S::mgadimova00@mylangara.ca::af11a9ce-1889-49f6-bfdb-b4eb3a3df981" providerId="AD" clId="Web-{7E244B85-91A1-966F-905E-BDF2271D7509}" dt="2024-07-30T04:43:08.787" v="38" actId="1076"/>
          <ac:spMkLst>
            <pc:docMk/>
            <pc:sldMk cId="1008192209" sldId="494"/>
            <ac:spMk id="2" creationId="{201B40A4-1AAF-779B-D508-1393CCB967AC}"/>
          </ac:spMkLst>
        </pc:spChg>
        <pc:spChg chg="add del">
          <ac:chgData name="Maryam Gadimova" userId="S::mgadimova00@mylangara.ca::af11a9ce-1889-49f6-bfdb-b4eb3a3df981" providerId="AD" clId="Web-{7E244B85-91A1-966F-905E-BDF2271D7509}" dt="2024-07-30T04:32:09.634" v="8"/>
          <ac:spMkLst>
            <pc:docMk/>
            <pc:sldMk cId="1008192209" sldId="494"/>
            <ac:spMk id="3" creationId="{7A860450-CED2-B5E9-59DB-06DA547B94FC}"/>
          </ac:spMkLst>
        </pc:spChg>
        <pc:spChg chg="add del mod">
          <ac:chgData name="Maryam Gadimova" userId="S::mgadimova00@mylangara.ca::af11a9ce-1889-49f6-bfdb-b4eb3a3df981" providerId="AD" clId="Web-{7E244B85-91A1-966F-905E-BDF2271D7509}" dt="2024-07-30T04:55:24.496" v="103"/>
          <ac:spMkLst>
            <pc:docMk/>
            <pc:sldMk cId="1008192209" sldId="494"/>
            <ac:spMk id="6" creationId="{D2176127-A6B5-58A5-C2F6-7EB6D679632B}"/>
          </ac:spMkLst>
        </pc:spChg>
        <pc:spChg chg="del">
          <ac:chgData name="Maryam Gadimova" userId="S::mgadimova00@mylangara.ca::af11a9ce-1889-49f6-bfdb-b4eb3a3df981" providerId="AD" clId="Web-{7E244B85-91A1-966F-905E-BDF2271D7509}" dt="2024-07-30T04:32:13.415" v="9"/>
          <ac:spMkLst>
            <pc:docMk/>
            <pc:sldMk cId="1008192209" sldId="494"/>
            <ac:spMk id="7" creationId="{55E6A361-7096-9A75-AF5F-468EBD25B97C}"/>
          </ac:spMkLst>
        </pc:spChg>
        <pc:spChg chg="mod">
          <ac:chgData name="Maryam Gadimova" userId="S::mgadimova00@mylangara.ca::af11a9ce-1889-49f6-bfdb-b4eb3a3df981" providerId="AD" clId="Web-{7E244B85-91A1-966F-905E-BDF2271D7509}" dt="2024-07-30T04:43:12.209" v="39" actId="1076"/>
          <ac:spMkLst>
            <pc:docMk/>
            <pc:sldMk cId="1008192209" sldId="494"/>
            <ac:spMk id="10" creationId="{D3F43E1E-BE82-3FA7-E262-3DE029273FA0}"/>
          </ac:spMkLst>
        </pc:spChg>
        <pc:spChg chg="add del">
          <ac:chgData name="Maryam Gadimova" userId="S::mgadimova00@mylangara.ca::af11a9ce-1889-49f6-bfdb-b4eb3a3df981" providerId="AD" clId="Web-{7E244B85-91A1-966F-905E-BDF2271D7509}" dt="2024-07-30T04:56:04.512" v="111"/>
          <ac:spMkLst>
            <pc:docMk/>
            <pc:sldMk cId="1008192209" sldId="494"/>
            <ac:spMk id="14" creationId="{D2176127-A6B5-58A5-C2F6-7EB6D679632B}"/>
          </ac:spMkLst>
        </pc:spChg>
        <pc:picChg chg="add mod">
          <ac:chgData name="Maryam Gadimova" userId="S::mgadimova00@mylangara.ca::af11a9ce-1889-49f6-bfdb-b4eb3a3df981" providerId="AD" clId="Web-{7E244B85-91A1-966F-905E-BDF2271D7509}" dt="2024-07-30T04:44:00.898" v="46" actId="14100"/>
          <ac:picMkLst>
            <pc:docMk/>
            <pc:sldMk cId="1008192209" sldId="494"/>
            <ac:picMk id="4" creationId="{8ACA009B-2AEC-6BB5-EF73-9C317E515E4C}"/>
          </ac:picMkLst>
        </pc:picChg>
        <pc:picChg chg="del">
          <ac:chgData name="Maryam Gadimova" userId="S::mgadimova00@mylangara.ca::af11a9ce-1889-49f6-bfdb-b4eb3a3df981" providerId="AD" clId="Web-{7E244B85-91A1-966F-905E-BDF2271D7509}" dt="2024-07-30T04:31:55.196" v="6"/>
          <ac:picMkLst>
            <pc:docMk/>
            <pc:sldMk cId="1008192209" sldId="494"/>
            <ac:picMk id="5" creationId="{C8700119-A42E-EF1B-74B0-38EFA05086DF}"/>
          </ac:picMkLst>
        </pc:picChg>
        <pc:picChg chg="add mod">
          <ac:chgData name="Maryam Gadimova" userId="S::mgadimova00@mylangara.ca::af11a9ce-1889-49f6-bfdb-b4eb3a3df981" providerId="AD" clId="Web-{7E244B85-91A1-966F-905E-BDF2271D7509}" dt="2024-07-30T04:44:07.398" v="48" actId="14100"/>
          <ac:picMkLst>
            <pc:docMk/>
            <pc:sldMk cId="1008192209" sldId="494"/>
            <ac:picMk id="8" creationId="{AF2990D8-9D56-B234-109D-C37129065763}"/>
          </ac:picMkLst>
        </pc:picChg>
        <pc:picChg chg="add mod">
          <ac:chgData name="Maryam Gadimova" userId="S::mgadimova00@mylangara.ca::af11a9ce-1889-49f6-bfdb-b4eb3a3df981" providerId="AD" clId="Web-{7E244B85-91A1-966F-905E-BDF2271D7509}" dt="2024-07-30T04:45:29.118" v="52" actId="1076"/>
          <ac:picMkLst>
            <pc:docMk/>
            <pc:sldMk cId="1008192209" sldId="494"/>
            <ac:picMk id="9" creationId="{B620E492-1B2E-5E48-7F04-C86E1417EDD8}"/>
          </ac:picMkLst>
        </pc:picChg>
        <pc:picChg chg="add mod">
          <ac:chgData name="Maryam Gadimova" userId="S::mgadimova00@mylangara.ca::af11a9ce-1889-49f6-bfdb-b4eb3a3df981" providerId="AD" clId="Web-{7E244B85-91A1-966F-905E-BDF2271D7509}" dt="2024-07-30T04:54:50.870" v="102" actId="14100"/>
          <ac:picMkLst>
            <pc:docMk/>
            <pc:sldMk cId="1008192209" sldId="494"/>
            <ac:picMk id="11" creationId="{B653141D-1231-1A1D-FD79-CA810A84F34E}"/>
          </ac:picMkLst>
        </pc:picChg>
        <pc:picChg chg="add mod">
          <ac:chgData name="Maryam Gadimova" userId="S::mgadimova00@mylangara.ca::af11a9ce-1889-49f6-bfdb-b4eb3a3df981" providerId="AD" clId="Web-{7E244B85-91A1-966F-905E-BDF2271D7509}" dt="2024-07-30T04:54:08.291" v="94" actId="14100"/>
          <ac:picMkLst>
            <pc:docMk/>
            <pc:sldMk cId="1008192209" sldId="494"/>
            <ac:picMk id="12" creationId="{1CFA5384-536D-AF22-FE63-9C9E48BFFD7A}"/>
          </ac:picMkLst>
        </pc:picChg>
        <pc:picChg chg="add mod">
          <ac:chgData name="Maryam Gadimova" userId="S::mgadimova00@mylangara.ca::af11a9ce-1889-49f6-bfdb-b4eb3a3df981" providerId="AD" clId="Web-{7E244B85-91A1-966F-905E-BDF2271D7509}" dt="2024-07-30T04:47:42.058" v="83" actId="1076"/>
          <ac:picMkLst>
            <pc:docMk/>
            <pc:sldMk cId="1008192209" sldId="494"/>
            <ac:picMk id="13" creationId="{9900E626-B350-B3F9-CDA3-43E07D4D0190}"/>
          </ac:picMkLst>
        </pc:picChg>
      </pc:sldChg>
      <pc:sldChg chg="addSp delSp modSp add replId">
        <pc:chgData name="Maryam Gadimova" userId="S::mgadimova00@mylangara.ca::af11a9ce-1889-49f6-bfdb-b4eb3a3df981" providerId="AD" clId="Web-{7E244B85-91A1-966F-905E-BDF2271D7509}" dt="2024-07-30T05:07:54.776" v="355" actId="1076"/>
        <pc:sldMkLst>
          <pc:docMk/>
          <pc:sldMk cId="1118091005" sldId="495"/>
        </pc:sldMkLst>
        <pc:spChg chg="add del mod">
          <ac:chgData name="Maryam Gadimova" userId="S::mgadimova00@mylangara.ca::af11a9ce-1889-49f6-bfdb-b4eb3a3df981" providerId="AD" clId="Web-{7E244B85-91A1-966F-905E-BDF2271D7509}" dt="2024-07-30T05:06:05.430" v="351"/>
          <ac:spMkLst>
            <pc:docMk/>
            <pc:sldMk cId="1118091005" sldId="495"/>
            <ac:spMk id="3" creationId="{D2176127-A6B5-58A5-C2F6-7EB6D679632B}"/>
          </ac:spMkLst>
        </pc:spChg>
        <pc:spChg chg="add mod">
          <ac:chgData name="Maryam Gadimova" userId="S::mgadimova00@mylangara.ca::af11a9ce-1889-49f6-bfdb-b4eb3a3df981" providerId="AD" clId="Web-{7E244B85-91A1-966F-905E-BDF2271D7509}" dt="2024-07-30T05:07:54.776" v="355" actId="1076"/>
          <ac:spMkLst>
            <pc:docMk/>
            <pc:sldMk cId="1118091005" sldId="495"/>
            <ac:spMk id="10" creationId="{80314C23-E109-5B1D-F5B2-8B228872B811}"/>
          </ac:spMkLst>
        </pc:spChg>
        <pc:graphicFrameChg chg="add del mod">
          <ac:chgData name="Maryam Gadimova" userId="S::mgadimova00@mylangara.ca::af11a9ce-1889-49f6-bfdb-b4eb3a3df981" providerId="AD" clId="Web-{7E244B85-91A1-966F-905E-BDF2271D7509}" dt="2024-07-30T04:56:41.060" v="114"/>
          <ac:graphicFrameMkLst>
            <pc:docMk/>
            <pc:sldMk cId="1118091005" sldId="495"/>
            <ac:graphicFrameMk id="5" creationId="{243A9B6A-6685-058A-CC77-F0DC5B6073CB}"/>
          </ac:graphicFrameMkLst>
        </pc:graphicFrameChg>
        <pc:graphicFrameChg chg="add mod modGraphic">
          <ac:chgData name="Maryam Gadimova" userId="S::mgadimova00@mylangara.ca::af11a9ce-1889-49f6-bfdb-b4eb3a3df981" providerId="AD" clId="Web-{7E244B85-91A1-966F-905E-BDF2271D7509}" dt="2024-07-30T05:02:19.847" v="348" actId="1076"/>
          <ac:graphicFrameMkLst>
            <pc:docMk/>
            <pc:sldMk cId="1118091005" sldId="495"/>
            <ac:graphicFrameMk id="6" creationId="{2242FD83-1AE4-7A40-B827-FE7DC95986FE}"/>
          </ac:graphicFrameMkLst>
        </pc:graphicFrameChg>
        <pc:graphicFrameChg chg="add del mod modGraphic">
          <ac:chgData name="Maryam Gadimova" userId="S::mgadimova00@mylangara.ca::af11a9ce-1889-49f6-bfdb-b4eb3a3df981" providerId="AD" clId="Web-{7E244B85-91A1-966F-905E-BDF2271D7509}" dt="2024-07-30T04:59:22.469" v="341"/>
          <ac:graphicFrameMkLst>
            <pc:docMk/>
            <pc:sldMk cId="1118091005" sldId="495"/>
            <ac:graphicFrameMk id="8" creationId="{1952B1B5-D2B3-2C15-D0AE-53CE80D0EEE2}"/>
          </ac:graphicFrameMkLst>
        </pc:graphicFrameChg>
        <pc:picChg chg="del">
          <ac:chgData name="Maryam Gadimova" userId="S::mgadimova00@mylangara.ca::af11a9ce-1889-49f6-bfdb-b4eb3a3df981" providerId="AD" clId="Web-{7E244B85-91A1-966F-905E-BDF2271D7509}" dt="2024-07-30T04:55:58.856" v="110"/>
          <ac:picMkLst>
            <pc:docMk/>
            <pc:sldMk cId="1118091005" sldId="495"/>
            <ac:picMk id="2" creationId="{2E0A050E-8209-F07D-E805-47403E35920C}"/>
          </ac:picMkLst>
        </pc:picChg>
        <pc:picChg chg="add mod">
          <ac:chgData name="Maryam Gadimova" userId="S::mgadimova00@mylangara.ca::af11a9ce-1889-49f6-bfdb-b4eb3a3df981" providerId="AD" clId="Web-{7E244B85-91A1-966F-905E-BDF2271D7509}" dt="2024-07-30T05:02:32.582" v="350" actId="1076"/>
          <ac:picMkLst>
            <pc:docMk/>
            <pc:sldMk cId="1118091005" sldId="495"/>
            <ac:picMk id="9" creationId="{C75E837D-1A14-BFA2-1602-83A7E634DA41}"/>
          </ac:picMkLst>
        </pc:picChg>
      </pc:sldChg>
      <pc:sldChg chg="addSp delSp new del">
        <pc:chgData name="Maryam Gadimova" userId="S::mgadimova00@mylangara.ca::af11a9ce-1889-49f6-bfdb-b4eb3a3df981" providerId="AD" clId="Web-{7E244B85-91A1-966F-905E-BDF2271D7509}" dt="2024-07-30T04:55:42.824" v="107"/>
        <pc:sldMkLst>
          <pc:docMk/>
          <pc:sldMk cId="1509825342" sldId="495"/>
        </pc:sldMkLst>
        <pc:spChg chg="add del">
          <ac:chgData name="Maryam Gadimova" userId="S::mgadimova00@mylangara.ca::af11a9ce-1889-49f6-bfdb-b4eb3a3df981" providerId="AD" clId="Web-{7E244B85-91A1-966F-905E-BDF2271D7509}" dt="2024-07-30T04:55:42.121" v="106"/>
          <ac:spMkLst>
            <pc:docMk/>
            <pc:sldMk cId="1509825342" sldId="495"/>
            <ac:spMk id="2" creationId="{01D7F2EA-3211-8652-5A22-C56C16D061C7}"/>
          </ac:spMkLst>
        </pc:spChg>
      </pc:sldChg>
    </pc:docChg>
  </pc:docChgLst>
  <pc:docChgLst>
    <pc:chgData name="Aryan Mukherjee" userId="S::amukherjee02@mylangara.ca::26056812-aaee-4bf0-a4cb-26ad67d23e92" providerId="AD" clId="Web-{ED407FC3-98FF-6860-FF27-4BE7827F8BBF}"/>
    <pc:docChg chg="modSld">
      <pc:chgData name="Aryan Mukherjee" userId="S::amukherjee02@mylangara.ca::26056812-aaee-4bf0-a4cb-26ad67d23e92" providerId="AD" clId="Web-{ED407FC3-98FF-6860-FF27-4BE7827F8BBF}" dt="2024-08-02T00:15:35.514" v="2" actId="20577"/>
      <pc:docMkLst>
        <pc:docMk/>
      </pc:docMkLst>
      <pc:sldChg chg="modSp">
        <pc:chgData name="Aryan Mukherjee" userId="S::amukherjee02@mylangara.ca::26056812-aaee-4bf0-a4cb-26ad67d23e92" providerId="AD" clId="Web-{ED407FC3-98FF-6860-FF27-4BE7827F8BBF}" dt="2024-08-02T00:15:35.514" v="2" actId="20577"/>
        <pc:sldMkLst>
          <pc:docMk/>
          <pc:sldMk cId="1727178266" sldId="433"/>
        </pc:sldMkLst>
        <pc:spChg chg="mod">
          <ac:chgData name="Aryan Mukherjee" userId="S::amukherjee02@mylangara.ca::26056812-aaee-4bf0-a4cb-26ad67d23e92" providerId="AD" clId="Web-{ED407FC3-98FF-6860-FF27-4BE7827F8BBF}" dt="2024-08-02T00:15:35.514" v="2" actId="20577"/>
          <ac:spMkLst>
            <pc:docMk/>
            <pc:sldMk cId="1727178266" sldId="433"/>
            <ac:spMk id="2" creationId="{65B8CE60-587E-1D5C-8B50-ED3441BA49CE}"/>
          </ac:spMkLst>
        </pc:spChg>
      </pc:sldChg>
    </pc:docChg>
  </pc:docChgLst>
  <pc:docChgLst>
    <pc:chgData name="Maryam Gadimova" userId="S::mgadimova00@mylangara.ca::af11a9ce-1889-49f6-bfdb-b4eb3a3df981" providerId="AD" clId="Web-{E0E5BF3E-2946-24B5-37B5-32D550479739}"/>
    <pc:docChg chg="addSld delSld modSld sldOrd">
      <pc:chgData name="Maryam Gadimova" userId="S::mgadimova00@mylangara.ca::af11a9ce-1889-49f6-bfdb-b4eb3a3df981" providerId="AD" clId="Web-{E0E5BF3E-2946-24B5-37B5-32D550479739}" dt="2024-07-29T15:15:03.056" v="516" actId="20577"/>
      <pc:docMkLst>
        <pc:docMk/>
      </pc:docMkLst>
      <pc:sldChg chg="ord">
        <pc:chgData name="Maryam Gadimova" userId="S::mgadimova00@mylangara.ca::af11a9ce-1889-49f6-bfdb-b4eb3a3df981" providerId="AD" clId="Web-{E0E5BF3E-2946-24B5-37B5-32D550479739}" dt="2024-07-29T15:10:17.894" v="504"/>
        <pc:sldMkLst>
          <pc:docMk/>
          <pc:sldMk cId="896928735" sldId="418"/>
        </pc:sldMkLst>
      </pc:sldChg>
      <pc:sldChg chg="ord">
        <pc:chgData name="Maryam Gadimova" userId="S::mgadimova00@mylangara.ca::af11a9ce-1889-49f6-bfdb-b4eb3a3df981" providerId="AD" clId="Web-{E0E5BF3E-2946-24B5-37B5-32D550479739}" dt="2024-07-29T15:10:14.769" v="503"/>
        <pc:sldMkLst>
          <pc:docMk/>
          <pc:sldMk cId="1727178266" sldId="433"/>
        </pc:sldMkLst>
      </pc:sldChg>
      <pc:sldChg chg="modSp">
        <pc:chgData name="Maryam Gadimova" userId="S::mgadimova00@mylangara.ca::af11a9ce-1889-49f6-bfdb-b4eb3a3df981" providerId="AD" clId="Web-{E0E5BF3E-2946-24B5-37B5-32D550479739}" dt="2024-07-29T15:15:03.056" v="516" actId="20577"/>
        <pc:sldMkLst>
          <pc:docMk/>
          <pc:sldMk cId="770440397" sldId="464"/>
        </pc:sldMkLst>
        <pc:graphicFrameChg chg="modGraphic">
          <ac:chgData name="Maryam Gadimova" userId="S::mgadimova00@mylangara.ca::af11a9ce-1889-49f6-bfdb-b4eb3a3df981" providerId="AD" clId="Web-{E0E5BF3E-2946-24B5-37B5-32D550479739}" dt="2024-07-29T15:15:03.056" v="516" actId="20577"/>
          <ac:graphicFrameMkLst>
            <pc:docMk/>
            <pc:sldMk cId="770440397" sldId="464"/>
            <ac:graphicFrameMk id="9" creationId="{8F4E03FB-6035-1770-5034-0CE158B69943}"/>
          </ac:graphicFrameMkLst>
        </pc:graphicFrameChg>
      </pc:sldChg>
      <pc:sldChg chg="addSp delSp modSp ord">
        <pc:chgData name="Maryam Gadimova" userId="S::mgadimova00@mylangara.ca::af11a9ce-1889-49f6-bfdb-b4eb3a3df981" providerId="AD" clId="Web-{E0E5BF3E-2946-24B5-37B5-32D550479739}" dt="2024-07-29T15:10:11.003" v="501"/>
        <pc:sldMkLst>
          <pc:docMk/>
          <pc:sldMk cId="2973439485" sldId="468"/>
        </pc:sldMkLst>
        <pc:spChg chg="del mod">
          <ac:chgData name="Maryam Gadimova" userId="S::mgadimova00@mylangara.ca::af11a9ce-1889-49f6-bfdb-b4eb3a3df981" providerId="AD" clId="Web-{E0E5BF3E-2946-24B5-37B5-32D550479739}" dt="2024-07-29T14:46:40.708" v="23"/>
          <ac:spMkLst>
            <pc:docMk/>
            <pc:sldMk cId="2973439485" sldId="468"/>
            <ac:spMk id="5" creationId="{40E8E124-3D82-F68A-C377-3AC43F8F7E7D}"/>
          </ac:spMkLst>
        </pc:spChg>
        <pc:spChg chg="mod">
          <ac:chgData name="Maryam Gadimova" userId="S::mgadimova00@mylangara.ca::af11a9ce-1889-49f6-bfdb-b4eb3a3df981" providerId="AD" clId="Web-{E0E5BF3E-2946-24B5-37B5-32D550479739}" dt="2024-07-29T14:46:30.036" v="20" actId="20577"/>
          <ac:spMkLst>
            <pc:docMk/>
            <pc:sldMk cId="2973439485" sldId="468"/>
            <ac:spMk id="7" creationId="{25CC2E52-D1DE-28AB-15B4-EB5C94A96C4A}"/>
          </ac:spMkLst>
        </pc:spChg>
        <pc:spChg chg="add del mod">
          <ac:chgData name="Maryam Gadimova" userId="S::mgadimova00@mylangara.ca::af11a9ce-1889-49f6-bfdb-b4eb3a3df981" providerId="AD" clId="Web-{E0E5BF3E-2946-24B5-37B5-32D550479739}" dt="2024-07-29T14:53:17.091" v="206"/>
          <ac:spMkLst>
            <pc:docMk/>
            <pc:sldMk cId="2973439485" sldId="468"/>
            <ac:spMk id="20" creationId="{ADB9403A-D81A-168A-809F-2E9D030B4358}"/>
          </ac:spMkLst>
        </pc:spChg>
        <pc:spChg chg="add mod">
          <ac:chgData name="Maryam Gadimova" userId="S::mgadimova00@mylangara.ca::af11a9ce-1889-49f6-bfdb-b4eb3a3df981" providerId="AD" clId="Web-{E0E5BF3E-2946-24B5-37B5-32D550479739}" dt="2024-07-29T14:53:58.014" v="216" actId="1076"/>
          <ac:spMkLst>
            <pc:docMk/>
            <pc:sldMk cId="2973439485" sldId="468"/>
            <ac:spMk id="21" creationId="{BF6A47B0-C9B3-2A88-9C1B-B66124868D1C}"/>
          </ac:spMkLst>
        </pc:spChg>
        <pc:graphicFrameChg chg="del">
          <ac:chgData name="Maryam Gadimova" userId="S::mgadimova00@mylangara.ca::af11a9ce-1889-49f6-bfdb-b4eb3a3df981" providerId="AD" clId="Web-{E0E5BF3E-2946-24B5-37B5-32D550479739}" dt="2024-07-29T14:46:32.551" v="21"/>
          <ac:graphicFrameMkLst>
            <pc:docMk/>
            <pc:sldMk cId="2973439485" sldId="468"/>
            <ac:graphicFrameMk id="10" creationId="{3F4CF023-76DA-D2B8-F3DF-DB1C88D1E813}"/>
          </ac:graphicFrameMkLst>
        </pc:graphicFrameChg>
        <pc:graphicFrameChg chg="add mod modGraphic">
          <ac:chgData name="Maryam Gadimova" userId="S::mgadimova00@mylangara.ca::af11a9ce-1889-49f6-bfdb-b4eb3a3df981" providerId="AD" clId="Web-{E0E5BF3E-2946-24B5-37B5-32D550479739}" dt="2024-07-29T14:54:24.577" v="222"/>
          <ac:graphicFrameMkLst>
            <pc:docMk/>
            <pc:sldMk cId="2973439485" sldId="468"/>
            <ac:graphicFrameMk id="17" creationId="{CEEB6B5B-AC89-C2F1-244D-319C2985B436}"/>
          </ac:graphicFrameMkLst>
        </pc:graphicFrameChg>
        <pc:graphicFrameChg chg="add del mod">
          <ac:chgData name="Maryam Gadimova" userId="S::mgadimova00@mylangara.ca::af11a9ce-1889-49f6-bfdb-b4eb3a3df981" providerId="AD" clId="Web-{E0E5BF3E-2946-24B5-37B5-32D550479739}" dt="2024-07-29T14:49:30.711" v="39"/>
          <ac:graphicFrameMkLst>
            <pc:docMk/>
            <pc:sldMk cId="2973439485" sldId="468"/>
            <ac:graphicFrameMk id="19" creationId="{60CC0F89-5867-A524-A9E1-C824B43DB028}"/>
          </ac:graphicFrameMkLst>
        </pc:graphicFrameChg>
        <pc:picChg chg="add del mod">
          <ac:chgData name="Maryam Gadimova" userId="S::mgadimova00@mylangara.ca::af11a9ce-1889-49f6-bfdb-b4eb3a3df981" providerId="AD" clId="Web-{E0E5BF3E-2946-24B5-37B5-32D550479739}" dt="2024-07-29T14:47:26.974" v="26"/>
          <ac:picMkLst>
            <pc:docMk/>
            <pc:sldMk cId="2973439485" sldId="468"/>
            <ac:picMk id="15" creationId="{4DDB69AF-690D-6C6F-56F4-881EDE151765}"/>
          </ac:picMkLst>
        </pc:picChg>
        <pc:picChg chg="add mod">
          <ac:chgData name="Maryam Gadimova" userId="S::mgadimova00@mylangara.ca::af11a9ce-1889-49f6-bfdb-b4eb3a3df981" providerId="AD" clId="Web-{E0E5BF3E-2946-24B5-37B5-32D550479739}" dt="2024-07-29T14:59:51.021" v="224" actId="1076"/>
          <ac:picMkLst>
            <pc:docMk/>
            <pc:sldMk cId="2973439485" sldId="468"/>
            <ac:picMk id="16" creationId="{D16D8772-B4D6-D3EA-E286-71BCED321A8F}"/>
          </ac:picMkLst>
        </pc:picChg>
      </pc:sldChg>
      <pc:sldChg chg="del">
        <pc:chgData name="Maryam Gadimova" userId="S::mgadimova00@mylangara.ca::af11a9ce-1889-49f6-bfdb-b4eb3a3df981" providerId="AD" clId="Web-{E0E5BF3E-2946-24B5-37B5-32D550479739}" dt="2024-07-29T14:37:33.774" v="0"/>
        <pc:sldMkLst>
          <pc:docMk/>
          <pc:sldMk cId="3624738740" sldId="471"/>
        </pc:sldMkLst>
      </pc:sldChg>
      <pc:sldChg chg="addSp delSp modSp add ord replId">
        <pc:chgData name="Maryam Gadimova" userId="S::mgadimova00@mylangara.ca::af11a9ce-1889-49f6-bfdb-b4eb3a3df981" providerId="AD" clId="Web-{E0E5BF3E-2946-24B5-37B5-32D550479739}" dt="2024-07-29T15:10:21.457" v="505"/>
        <pc:sldMkLst>
          <pc:docMk/>
          <pc:sldMk cId="491468073" sldId="476"/>
        </pc:sldMkLst>
        <pc:spChg chg="mod">
          <ac:chgData name="Maryam Gadimova" userId="S::mgadimova00@mylangara.ca::af11a9ce-1889-49f6-bfdb-b4eb3a3df981" providerId="AD" clId="Web-{E0E5BF3E-2946-24B5-37B5-32D550479739}" dt="2024-07-29T15:00:32.429" v="242" actId="20577"/>
          <ac:spMkLst>
            <pc:docMk/>
            <pc:sldMk cId="491468073" sldId="476"/>
            <ac:spMk id="7" creationId="{25CC2E52-D1DE-28AB-15B4-EB5C94A96C4A}"/>
          </ac:spMkLst>
        </pc:spChg>
        <pc:spChg chg="mod">
          <ac:chgData name="Maryam Gadimova" userId="S::mgadimova00@mylangara.ca::af11a9ce-1889-49f6-bfdb-b4eb3a3df981" providerId="AD" clId="Web-{E0E5BF3E-2946-24B5-37B5-32D550479739}" dt="2024-07-29T15:00:41.569" v="243" actId="1076"/>
          <ac:spMkLst>
            <pc:docMk/>
            <pc:sldMk cId="491468073" sldId="476"/>
            <ac:spMk id="21" creationId="{BF6A47B0-C9B3-2A88-9C1B-B66124868D1C}"/>
          </ac:spMkLst>
        </pc:spChg>
        <pc:graphicFrameChg chg="add del mod modGraphic">
          <ac:chgData name="Maryam Gadimova" userId="S::mgadimova00@mylangara.ca::af11a9ce-1889-49f6-bfdb-b4eb3a3df981" providerId="AD" clId="Web-{E0E5BF3E-2946-24B5-37B5-32D550479739}" dt="2024-07-29T15:02:26.712" v="284"/>
          <ac:graphicFrameMkLst>
            <pc:docMk/>
            <pc:sldMk cId="491468073" sldId="476"/>
            <ac:graphicFrameMk id="2" creationId="{6F7741CA-FF9D-70D2-8200-B95A6FD92974}"/>
          </ac:graphicFrameMkLst>
        </pc:graphicFrameChg>
        <pc:graphicFrameChg chg="add del">
          <ac:chgData name="Maryam Gadimova" userId="S::mgadimova00@mylangara.ca::af11a9ce-1889-49f6-bfdb-b4eb3a3df981" providerId="AD" clId="Web-{E0E5BF3E-2946-24B5-37B5-32D550479739}" dt="2024-07-29T15:02:38.666" v="286"/>
          <ac:graphicFrameMkLst>
            <pc:docMk/>
            <pc:sldMk cId="491468073" sldId="476"/>
            <ac:graphicFrameMk id="3" creationId="{E3965EF6-C8DA-95E3-0D30-A4C6D60CDC06}"/>
          </ac:graphicFrameMkLst>
        </pc:graphicFrameChg>
        <pc:graphicFrameChg chg="add mod modGraphic">
          <ac:chgData name="Maryam Gadimova" userId="S::mgadimova00@mylangara.ca::af11a9ce-1889-49f6-bfdb-b4eb3a3df981" providerId="AD" clId="Web-{E0E5BF3E-2946-24B5-37B5-32D550479739}" dt="2024-07-29T15:07:23.234" v="481" actId="1076"/>
          <ac:graphicFrameMkLst>
            <pc:docMk/>
            <pc:sldMk cId="491468073" sldId="476"/>
            <ac:graphicFrameMk id="4" creationId="{5AD420F2-5CC1-CD27-1727-30BF71947003}"/>
          </ac:graphicFrameMkLst>
        </pc:graphicFrameChg>
        <pc:graphicFrameChg chg="del mod modGraphic">
          <ac:chgData name="Maryam Gadimova" userId="S::mgadimova00@mylangara.ca::af11a9ce-1889-49f6-bfdb-b4eb3a3df981" providerId="AD" clId="Web-{E0E5BF3E-2946-24B5-37B5-32D550479739}" dt="2024-07-29T15:06:36.374" v="458"/>
          <ac:graphicFrameMkLst>
            <pc:docMk/>
            <pc:sldMk cId="491468073" sldId="476"/>
            <ac:graphicFrameMk id="17" creationId="{CEEB6B5B-AC89-C2F1-244D-319C2985B436}"/>
          </ac:graphicFrameMkLst>
        </pc:graphicFrameChg>
        <pc:picChg chg="add mod">
          <ac:chgData name="Maryam Gadimova" userId="S::mgadimova00@mylangara.ca::af11a9ce-1889-49f6-bfdb-b4eb3a3df981" providerId="AD" clId="Web-{E0E5BF3E-2946-24B5-37B5-32D550479739}" dt="2024-07-29T15:07:59.110" v="486" actId="1076"/>
          <ac:picMkLst>
            <pc:docMk/>
            <pc:sldMk cId="491468073" sldId="476"/>
            <ac:picMk id="5" creationId="{72629CB6-4861-8C67-E51D-F0BF53820D69}"/>
          </ac:picMkLst>
        </pc:picChg>
        <pc:picChg chg="add mod">
          <ac:chgData name="Maryam Gadimova" userId="S::mgadimova00@mylangara.ca::af11a9ce-1889-49f6-bfdb-b4eb3a3df981" providerId="AD" clId="Web-{E0E5BF3E-2946-24B5-37B5-32D550479739}" dt="2024-07-29T15:09:10.924" v="500" actId="1076"/>
          <ac:picMkLst>
            <pc:docMk/>
            <pc:sldMk cId="491468073" sldId="476"/>
            <ac:picMk id="6" creationId="{F8AF594C-E399-D2EC-D1FD-1D4FB46C4861}"/>
          </ac:picMkLst>
        </pc:picChg>
        <pc:picChg chg="del">
          <ac:chgData name="Maryam Gadimova" userId="S::mgadimova00@mylangara.ca::af11a9ce-1889-49f6-bfdb-b4eb3a3df981" providerId="AD" clId="Web-{E0E5BF3E-2946-24B5-37B5-32D550479739}" dt="2024-07-29T15:07:26.281" v="482"/>
          <ac:picMkLst>
            <pc:docMk/>
            <pc:sldMk cId="491468073" sldId="476"/>
            <ac:picMk id="16" creationId="{D16D8772-B4D6-D3EA-E286-71BCED321A8F}"/>
          </ac:picMkLst>
        </pc:picChg>
      </pc:sldChg>
    </pc:docChg>
  </pc:docChgLst>
  <pc:docChgLst>
    <pc:chgData name="Aryan Mukherjee" userId="S::amukherjee02@mylangara.ca::26056812-aaee-4bf0-a4cb-26ad67d23e92" providerId="AD" clId="Web-{EFA370DC-A6F6-ED9B-CA2F-F01DEDA8B811}"/>
    <pc:docChg chg="addSld delSld modSld sldOrd">
      <pc:chgData name="Aryan Mukherjee" userId="S::amukherjee02@mylangara.ca::26056812-aaee-4bf0-a4cb-26ad67d23e92" providerId="AD" clId="Web-{EFA370DC-A6F6-ED9B-CA2F-F01DEDA8B811}" dt="2024-07-30T05:35:36.301" v="412" actId="14100"/>
      <pc:docMkLst>
        <pc:docMk/>
      </pc:docMkLst>
      <pc:sldChg chg="modSp">
        <pc:chgData name="Aryan Mukherjee" userId="S::amukherjee02@mylangara.ca::26056812-aaee-4bf0-a4cb-26ad67d23e92" providerId="AD" clId="Web-{EFA370DC-A6F6-ED9B-CA2F-F01DEDA8B811}" dt="2024-07-30T02:04:14.184" v="39" actId="20577"/>
        <pc:sldMkLst>
          <pc:docMk/>
          <pc:sldMk cId="3074481889" sldId="453"/>
        </pc:sldMkLst>
        <pc:spChg chg="mod">
          <ac:chgData name="Aryan Mukherjee" userId="S::amukherjee02@mylangara.ca::26056812-aaee-4bf0-a4cb-26ad67d23e92" providerId="AD" clId="Web-{EFA370DC-A6F6-ED9B-CA2F-F01DEDA8B811}" dt="2024-07-30T02:03:53.262" v="31" actId="20577"/>
          <ac:spMkLst>
            <pc:docMk/>
            <pc:sldMk cId="3074481889" sldId="453"/>
            <ac:spMk id="2" creationId="{AF741838-3369-199B-52AE-AE5E0649FCC2}"/>
          </ac:spMkLst>
        </pc:spChg>
        <pc:spChg chg="mod">
          <ac:chgData name="Aryan Mukherjee" userId="S::amukherjee02@mylangara.ca::26056812-aaee-4bf0-a4cb-26ad67d23e92" providerId="AD" clId="Web-{EFA370DC-A6F6-ED9B-CA2F-F01DEDA8B811}" dt="2024-07-30T02:04:14.184" v="39" actId="20577"/>
          <ac:spMkLst>
            <pc:docMk/>
            <pc:sldMk cId="3074481889" sldId="453"/>
            <ac:spMk id="3" creationId="{82BF5207-DA04-888D-EA9E-EB9AD7463AEC}"/>
          </ac:spMkLst>
        </pc:spChg>
      </pc:sldChg>
      <pc:sldChg chg="modSp">
        <pc:chgData name="Aryan Mukherjee" userId="S::amukherjee02@mylangara.ca::26056812-aaee-4bf0-a4cb-26ad67d23e92" providerId="AD" clId="Web-{EFA370DC-A6F6-ED9B-CA2F-F01DEDA8B811}" dt="2024-07-30T05:23:38.910" v="203" actId="20577"/>
        <pc:sldMkLst>
          <pc:docMk/>
          <pc:sldMk cId="2120292353" sldId="454"/>
        </pc:sldMkLst>
        <pc:spChg chg="mod">
          <ac:chgData name="Aryan Mukherjee" userId="S::amukherjee02@mylangara.ca::26056812-aaee-4bf0-a4cb-26ad67d23e92" providerId="AD" clId="Web-{EFA370DC-A6F6-ED9B-CA2F-F01DEDA8B811}" dt="2024-07-30T05:23:31.410" v="201" actId="20577"/>
          <ac:spMkLst>
            <pc:docMk/>
            <pc:sldMk cId="2120292353" sldId="454"/>
            <ac:spMk id="2" creationId="{65B09236-7FB7-78EE-64E4-2AFFED48074B}"/>
          </ac:spMkLst>
        </pc:spChg>
        <pc:spChg chg="mod">
          <ac:chgData name="Aryan Mukherjee" userId="S::amukherjee02@mylangara.ca::26056812-aaee-4bf0-a4cb-26ad67d23e92" providerId="AD" clId="Web-{EFA370DC-A6F6-ED9B-CA2F-F01DEDA8B811}" dt="2024-07-30T05:23:38.910" v="203" actId="20577"/>
          <ac:spMkLst>
            <pc:docMk/>
            <pc:sldMk cId="2120292353" sldId="454"/>
            <ac:spMk id="3" creationId="{475B5395-786D-B0C1-F5E8-F2BE21FCD399}"/>
          </ac:spMkLst>
        </pc:spChg>
      </pc:sldChg>
      <pc:sldChg chg="modSp add replId">
        <pc:chgData name="Aryan Mukherjee" userId="S::amukherjee02@mylangara.ca::26056812-aaee-4bf0-a4cb-26ad67d23e92" providerId="AD" clId="Web-{EFA370DC-A6F6-ED9B-CA2F-F01DEDA8B811}" dt="2024-07-30T02:05:19.904" v="52" actId="20577"/>
        <pc:sldMkLst>
          <pc:docMk/>
          <pc:sldMk cId="639035625" sldId="488"/>
        </pc:sldMkLst>
        <pc:spChg chg="mod">
          <ac:chgData name="Aryan Mukherjee" userId="S::amukherjee02@mylangara.ca::26056812-aaee-4bf0-a4cb-26ad67d23e92" providerId="AD" clId="Web-{EFA370DC-A6F6-ED9B-CA2F-F01DEDA8B811}" dt="2024-07-30T02:04:45.997" v="42" actId="20577"/>
          <ac:spMkLst>
            <pc:docMk/>
            <pc:sldMk cId="639035625" sldId="488"/>
            <ac:spMk id="2" creationId="{AF741838-3369-199B-52AE-AE5E0649FCC2}"/>
          </ac:spMkLst>
        </pc:spChg>
        <pc:spChg chg="mod">
          <ac:chgData name="Aryan Mukherjee" userId="S::amukherjee02@mylangara.ca::26056812-aaee-4bf0-a4cb-26ad67d23e92" providerId="AD" clId="Web-{EFA370DC-A6F6-ED9B-CA2F-F01DEDA8B811}" dt="2024-07-30T02:05:19.904" v="52" actId="20577"/>
          <ac:spMkLst>
            <pc:docMk/>
            <pc:sldMk cId="639035625" sldId="488"/>
            <ac:spMk id="3" creationId="{82BF5207-DA04-888D-EA9E-EB9AD7463AEC}"/>
          </ac:spMkLst>
        </pc:spChg>
      </pc:sldChg>
      <pc:sldChg chg="modSp add del replId">
        <pc:chgData name="Aryan Mukherjee" userId="S::amukherjee02@mylangara.ca::26056812-aaee-4bf0-a4cb-26ad67d23e92" providerId="AD" clId="Web-{EFA370DC-A6F6-ED9B-CA2F-F01DEDA8B811}" dt="2024-07-30T02:18:17.101" v="197"/>
        <pc:sldMkLst>
          <pc:docMk/>
          <pc:sldMk cId="2909661399" sldId="489"/>
        </pc:sldMkLst>
        <pc:spChg chg="mod">
          <ac:chgData name="Aryan Mukherjee" userId="S::amukherjee02@mylangara.ca::26056812-aaee-4bf0-a4cb-26ad67d23e92" providerId="AD" clId="Web-{EFA370DC-A6F6-ED9B-CA2F-F01DEDA8B811}" dt="2024-07-30T02:05:43.216" v="55" actId="20577"/>
          <ac:spMkLst>
            <pc:docMk/>
            <pc:sldMk cId="2909661399" sldId="489"/>
            <ac:spMk id="2" creationId="{AF741838-3369-199B-52AE-AE5E0649FCC2}"/>
          </ac:spMkLst>
        </pc:spChg>
        <pc:spChg chg="mod">
          <ac:chgData name="Aryan Mukherjee" userId="S::amukherjee02@mylangara.ca::26056812-aaee-4bf0-a4cb-26ad67d23e92" providerId="AD" clId="Web-{EFA370DC-A6F6-ED9B-CA2F-F01DEDA8B811}" dt="2024-07-30T02:06:33.279" v="72" actId="14100"/>
          <ac:spMkLst>
            <pc:docMk/>
            <pc:sldMk cId="2909661399" sldId="489"/>
            <ac:spMk id="3" creationId="{82BF5207-DA04-888D-EA9E-EB9AD7463AEC}"/>
          </ac:spMkLst>
        </pc:spChg>
      </pc:sldChg>
      <pc:sldChg chg="addSp delSp modSp add ord replId">
        <pc:chgData name="Aryan Mukherjee" userId="S::amukherjee02@mylangara.ca::26056812-aaee-4bf0-a4cb-26ad67d23e92" providerId="AD" clId="Web-{EFA370DC-A6F6-ED9B-CA2F-F01DEDA8B811}" dt="2024-07-30T02:22:57.698" v="200"/>
        <pc:sldMkLst>
          <pc:docMk/>
          <pc:sldMk cId="4153670844" sldId="490"/>
        </pc:sldMkLst>
        <pc:spChg chg="mod">
          <ac:chgData name="Aryan Mukherjee" userId="S::amukherjee02@mylangara.ca::26056812-aaee-4bf0-a4cb-26ad67d23e92" providerId="AD" clId="Web-{EFA370DC-A6F6-ED9B-CA2F-F01DEDA8B811}" dt="2024-07-30T02:09:44.188" v="83" actId="14100"/>
          <ac:spMkLst>
            <pc:docMk/>
            <pc:sldMk cId="4153670844" sldId="490"/>
            <ac:spMk id="2" creationId="{201B40A4-1AAF-779B-D508-1393CCB967AC}"/>
          </ac:spMkLst>
        </pc:spChg>
        <pc:spChg chg="add del mod">
          <ac:chgData name="Aryan Mukherjee" userId="S::amukherjee02@mylangara.ca::26056812-aaee-4bf0-a4cb-26ad67d23e92" providerId="AD" clId="Web-{EFA370DC-A6F6-ED9B-CA2F-F01DEDA8B811}" dt="2024-07-30T02:10:00.501" v="87"/>
          <ac:spMkLst>
            <pc:docMk/>
            <pc:sldMk cId="4153670844" sldId="490"/>
            <ac:spMk id="3" creationId="{7A860450-CED2-B5E9-59DB-06DA547B94FC}"/>
          </ac:spMkLst>
        </pc:spChg>
        <pc:spChg chg="add del mod">
          <ac:chgData name="Aryan Mukherjee" userId="S::amukherjee02@mylangara.ca::26056812-aaee-4bf0-a4cb-26ad67d23e92" providerId="AD" clId="Web-{EFA370DC-A6F6-ED9B-CA2F-F01DEDA8B811}" dt="2024-07-30T02:10:19.392" v="107"/>
          <ac:spMkLst>
            <pc:docMk/>
            <pc:sldMk cId="4153670844" sldId="490"/>
            <ac:spMk id="4" creationId="{890DF96D-905B-1404-6691-AB0A6416B538}"/>
          </ac:spMkLst>
        </pc:spChg>
        <pc:spChg chg="add del mod">
          <ac:chgData name="Aryan Mukherjee" userId="S::amukherjee02@mylangara.ca::26056812-aaee-4bf0-a4cb-26ad67d23e92" providerId="AD" clId="Web-{EFA370DC-A6F6-ED9B-CA2F-F01DEDA8B811}" dt="2024-07-30T02:10:40.126" v="116"/>
          <ac:spMkLst>
            <pc:docMk/>
            <pc:sldMk cId="4153670844" sldId="490"/>
            <ac:spMk id="5" creationId="{69E9BFB0-9C2C-307D-4ADF-9DBA3F748D7D}"/>
          </ac:spMkLst>
        </pc:spChg>
        <pc:spChg chg="add mod">
          <ac:chgData name="Aryan Mukherjee" userId="S::amukherjee02@mylangara.ca::26056812-aaee-4bf0-a4cb-26ad67d23e92" providerId="AD" clId="Web-{EFA370DC-A6F6-ED9B-CA2F-F01DEDA8B811}" dt="2024-07-30T02:22:35.651" v="198" actId="20577"/>
          <ac:spMkLst>
            <pc:docMk/>
            <pc:sldMk cId="4153670844" sldId="490"/>
            <ac:spMk id="6" creationId="{4D80DABD-2D29-6980-51EC-426559E291E5}"/>
          </ac:spMkLst>
        </pc:spChg>
        <pc:spChg chg="add mod">
          <ac:chgData name="Aryan Mukherjee" userId="S::amukherjee02@mylangara.ca::26056812-aaee-4bf0-a4cb-26ad67d23e92" providerId="AD" clId="Web-{EFA370DC-A6F6-ED9B-CA2F-F01DEDA8B811}" dt="2024-07-30T02:22:37.807" v="199" actId="20577"/>
          <ac:spMkLst>
            <pc:docMk/>
            <pc:sldMk cId="4153670844" sldId="490"/>
            <ac:spMk id="7" creationId="{798251C4-42C1-48E7-933E-42B52C2FBE4E}"/>
          </ac:spMkLst>
        </pc:spChg>
      </pc:sldChg>
      <pc:sldChg chg="modSp add replId">
        <pc:chgData name="Aryan Mukherjee" userId="S::amukherjee02@mylangara.ca::26056812-aaee-4bf0-a4cb-26ad67d23e92" providerId="AD" clId="Web-{EFA370DC-A6F6-ED9B-CA2F-F01DEDA8B811}" dt="2024-07-30T02:15:39.989" v="196" actId="20577"/>
        <pc:sldMkLst>
          <pc:docMk/>
          <pc:sldMk cId="4280573011" sldId="491"/>
        </pc:sldMkLst>
        <pc:spChg chg="mod">
          <ac:chgData name="Aryan Mukherjee" userId="S::amukherjee02@mylangara.ca::26056812-aaee-4bf0-a4cb-26ad67d23e92" providerId="AD" clId="Web-{EFA370DC-A6F6-ED9B-CA2F-F01DEDA8B811}" dt="2024-07-30T02:15:39.989" v="196" actId="20577"/>
          <ac:spMkLst>
            <pc:docMk/>
            <pc:sldMk cId="4280573011" sldId="491"/>
            <ac:spMk id="2" creationId="{AF741838-3369-199B-52AE-AE5E0649FCC2}"/>
          </ac:spMkLst>
        </pc:spChg>
        <pc:spChg chg="mod">
          <ac:chgData name="Aryan Mukherjee" userId="S::amukherjee02@mylangara.ca::26056812-aaee-4bf0-a4cb-26ad67d23e92" providerId="AD" clId="Web-{EFA370DC-A6F6-ED9B-CA2F-F01DEDA8B811}" dt="2024-07-30T02:15:20.380" v="191" actId="20577"/>
          <ac:spMkLst>
            <pc:docMk/>
            <pc:sldMk cId="4280573011" sldId="491"/>
            <ac:spMk id="3" creationId="{82BF5207-DA04-888D-EA9E-EB9AD7463AEC}"/>
          </ac:spMkLst>
        </pc:spChg>
      </pc:sldChg>
      <pc:sldChg chg="modSp add del replId">
        <pc:chgData name="Aryan Mukherjee" userId="S::amukherjee02@mylangara.ca::26056812-aaee-4bf0-a4cb-26ad67d23e92" providerId="AD" clId="Web-{EFA370DC-A6F6-ED9B-CA2F-F01DEDA8B811}" dt="2024-07-30T05:24:48.568" v="208"/>
        <pc:sldMkLst>
          <pc:docMk/>
          <pc:sldMk cId="1907107770" sldId="496"/>
        </pc:sldMkLst>
        <pc:spChg chg="mod">
          <ac:chgData name="Aryan Mukherjee" userId="S::amukherjee02@mylangara.ca::26056812-aaee-4bf0-a4cb-26ad67d23e92" providerId="AD" clId="Web-{EFA370DC-A6F6-ED9B-CA2F-F01DEDA8B811}" dt="2024-07-30T05:24:32.052" v="206" actId="20577"/>
          <ac:spMkLst>
            <pc:docMk/>
            <pc:sldMk cId="1907107770" sldId="496"/>
            <ac:spMk id="2" creationId="{65B09236-7FB7-78EE-64E4-2AFFED48074B}"/>
          </ac:spMkLst>
        </pc:spChg>
      </pc:sldChg>
      <pc:sldChg chg="addSp delSp modSp add replId">
        <pc:chgData name="Aryan Mukherjee" userId="S::amukherjee02@mylangara.ca::26056812-aaee-4bf0-a4cb-26ad67d23e92" providerId="AD" clId="Web-{EFA370DC-A6F6-ED9B-CA2F-F01DEDA8B811}" dt="2024-07-30T05:35:36.301" v="412" actId="14100"/>
        <pc:sldMkLst>
          <pc:docMk/>
          <pc:sldMk cId="1016182507" sldId="497"/>
        </pc:sldMkLst>
        <pc:spChg chg="mod">
          <ac:chgData name="Aryan Mukherjee" userId="S::amukherjee02@mylangara.ca::26056812-aaee-4bf0-a4cb-26ad67d23e92" providerId="AD" clId="Web-{EFA370DC-A6F6-ED9B-CA2F-F01DEDA8B811}" dt="2024-07-30T05:25:45.429" v="244" actId="14100"/>
          <ac:spMkLst>
            <pc:docMk/>
            <pc:sldMk cId="1016182507" sldId="497"/>
            <ac:spMk id="2" creationId="{201B40A4-1AAF-779B-D508-1393CCB967AC}"/>
          </ac:spMkLst>
        </pc:spChg>
        <pc:spChg chg="add del mod">
          <ac:chgData name="Aryan Mukherjee" userId="S::amukherjee02@mylangara.ca::26056812-aaee-4bf0-a4cb-26ad67d23e92" providerId="AD" clId="Web-{EFA370DC-A6F6-ED9B-CA2F-F01DEDA8B811}" dt="2024-07-30T05:27:13.274" v="278"/>
          <ac:spMkLst>
            <pc:docMk/>
            <pc:sldMk cId="1016182507" sldId="497"/>
            <ac:spMk id="4" creationId="{00B162C6-5E46-15ED-56CD-42A9370CEA9C}"/>
          </ac:spMkLst>
        </pc:spChg>
        <pc:spChg chg="add mod">
          <ac:chgData name="Aryan Mukherjee" userId="S::amukherjee02@mylangara.ca::26056812-aaee-4bf0-a4cb-26ad67d23e92" providerId="AD" clId="Web-{EFA370DC-A6F6-ED9B-CA2F-F01DEDA8B811}" dt="2024-07-30T05:35:36.301" v="412" actId="14100"/>
          <ac:spMkLst>
            <pc:docMk/>
            <pc:sldMk cId="1016182507" sldId="497"/>
            <ac:spMk id="5" creationId="{290B23C5-CCF3-B19B-7E7B-B2CEF69344E4}"/>
          </ac:spMkLst>
        </pc:spChg>
        <pc:spChg chg="mod">
          <ac:chgData name="Aryan Mukherjee" userId="S::amukherjee02@mylangara.ca::26056812-aaee-4bf0-a4cb-26ad67d23e92" providerId="AD" clId="Web-{EFA370DC-A6F6-ED9B-CA2F-F01DEDA8B811}" dt="2024-07-30T05:29:29.668" v="320" actId="20577"/>
          <ac:spMkLst>
            <pc:docMk/>
            <pc:sldMk cId="1016182507" sldId="497"/>
            <ac:spMk id="6" creationId="{4D80DABD-2D29-6980-51EC-426559E291E5}"/>
          </ac:spMkLst>
        </pc:spChg>
        <pc:spChg chg="del">
          <ac:chgData name="Aryan Mukherjee" userId="S::amukherjee02@mylangara.ca::26056812-aaee-4bf0-a4cb-26ad67d23e92" providerId="AD" clId="Web-{EFA370DC-A6F6-ED9B-CA2F-F01DEDA8B811}" dt="2024-07-30T05:27:07.696" v="274"/>
          <ac:spMkLst>
            <pc:docMk/>
            <pc:sldMk cId="1016182507" sldId="497"/>
            <ac:spMk id="7" creationId="{798251C4-42C1-48E7-933E-42B52C2FBE4E}"/>
          </ac:spMkLst>
        </pc:spChg>
        <pc:spChg chg="add mod">
          <ac:chgData name="Aryan Mukherjee" userId="S::amukherjee02@mylangara.ca::26056812-aaee-4bf0-a4cb-26ad67d23e92" providerId="AD" clId="Web-{EFA370DC-A6F6-ED9B-CA2F-F01DEDA8B811}" dt="2024-07-30T05:32:24.281" v="365" actId="20577"/>
          <ac:spMkLst>
            <pc:docMk/>
            <pc:sldMk cId="1016182507" sldId="497"/>
            <ac:spMk id="8" creationId="{A32DA643-B123-6078-4D32-D041B9507CFF}"/>
          </ac:spMkLst>
        </pc:spChg>
        <pc:spChg chg="add del mod">
          <ac:chgData name="Aryan Mukherjee" userId="S::amukherjee02@mylangara.ca::26056812-aaee-4bf0-a4cb-26ad67d23e92" providerId="AD" clId="Web-{EFA370DC-A6F6-ED9B-CA2F-F01DEDA8B811}" dt="2024-07-30T05:32:18.344" v="364"/>
          <ac:spMkLst>
            <pc:docMk/>
            <pc:sldMk cId="1016182507" sldId="497"/>
            <ac:spMk id="9" creationId="{587B83FB-1221-53E2-BCF4-EFA71D1E1F06}"/>
          </ac:spMkLst>
        </pc:spChg>
        <pc:spChg chg="add mod">
          <ac:chgData name="Aryan Mukherjee" userId="S::amukherjee02@mylangara.ca::26056812-aaee-4bf0-a4cb-26ad67d23e92" providerId="AD" clId="Web-{EFA370DC-A6F6-ED9B-CA2F-F01DEDA8B811}" dt="2024-07-30T05:33:25.095" v="392" actId="20577"/>
          <ac:spMkLst>
            <pc:docMk/>
            <pc:sldMk cId="1016182507" sldId="497"/>
            <ac:spMk id="11" creationId="{C8059122-3B03-2EDE-7F53-2B73CE6F84EE}"/>
          </ac:spMkLst>
        </pc:spChg>
        <pc:spChg chg="add mod">
          <ac:chgData name="Aryan Mukherjee" userId="S::amukherjee02@mylangara.ca::26056812-aaee-4bf0-a4cb-26ad67d23e92" providerId="AD" clId="Web-{EFA370DC-A6F6-ED9B-CA2F-F01DEDA8B811}" dt="2024-07-30T05:35:10.754" v="410" actId="20577"/>
          <ac:spMkLst>
            <pc:docMk/>
            <pc:sldMk cId="1016182507" sldId="497"/>
            <ac:spMk id="12" creationId="{833BB11C-68C6-D88E-060A-D58AA8285503}"/>
          </ac:spMkLst>
        </pc:spChg>
      </pc:sldChg>
    </pc:docChg>
  </pc:docChgLst>
  <pc:docChgLst>
    <pc:chgData name="Maryam Gadimova" userId="S::mgadimova00@mylangara.ca::af11a9ce-1889-49f6-bfdb-b4eb3a3df981" providerId="AD" clId="Web-{40CBF48D-56B9-41DC-1268-40ABC34DE3FB}"/>
    <pc:docChg chg="addSld delSld modSld sldOrd">
      <pc:chgData name="Maryam Gadimova" userId="S::mgadimova00@mylangara.ca::af11a9ce-1889-49f6-bfdb-b4eb3a3df981" providerId="AD" clId="Web-{40CBF48D-56B9-41DC-1268-40ABC34DE3FB}" dt="2024-07-29T05:56:39.106" v="271"/>
      <pc:docMkLst>
        <pc:docMk/>
      </pc:docMkLst>
      <pc:sldChg chg="addSp delSp modSp ord">
        <pc:chgData name="Maryam Gadimova" userId="S::mgadimova00@mylangara.ca::af11a9ce-1889-49f6-bfdb-b4eb3a3df981" providerId="AD" clId="Web-{40CBF48D-56B9-41DC-1268-40ABC34DE3FB}" dt="2024-07-29T05:41:45.458" v="85" actId="14100"/>
        <pc:sldMkLst>
          <pc:docMk/>
          <pc:sldMk cId="3151471587" sldId="458"/>
        </pc:sldMkLst>
        <pc:spChg chg="add mod">
          <ac:chgData name="Maryam Gadimova" userId="S::mgadimova00@mylangara.ca::af11a9ce-1889-49f6-bfdb-b4eb3a3df981" providerId="AD" clId="Web-{40CBF48D-56B9-41DC-1268-40ABC34DE3FB}" dt="2024-07-29T05:41:45.458" v="85" actId="14100"/>
          <ac:spMkLst>
            <pc:docMk/>
            <pc:sldMk cId="3151471587" sldId="458"/>
            <ac:spMk id="7" creationId="{55E6A361-7096-9A75-AF5F-468EBD25B97C}"/>
          </ac:spMkLst>
        </pc:spChg>
        <pc:spChg chg="mod">
          <ac:chgData name="Maryam Gadimova" userId="S::mgadimova00@mylangara.ca::af11a9ce-1889-49f6-bfdb-b4eb3a3df981" providerId="AD" clId="Web-{40CBF48D-56B9-41DC-1268-40ABC34DE3FB}" dt="2024-07-29T05:40:40.690" v="68" actId="1076"/>
          <ac:spMkLst>
            <pc:docMk/>
            <pc:sldMk cId="3151471587" sldId="458"/>
            <ac:spMk id="10" creationId="{D3F43E1E-BE82-3FA7-E262-3DE029273FA0}"/>
          </ac:spMkLst>
        </pc:spChg>
        <pc:picChg chg="add del mod">
          <ac:chgData name="Maryam Gadimova" userId="S::mgadimova00@mylangara.ca::af11a9ce-1889-49f6-bfdb-b4eb3a3df981" providerId="AD" clId="Web-{40CBF48D-56B9-41DC-1268-40ABC34DE3FB}" dt="2024-07-29T05:39:22.017" v="53"/>
          <ac:picMkLst>
            <pc:docMk/>
            <pc:sldMk cId="3151471587" sldId="458"/>
            <ac:picMk id="4" creationId="{8316C3DE-8E96-8B76-6811-9DF80AACA442}"/>
          </ac:picMkLst>
        </pc:picChg>
        <pc:picChg chg="add mod">
          <ac:chgData name="Maryam Gadimova" userId="S::mgadimova00@mylangara.ca::af11a9ce-1889-49f6-bfdb-b4eb3a3df981" providerId="AD" clId="Web-{40CBF48D-56B9-41DC-1268-40ABC34DE3FB}" dt="2024-07-29T05:40:41.753" v="69" actId="1076"/>
          <ac:picMkLst>
            <pc:docMk/>
            <pc:sldMk cId="3151471587" sldId="458"/>
            <ac:picMk id="5" creationId="{C8700119-A42E-EF1B-74B0-38EFA05086DF}"/>
          </ac:picMkLst>
        </pc:picChg>
      </pc:sldChg>
      <pc:sldChg chg="addSp delSp modSp new">
        <pc:chgData name="Maryam Gadimova" userId="S::mgadimova00@mylangara.ca::af11a9ce-1889-49f6-bfdb-b4eb3a3df981" providerId="AD" clId="Web-{40CBF48D-56B9-41DC-1268-40ABC34DE3FB}" dt="2024-07-29T05:50:07.110" v="190" actId="1076"/>
        <pc:sldMkLst>
          <pc:docMk/>
          <pc:sldMk cId="2973439485" sldId="468"/>
        </pc:sldMkLst>
        <pc:spChg chg="del">
          <ac:chgData name="Maryam Gadimova" userId="S::mgadimova00@mylangara.ca::af11a9ce-1889-49f6-bfdb-b4eb3a3df981" providerId="AD" clId="Web-{40CBF48D-56B9-41DC-1268-40ABC34DE3FB}" dt="2024-07-29T05:04:57.670" v="3"/>
          <ac:spMkLst>
            <pc:docMk/>
            <pc:sldMk cId="2973439485" sldId="468"/>
            <ac:spMk id="2" creationId="{50EA1640-4325-FD6C-3831-D0B80969F9DB}"/>
          </ac:spMkLst>
        </pc:spChg>
        <pc:spChg chg="del">
          <ac:chgData name="Maryam Gadimova" userId="S::mgadimova00@mylangara.ca::af11a9ce-1889-49f6-bfdb-b4eb3a3df981" providerId="AD" clId="Web-{40CBF48D-56B9-41DC-1268-40ABC34DE3FB}" dt="2024-07-29T05:04:57.670" v="2"/>
          <ac:spMkLst>
            <pc:docMk/>
            <pc:sldMk cId="2973439485" sldId="468"/>
            <ac:spMk id="3" creationId="{548C6D8D-170A-82B1-A298-BA394953F429}"/>
          </ac:spMkLst>
        </pc:spChg>
        <pc:spChg chg="del">
          <ac:chgData name="Maryam Gadimova" userId="S::mgadimova00@mylangara.ca::af11a9ce-1889-49f6-bfdb-b4eb3a3df981" providerId="AD" clId="Web-{40CBF48D-56B9-41DC-1268-40ABC34DE3FB}" dt="2024-07-29T05:04:57.670" v="1"/>
          <ac:spMkLst>
            <pc:docMk/>
            <pc:sldMk cId="2973439485" sldId="468"/>
            <ac:spMk id="4" creationId="{87B964BA-A828-99C6-7E4D-B071DE1BC580}"/>
          </ac:spMkLst>
        </pc:spChg>
        <pc:spChg chg="add mod">
          <ac:chgData name="Maryam Gadimova" userId="S::mgadimova00@mylangara.ca::af11a9ce-1889-49f6-bfdb-b4eb3a3df981" providerId="AD" clId="Web-{40CBF48D-56B9-41DC-1268-40ABC34DE3FB}" dt="2024-07-29T05:50:07.110" v="190" actId="1076"/>
          <ac:spMkLst>
            <pc:docMk/>
            <pc:sldMk cId="2973439485" sldId="468"/>
            <ac:spMk id="5" creationId="{40E8E124-3D82-F68A-C377-3AC43F8F7E7D}"/>
          </ac:spMkLst>
        </pc:spChg>
        <pc:spChg chg="add mod">
          <ac:chgData name="Maryam Gadimova" userId="S::mgadimova00@mylangara.ca::af11a9ce-1889-49f6-bfdb-b4eb3a3df981" providerId="AD" clId="Web-{40CBF48D-56B9-41DC-1268-40ABC34DE3FB}" dt="2024-07-29T05:44:51.056" v="117" actId="1076"/>
          <ac:spMkLst>
            <pc:docMk/>
            <pc:sldMk cId="2973439485" sldId="468"/>
            <ac:spMk id="7" creationId="{25CC2E52-D1DE-28AB-15B4-EB5C94A96C4A}"/>
          </ac:spMkLst>
        </pc:spChg>
        <pc:spChg chg="add">
          <ac:chgData name="Maryam Gadimova" userId="S::mgadimova00@mylangara.ca::af11a9ce-1889-49f6-bfdb-b4eb3a3df981" providerId="AD" clId="Web-{40CBF48D-56B9-41DC-1268-40ABC34DE3FB}" dt="2024-07-29T05:44:16.102" v="102"/>
          <ac:spMkLst>
            <pc:docMk/>
            <pc:sldMk cId="2973439485" sldId="468"/>
            <ac:spMk id="9" creationId="{56239D6C-56CF-63ED-20D1-4998F28A077E}"/>
          </ac:spMkLst>
        </pc:spChg>
        <pc:graphicFrameChg chg="add mod modGraphic">
          <ac:chgData name="Maryam Gadimova" userId="S::mgadimova00@mylangara.ca::af11a9ce-1889-49f6-bfdb-b4eb3a3df981" providerId="AD" clId="Web-{40CBF48D-56B9-41DC-1268-40ABC34DE3FB}" dt="2024-07-29T05:49:56.219" v="189" actId="1076"/>
          <ac:graphicFrameMkLst>
            <pc:docMk/>
            <pc:sldMk cId="2973439485" sldId="468"/>
            <ac:graphicFrameMk id="10" creationId="{3F4CF023-76DA-D2B8-F3DF-DB1C88D1E813}"/>
          </ac:graphicFrameMkLst>
        </pc:graphicFrameChg>
      </pc:sldChg>
      <pc:sldChg chg="addSp delSp modSp add replId">
        <pc:chgData name="Maryam Gadimova" userId="S::mgadimova00@mylangara.ca::af11a9ce-1889-49f6-bfdb-b4eb3a3df981" providerId="AD" clId="Web-{40CBF48D-56B9-41DC-1268-40ABC34DE3FB}" dt="2024-07-29T05:43:46.570" v="99" actId="1076"/>
        <pc:sldMkLst>
          <pc:docMk/>
          <pc:sldMk cId="859369474" sldId="469"/>
        </pc:sldMkLst>
        <pc:spChg chg="mod">
          <ac:chgData name="Maryam Gadimova" userId="S::mgadimova00@mylangara.ca::af11a9ce-1889-49f6-bfdb-b4eb3a3df981" providerId="AD" clId="Web-{40CBF48D-56B9-41DC-1268-40ABC34DE3FB}" dt="2024-07-29T05:43:18.225" v="92" actId="1076"/>
          <ac:spMkLst>
            <pc:docMk/>
            <pc:sldMk cId="859369474" sldId="469"/>
            <ac:spMk id="2" creationId="{201B40A4-1AAF-779B-D508-1393CCB967AC}"/>
          </ac:spMkLst>
        </pc:spChg>
        <pc:spChg chg="mod">
          <ac:chgData name="Maryam Gadimova" userId="S::mgadimova00@mylangara.ca::af11a9ce-1889-49f6-bfdb-b4eb3a3df981" providerId="AD" clId="Web-{40CBF48D-56B9-41DC-1268-40ABC34DE3FB}" dt="2024-07-29T05:43:22.022" v="94" actId="1076"/>
          <ac:spMkLst>
            <pc:docMk/>
            <pc:sldMk cId="859369474" sldId="469"/>
            <ac:spMk id="10" creationId="{D3F43E1E-BE82-3FA7-E262-3DE029273FA0}"/>
          </ac:spMkLst>
        </pc:spChg>
        <pc:spChg chg="mod">
          <ac:chgData name="Maryam Gadimova" userId="S::mgadimova00@mylangara.ca::af11a9ce-1889-49f6-bfdb-b4eb3a3df981" providerId="AD" clId="Web-{40CBF48D-56B9-41DC-1268-40ABC34DE3FB}" dt="2024-07-29T05:24:55.042" v="28" actId="14100"/>
          <ac:spMkLst>
            <pc:docMk/>
            <pc:sldMk cId="859369474" sldId="469"/>
            <ac:spMk id="11" creationId="{6575B006-E35E-3C37-7B9F-49997D6C7EFB}"/>
          </ac:spMkLst>
        </pc:spChg>
        <pc:spChg chg="mod">
          <ac:chgData name="Maryam Gadimova" userId="S::mgadimova00@mylangara.ca::af11a9ce-1889-49f6-bfdb-b4eb3a3df981" providerId="AD" clId="Web-{40CBF48D-56B9-41DC-1268-40ABC34DE3FB}" dt="2024-07-29T05:26:05.357" v="40" actId="20577"/>
          <ac:spMkLst>
            <pc:docMk/>
            <pc:sldMk cId="859369474" sldId="469"/>
            <ac:spMk id="12" creationId="{62EAFAD8-1447-F5B6-1E77-DC368A1A209A}"/>
          </ac:spMkLst>
        </pc:spChg>
        <pc:spChg chg="mod modVis">
          <ac:chgData name="Maryam Gadimova" userId="S::mgadimova00@mylangara.ca::af11a9ce-1889-49f6-bfdb-b4eb3a3df981" providerId="AD" clId="Web-{40CBF48D-56B9-41DC-1268-40ABC34DE3FB}" dt="2024-07-29T05:25:07.324" v="31" actId="14100"/>
          <ac:spMkLst>
            <pc:docMk/>
            <pc:sldMk cId="859369474" sldId="469"/>
            <ac:spMk id="14" creationId="{3D86644C-6A39-41B7-C6BA-A1E3554C1C5D}"/>
          </ac:spMkLst>
        </pc:spChg>
        <pc:picChg chg="add del mod ord modVis">
          <ac:chgData name="Maryam Gadimova" userId="S::mgadimova00@mylangara.ca::af11a9ce-1889-49f6-bfdb-b4eb3a3df981" providerId="AD" clId="Web-{40CBF48D-56B9-41DC-1268-40ABC34DE3FB}" dt="2024-07-29T05:43:00.959" v="86"/>
          <ac:picMkLst>
            <pc:docMk/>
            <pc:sldMk cId="859369474" sldId="469"/>
            <ac:picMk id="3" creationId="{BAFCAFFB-255D-91EC-7A63-B36C35EBE954}"/>
          </ac:picMkLst>
        </pc:picChg>
        <pc:picChg chg="add mod ord">
          <ac:chgData name="Maryam Gadimova" userId="S::mgadimova00@mylangara.ca::af11a9ce-1889-49f6-bfdb-b4eb3a3df981" providerId="AD" clId="Web-{40CBF48D-56B9-41DC-1268-40ABC34DE3FB}" dt="2024-07-29T05:43:46.570" v="99" actId="1076"/>
          <ac:picMkLst>
            <pc:docMk/>
            <pc:sldMk cId="859369474" sldId="469"/>
            <ac:picMk id="4" creationId="{4622278E-0932-285F-F2FF-88CE3482C73B}"/>
          </ac:picMkLst>
        </pc:picChg>
        <pc:picChg chg="del">
          <ac:chgData name="Maryam Gadimova" userId="S::mgadimova00@mylangara.ca::af11a9ce-1889-49f6-bfdb-b4eb3a3df981" providerId="AD" clId="Web-{40CBF48D-56B9-41DC-1268-40ABC34DE3FB}" dt="2024-07-29T05:21:42.413" v="12"/>
          <ac:picMkLst>
            <pc:docMk/>
            <pc:sldMk cId="859369474" sldId="469"/>
            <ac:picMk id="9" creationId="{8868530C-2C9B-9563-292E-D148FBD01F17}"/>
          </ac:picMkLst>
        </pc:picChg>
      </pc:sldChg>
      <pc:sldChg chg="delSp new del">
        <pc:chgData name="Maryam Gadimova" userId="S::mgadimova00@mylangara.ca::af11a9ce-1889-49f6-bfdb-b4eb3a3df981" providerId="AD" clId="Web-{40CBF48D-56B9-41DC-1268-40ABC34DE3FB}" dt="2024-07-29T05:50:48.252" v="198"/>
        <pc:sldMkLst>
          <pc:docMk/>
          <pc:sldMk cId="4075336110" sldId="470"/>
        </pc:sldMkLst>
        <pc:spChg chg="del">
          <ac:chgData name="Maryam Gadimova" userId="S::mgadimova00@mylangara.ca::af11a9ce-1889-49f6-bfdb-b4eb3a3df981" providerId="AD" clId="Web-{40CBF48D-56B9-41DC-1268-40ABC34DE3FB}" dt="2024-07-29T05:50:19.032" v="194"/>
          <ac:spMkLst>
            <pc:docMk/>
            <pc:sldMk cId="4075336110" sldId="470"/>
            <ac:spMk id="2" creationId="{D4EBE648-F6E0-9C69-7C9E-E4860E9AD357}"/>
          </ac:spMkLst>
        </pc:spChg>
        <pc:spChg chg="del">
          <ac:chgData name="Maryam Gadimova" userId="S::mgadimova00@mylangara.ca::af11a9ce-1889-49f6-bfdb-b4eb3a3df981" providerId="AD" clId="Web-{40CBF48D-56B9-41DC-1268-40ABC34DE3FB}" dt="2024-07-29T05:50:19.032" v="193"/>
          <ac:spMkLst>
            <pc:docMk/>
            <pc:sldMk cId="4075336110" sldId="470"/>
            <ac:spMk id="3" creationId="{3D1439DF-D255-3D81-6457-7016227B2220}"/>
          </ac:spMkLst>
        </pc:spChg>
        <pc:spChg chg="del">
          <ac:chgData name="Maryam Gadimova" userId="S::mgadimova00@mylangara.ca::af11a9ce-1889-49f6-bfdb-b4eb3a3df981" providerId="AD" clId="Web-{40CBF48D-56B9-41DC-1268-40ABC34DE3FB}" dt="2024-07-29T05:50:19.032" v="192"/>
          <ac:spMkLst>
            <pc:docMk/>
            <pc:sldMk cId="4075336110" sldId="470"/>
            <ac:spMk id="4" creationId="{908D1B72-9C71-1AC9-F096-30195686A5C6}"/>
          </ac:spMkLst>
        </pc:spChg>
      </pc:sldChg>
      <pc:sldChg chg="addSp delSp modSp new mod setBg chgLayout">
        <pc:chgData name="Maryam Gadimova" userId="S::mgadimova00@mylangara.ca::af11a9ce-1889-49f6-bfdb-b4eb3a3df981" providerId="AD" clId="Web-{40CBF48D-56B9-41DC-1268-40ABC34DE3FB}" dt="2024-07-29T05:52:29.161" v="214"/>
        <pc:sldMkLst>
          <pc:docMk/>
          <pc:sldMk cId="3624738740" sldId="471"/>
        </pc:sldMkLst>
        <pc:spChg chg="del">
          <ac:chgData name="Maryam Gadimova" userId="S::mgadimova00@mylangara.ca::af11a9ce-1889-49f6-bfdb-b4eb3a3df981" providerId="AD" clId="Web-{40CBF48D-56B9-41DC-1268-40ABC34DE3FB}" dt="2024-07-29T05:50:34.720" v="197"/>
          <ac:spMkLst>
            <pc:docMk/>
            <pc:sldMk cId="3624738740" sldId="471"/>
            <ac:spMk id="2" creationId="{E1F989AD-2815-9B60-8BFA-ADFB2397D37D}"/>
          </ac:spMkLst>
        </pc:spChg>
        <pc:spChg chg="del">
          <ac:chgData name="Maryam Gadimova" userId="S::mgadimova00@mylangara.ca::af11a9ce-1889-49f6-bfdb-b4eb3a3df981" providerId="AD" clId="Web-{40CBF48D-56B9-41DC-1268-40ABC34DE3FB}" dt="2024-07-29T05:50:34.720" v="196"/>
          <ac:spMkLst>
            <pc:docMk/>
            <pc:sldMk cId="3624738740" sldId="471"/>
            <ac:spMk id="3" creationId="{7022AF7D-E5BB-0BA5-04DB-FF7C4E8A056E}"/>
          </ac:spMkLst>
        </pc:spChg>
        <pc:spChg chg="add mod ord">
          <ac:chgData name="Maryam Gadimova" userId="S::mgadimova00@mylangara.ca::af11a9ce-1889-49f6-bfdb-b4eb3a3df981" providerId="AD" clId="Web-{40CBF48D-56B9-41DC-1268-40ABC34DE3FB}" dt="2024-07-29T05:52:29.161" v="214"/>
          <ac:spMkLst>
            <pc:docMk/>
            <pc:sldMk cId="3624738740" sldId="471"/>
            <ac:spMk id="5" creationId="{A7B5F5A9-89B8-D15D-6E65-B1935EE795E5}"/>
          </ac:spMkLst>
        </pc:spChg>
        <pc:spChg chg="add mod">
          <ac:chgData name="Maryam Gadimova" userId="S::mgadimova00@mylangara.ca::af11a9ce-1889-49f6-bfdb-b4eb3a3df981" providerId="AD" clId="Web-{40CBF48D-56B9-41DC-1268-40ABC34DE3FB}" dt="2024-07-29T05:51:17.065" v="209" actId="14100"/>
          <ac:spMkLst>
            <pc:docMk/>
            <pc:sldMk cId="3624738740" sldId="471"/>
            <ac:spMk id="7" creationId="{6D9F9087-900D-C8EC-EB4A-1BFCC557776E}"/>
          </ac:spMkLst>
        </pc:spChg>
        <pc:spChg chg="add del mod ord">
          <ac:chgData name="Maryam Gadimova" userId="S::mgadimova00@mylangara.ca::af11a9ce-1889-49f6-bfdb-b4eb3a3df981" providerId="AD" clId="Web-{40CBF48D-56B9-41DC-1268-40ABC34DE3FB}" dt="2024-07-29T05:52:29.161" v="214"/>
          <ac:spMkLst>
            <pc:docMk/>
            <pc:sldMk cId="3624738740" sldId="471"/>
            <ac:spMk id="55" creationId="{F78F2C20-3B5D-0498-F9F3-7C90945F9AB0}"/>
          </ac:spMkLst>
        </pc:spChg>
        <pc:graphicFrameChg chg="add mod">
          <ac:chgData name="Maryam Gadimova" userId="S::mgadimova00@mylangara.ca::af11a9ce-1889-49f6-bfdb-b4eb3a3df981" providerId="AD" clId="Web-{40CBF48D-56B9-41DC-1268-40ABC34DE3FB}" dt="2024-07-29T05:50:58.830" v="205" actId="1076"/>
          <ac:graphicFrameMkLst>
            <pc:docMk/>
            <pc:sldMk cId="3624738740" sldId="471"/>
            <ac:graphicFrameMk id="9" creationId="{F4E2C7D7-A945-D2AE-7F4C-6EBAD996F00B}"/>
          </ac:graphicFrameMkLst>
        </pc:graphicFrameChg>
      </pc:sldChg>
      <pc:sldChg chg="addSp delSp modSp add ord replId">
        <pc:chgData name="Maryam Gadimova" userId="S::mgadimova00@mylangara.ca::af11a9ce-1889-49f6-bfdb-b4eb3a3df981" providerId="AD" clId="Web-{40CBF48D-56B9-41DC-1268-40ABC34DE3FB}" dt="2024-07-29T05:56:39.106" v="271"/>
        <pc:sldMkLst>
          <pc:docMk/>
          <pc:sldMk cId="2452210460" sldId="472"/>
        </pc:sldMkLst>
        <pc:spChg chg="del">
          <ac:chgData name="Maryam Gadimova" userId="S::mgadimova00@mylangara.ca::af11a9ce-1889-49f6-bfdb-b4eb3a3df981" providerId="AD" clId="Web-{40CBF48D-56B9-41DC-1268-40ABC34DE3FB}" dt="2024-07-29T05:53:17.084" v="219"/>
          <ac:spMkLst>
            <pc:docMk/>
            <pc:sldMk cId="2452210460" sldId="472"/>
            <ac:spMk id="2" creationId="{201B40A4-1AAF-779B-D508-1393CCB967AC}"/>
          </ac:spMkLst>
        </pc:spChg>
        <pc:spChg chg="add del mod">
          <ac:chgData name="Maryam Gadimova" userId="S::mgadimova00@mylangara.ca::af11a9ce-1889-49f6-bfdb-b4eb3a3df981" providerId="AD" clId="Web-{40CBF48D-56B9-41DC-1268-40ABC34DE3FB}" dt="2024-07-29T05:53:19.818" v="220"/>
          <ac:spMkLst>
            <pc:docMk/>
            <pc:sldMk cId="2452210460" sldId="472"/>
            <ac:spMk id="5" creationId="{980468DA-4F71-6231-210B-F5E94330EEDF}"/>
          </ac:spMkLst>
        </pc:spChg>
        <pc:spChg chg="add mod">
          <ac:chgData name="Maryam Gadimova" userId="S::mgadimova00@mylangara.ca::af11a9ce-1889-49f6-bfdb-b4eb3a3df981" providerId="AD" clId="Web-{40CBF48D-56B9-41DC-1268-40ABC34DE3FB}" dt="2024-07-29T05:53:28.584" v="224" actId="1076"/>
          <ac:spMkLst>
            <pc:docMk/>
            <pc:sldMk cId="2452210460" sldId="472"/>
            <ac:spMk id="7" creationId="{45FF949B-BDEF-C906-F6ED-08DD5B024175}"/>
          </ac:spMkLst>
        </pc:spChg>
        <pc:spChg chg="add mod">
          <ac:chgData name="Maryam Gadimova" userId="S::mgadimova00@mylangara.ca::af11a9ce-1889-49f6-bfdb-b4eb3a3df981" providerId="AD" clId="Web-{40CBF48D-56B9-41DC-1268-40ABC34DE3FB}" dt="2024-07-29T05:53:50.225" v="228" actId="14100"/>
          <ac:spMkLst>
            <pc:docMk/>
            <pc:sldMk cId="2452210460" sldId="472"/>
            <ac:spMk id="9" creationId="{91E67DB6-AE71-099F-DBA7-EE93CE45700A}"/>
          </ac:spMkLst>
        </pc:spChg>
        <pc:spChg chg="mod">
          <ac:chgData name="Maryam Gadimova" userId="S::mgadimova00@mylangara.ca::af11a9ce-1889-49f6-bfdb-b4eb3a3df981" providerId="AD" clId="Web-{40CBF48D-56B9-41DC-1268-40ABC34DE3FB}" dt="2024-07-29T05:53:45.006" v="227" actId="14100"/>
          <ac:spMkLst>
            <pc:docMk/>
            <pc:sldMk cId="2452210460" sldId="472"/>
            <ac:spMk id="10" creationId="{D3F43E1E-BE82-3FA7-E262-3DE029273FA0}"/>
          </ac:spMkLst>
        </pc:spChg>
        <pc:spChg chg="add del mod">
          <ac:chgData name="Maryam Gadimova" userId="S::mgadimova00@mylangara.ca::af11a9ce-1889-49f6-bfdb-b4eb3a3df981" providerId="AD" clId="Web-{40CBF48D-56B9-41DC-1268-40ABC34DE3FB}" dt="2024-07-29T05:56:18.387" v="269"/>
          <ac:spMkLst>
            <pc:docMk/>
            <pc:sldMk cId="2452210460" sldId="472"/>
            <ac:spMk id="102" creationId="{AB4E0D20-FB29-3AAA-2B62-2523957F165B}"/>
          </ac:spMkLst>
        </pc:spChg>
        <pc:graphicFrameChg chg="add mod">
          <ac:chgData name="Maryam Gadimova" userId="S::mgadimova00@mylangara.ca::af11a9ce-1889-49f6-bfdb-b4eb3a3df981" providerId="AD" clId="Web-{40CBF48D-56B9-41DC-1268-40ABC34DE3FB}" dt="2024-07-29T05:54:06.679" v="231" actId="1076"/>
          <ac:graphicFrameMkLst>
            <pc:docMk/>
            <pc:sldMk cId="2452210460" sldId="472"/>
            <ac:graphicFrameMk id="12" creationId="{2897B5B6-2AD0-7B11-539C-A98E43C1018D}"/>
          </ac:graphicFrameMkLst>
        </pc:graphicFrameChg>
        <pc:graphicFrameChg chg="add mod modGraphic">
          <ac:chgData name="Maryam Gadimova" userId="S::mgadimova00@mylangara.ca::af11a9ce-1889-49f6-bfdb-b4eb3a3df981" providerId="AD" clId="Web-{40CBF48D-56B9-41DC-1268-40ABC34DE3FB}" dt="2024-07-29T05:56:39.106" v="271"/>
          <ac:graphicFrameMkLst>
            <pc:docMk/>
            <pc:sldMk cId="2452210460" sldId="472"/>
            <ac:graphicFrameMk id="58" creationId="{D2CDBA9C-1F4C-85F8-80CC-543FC4DEE187}"/>
          </ac:graphicFrameMkLst>
        </pc:graphicFrameChg>
      </pc:sldChg>
    </pc:docChg>
  </pc:docChgLst>
  <pc:docChgLst>
    <pc:chgData name="Maryam Gadimova" userId="S::mgadimova00@mylangara.ca::af11a9ce-1889-49f6-bfdb-b4eb3a3df981" providerId="AD" clId="Web-{8EF605C0-07DD-C2AF-7F52-D5C5FEDBB833}"/>
    <pc:docChg chg="addSld delSld modSld sldOrd">
      <pc:chgData name="Maryam Gadimova" userId="S::mgadimova00@mylangara.ca::af11a9ce-1889-49f6-bfdb-b4eb3a3df981" providerId="AD" clId="Web-{8EF605C0-07DD-C2AF-7F52-D5C5FEDBB833}" dt="2024-08-02T14:33:20.573" v="745" actId="1076"/>
      <pc:docMkLst>
        <pc:docMk/>
      </pc:docMkLst>
      <pc:sldChg chg="modSp">
        <pc:chgData name="Maryam Gadimova" userId="S::mgadimova00@mylangara.ca::af11a9ce-1889-49f6-bfdb-b4eb3a3df981" providerId="AD" clId="Web-{8EF605C0-07DD-C2AF-7F52-D5C5FEDBB833}" dt="2024-08-01T05:26:45.944" v="7" actId="20577"/>
        <pc:sldMkLst>
          <pc:docMk/>
          <pc:sldMk cId="3642316450" sldId="420"/>
        </pc:sldMkLst>
        <pc:spChg chg="mod">
          <ac:chgData name="Maryam Gadimova" userId="S::mgadimova00@mylangara.ca::af11a9ce-1889-49f6-bfdb-b4eb3a3df981" providerId="AD" clId="Web-{8EF605C0-07DD-C2AF-7F52-D5C5FEDBB833}" dt="2024-08-01T05:26:45.944" v="7" actId="20577"/>
          <ac:spMkLst>
            <pc:docMk/>
            <pc:sldMk cId="3642316450" sldId="420"/>
            <ac:spMk id="3" creationId="{201D0FCE-BD4E-45A4-DF3C-8B3B45E196BB}"/>
          </ac:spMkLst>
        </pc:spChg>
      </pc:sldChg>
      <pc:sldChg chg="addSp modSp">
        <pc:chgData name="Maryam Gadimova" userId="S::mgadimova00@mylangara.ca::af11a9ce-1889-49f6-bfdb-b4eb3a3df981" providerId="AD" clId="Web-{8EF605C0-07DD-C2AF-7F52-D5C5FEDBB833}" dt="2024-08-01T06:18:24.977" v="164" actId="1076"/>
        <pc:sldMkLst>
          <pc:docMk/>
          <pc:sldMk cId="3151471587" sldId="458"/>
        </pc:sldMkLst>
        <pc:picChg chg="add mod">
          <ac:chgData name="Maryam Gadimova" userId="S::mgadimova00@mylangara.ca::af11a9ce-1889-49f6-bfdb-b4eb3a3df981" providerId="AD" clId="Web-{8EF605C0-07DD-C2AF-7F52-D5C5FEDBB833}" dt="2024-08-01T06:18:24.977" v="164" actId="1076"/>
          <ac:picMkLst>
            <pc:docMk/>
            <pc:sldMk cId="3151471587" sldId="458"/>
            <ac:picMk id="4" creationId="{512A26B7-25C4-29B2-6458-3B5BD97A6097}"/>
          </ac:picMkLst>
        </pc:picChg>
        <pc:picChg chg="mod">
          <ac:chgData name="Maryam Gadimova" userId="S::mgadimova00@mylangara.ca::af11a9ce-1889-49f6-bfdb-b4eb3a3df981" providerId="AD" clId="Web-{8EF605C0-07DD-C2AF-7F52-D5C5FEDBB833}" dt="2024-08-01T06:17:35.587" v="156" actId="1076"/>
          <ac:picMkLst>
            <pc:docMk/>
            <pc:sldMk cId="3151471587" sldId="458"/>
            <ac:picMk id="5" creationId="{C8700119-A42E-EF1B-74B0-38EFA05086DF}"/>
          </ac:picMkLst>
        </pc:picChg>
      </pc:sldChg>
      <pc:sldChg chg="addSp delSp modSp">
        <pc:chgData name="Maryam Gadimova" userId="S::mgadimova00@mylangara.ca::af11a9ce-1889-49f6-bfdb-b4eb3a3df981" providerId="AD" clId="Web-{8EF605C0-07DD-C2AF-7F52-D5C5FEDBB833}" dt="2024-08-02T05:15:51.648" v="432" actId="1076"/>
        <pc:sldMkLst>
          <pc:docMk/>
          <pc:sldMk cId="2973439485" sldId="468"/>
        </pc:sldMkLst>
        <pc:spChg chg="mod">
          <ac:chgData name="Maryam Gadimova" userId="S::mgadimova00@mylangara.ca::af11a9ce-1889-49f6-bfdb-b4eb3a3df981" providerId="AD" clId="Web-{8EF605C0-07DD-C2AF-7F52-D5C5FEDBB833}" dt="2024-08-02T05:14:00.302" v="402" actId="1076"/>
          <ac:spMkLst>
            <pc:docMk/>
            <pc:sldMk cId="2973439485" sldId="468"/>
            <ac:spMk id="2" creationId="{55A91187-23CB-E8D1-3A6D-ABEF98159D6F}"/>
          </ac:spMkLst>
        </pc:spChg>
        <pc:spChg chg="add del mod">
          <ac:chgData name="Maryam Gadimova" userId="S::mgadimova00@mylangara.ca::af11a9ce-1889-49f6-bfdb-b4eb3a3df981" providerId="AD" clId="Web-{8EF605C0-07DD-C2AF-7F52-D5C5FEDBB833}" dt="2024-08-02T05:15:47.633" v="430"/>
          <ac:spMkLst>
            <pc:docMk/>
            <pc:sldMk cId="2973439485" sldId="468"/>
            <ac:spMk id="4" creationId="{5D4250BF-ED6F-F548-EC8D-7A2EDCABCE9F}"/>
          </ac:spMkLst>
        </pc:spChg>
        <pc:spChg chg="del mod">
          <ac:chgData name="Maryam Gadimova" userId="S::mgadimova00@mylangara.ca::af11a9ce-1889-49f6-bfdb-b4eb3a3df981" providerId="AD" clId="Web-{8EF605C0-07DD-C2AF-7F52-D5C5FEDBB833}" dt="2024-08-02T05:14:24.193" v="409"/>
          <ac:spMkLst>
            <pc:docMk/>
            <pc:sldMk cId="2973439485" sldId="468"/>
            <ac:spMk id="7" creationId="{25CC2E52-D1DE-28AB-15B4-EB5C94A96C4A}"/>
          </ac:spMkLst>
        </pc:spChg>
        <pc:spChg chg="del">
          <ac:chgData name="Maryam Gadimova" userId="S::mgadimova00@mylangara.ca::af11a9ce-1889-49f6-bfdb-b4eb3a3df981" providerId="AD" clId="Web-{8EF605C0-07DD-C2AF-7F52-D5C5FEDBB833}" dt="2024-08-02T05:15:48.570" v="431"/>
          <ac:spMkLst>
            <pc:docMk/>
            <pc:sldMk cId="2973439485" sldId="468"/>
            <ac:spMk id="9" creationId="{56239D6C-56CF-63ED-20D1-4998F28A077E}"/>
          </ac:spMkLst>
        </pc:spChg>
        <pc:spChg chg="add del mod">
          <ac:chgData name="Maryam Gadimova" userId="S::mgadimova00@mylangara.ca::af11a9ce-1889-49f6-bfdb-b4eb3a3df981" providerId="AD" clId="Web-{8EF605C0-07DD-C2AF-7F52-D5C5FEDBB833}" dt="2024-08-02T05:14:35.381" v="412"/>
          <ac:spMkLst>
            <pc:docMk/>
            <pc:sldMk cId="2973439485" sldId="468"/>
            <ac:spMk id="10" creationId="{82CAA85A-ACA4-68D0-CBDA-F1773CD2E425}"/>
          </ac:spMkLst>
        </pc:spChg>
        <pc:spChg chg="add mod">
          <ac:chgData name="Maryam Gadimova" userId="S::mgadimova00@mylangara.ca::af11a9ce-1889-49f6-bfdb-b4eb3a3df981" providerId="AD" clId="Web-{8EF605C0-07DD-C2AF-7F52-D5C5FEDBB833}" dt="2024-08-02T05:15:51.648" v="432" actId="1076"/>
          <ac:spMkLst>
            <pc:docMk/>
            <pc:sldMk cId="2973439485" sldId="468"/>
            <ac:spMk id="11" creationId="{25CC2E52-D1DE-28AB-15B4-EB5C94A96C4A}"/>
          </ac:spMkLst>
        </pc:spChg>
        <pc:spChg chg="mod">
          <ac:chgData name="Maryam Gadimova" userId="S::mgadimova00@mylangara.ca::af11a9ce-1889-49f6-bfdb-b4eb3a3df981" providerId="AD" clId="Web-{8EF605C0-07DD-C2AF-7F52-D5C5FEDBB833}" dt="2024-08-02T05:14:52.178" v="416" actId="1076"/>
          <ac:spMkLst>
            <pc:docMk/>
            <pc:sldMk cId="2973439485" sldId="468"/>
            <ac:spMk id="21" creationId="{BF6A47B0-C9B3-2A88-9C1B-B66124868D1C}"/>
          </ac:spMkLst>
        </pc:spChg>
        <pc:graphicFrameChg chg="del">
          <ac:chgData name="Maryam Gadimova" userId="S::mgadimova00@mylangara.ca::af11a9ce-1889-49f6-bfdb-b4eb3a3df981" providerId="AD" clId="Web-{8EF605C0-07DD-C2AF-7F52-D5C5FEDBB833}" dt="2024-08-02T00:54:24.137" v="196"/>
          <ac:graphicFrameMkLst>
            <pc:docMk/>
            <pc:sldMk cId="2973439485" sldId="468"/>
            <ac:graphicFrameMk id="4" creationId="{3340C810-C6A8-5362-3E95-DD3FA9F26BD9}"/>
          </ac:graphicFrameMkLst>
        </pc:graphicFrameChg>
        <pc:graphicFrameChg chg="add del mod">
          <ac:chgData name="Maryam Gadimova" userId="S::mgadimova00@mylangara.ca::af11a9ce-1889-49f6-bfdb-b4eb3a3df981" providerId="AD" clId="Web-{8EF605C0-07DD-C2AF-7F52-D5C5FEDBB833}" dt="2024-08-02T01:05:03.429" v="228"/>
          <ac:graphicFrameMkLst>
            <pc:docMk/>
            <pc:sldMk cId="2973439485" sldId="468"/>
            <ac:graphicFrameMk id="10" creationId="{44B6854F-6EED-3664-2503-95C1FE627E96}"/>
          </ac:graphicFrameMkLst>
        </pc:graphicFrameChg>
        <pc:graphicFrameChg chg="mod modGraphic">
          <ac:chgData name="Maryam Gadimova" userId="S::mgadimova00@mylangara.ca::af11a9ce-1889-49f6-bfdb-b4eb3a3df981" providerId="AD" clId="Web-{8EF605C0-07DD-C2AF-7F52-D5C5FEDBB833}" dt="2024-08-02T05:13:34.239" v="395" actId="1076"/>
          <ac:graphicFrameMkLst>
            <pc:docMk/>
            <pc:sldMk cId="2973439485" sldId="468"/>
            <ac:graphicFrameMk id="17" creationId="{CEEB6B5B-AC89-C2F1-244D-319C2985B436}"/>
          </ac:graphicFrameMkLst>
        </pc:graphicFrameChg>
        <pc:picChg chg="add del mod">
          <ac:chgData name="Maryam Gadimova" userId="S::mgadimova00@mylangara.ca::af11a9ce-1889-49f6-bfdb-b4eb3a3df981" providerId="AD" clId="Web-{8EF605C0-07DD-C2AF-7F52-D5C5FEDBB833}" dt="2024-08-02T05:12:17.269" v="379"/>
          <ac:picMkLst>
            <pc:docMk/>
            <pc:sldMk cId="2973439485" sldId="468"/>
            <ac:picMk id="3" creationId="{AEAA61DE-918C-830E-EF21-EC2EB04326A2}"/>
          </ac:picMkLst>
        </pc:picChg>
        <pc:picChg chg="add mod modCrop">
          <ac:chgData name="Maryam Gadimova" userId="S::mgadimova00@mylangara.ca::af11a9ce-1889-49f6-bfdb-b4eb3a3df981" providerId="AD" clId="Web-{8EF605C0-07DD-C2AF-7F52-D5C5FEDBB833}" dt="2024-08-02T05:13:30.536" v="394" actId="14100"/>
          <ac:picMkLst>
            <pc:docMk/>
            <pc:sldMk cId="2973439485" sldId="468"/>
            <ac:picMk id="5" creationId="{6C6C95AC-A57D-FAA0-FFAA-CF8B1F8A6AAB}"/>
          </ac:picMkLst>
        </pc:picChg>
        <pc:picChg chg="add del mod">
          <ac:chgData name="Maryam Gadimova" userId="S::mgadimova00@mylangara.ca::af11a9ce-1889-49f6-bfdb-b4eb3a3df981" providerId="AD" clId="Web-{8EF605C0-07DD-C2AF-7F52-D5C5FEDBB833}" dt="2024-08-02T05:12:14.300" v="378"/>
          <ac:picMkLst>
            <pc:docMk/>
            <pc:sldMk cId="2973439485" sldId="468"/>
            <ac:picMk id="6" creationId="{29833C22-DB47-14EA-7122-90856511ECCC}"/>
          </ac:picMkLst>
        </pc:picChg>
      </pc:sldChg>
      <pc:sldChg chg="modSp">
        <pc:chgData name="Maryam Gadimova" userId="S::mgadimova00@mylangara.ca::af11a9ce-1889-49f6-bfdb-b4eb3a3df981" providerId="AD" clId="Web-{8EF605C0-07DD-C2AF-7F52-D5C5FEDBB833}" dt="2024-08-02T14:33:20.573" v="745" actId="1076"/>
        <pc:sldMkLst>
          <pc:docMk/>
          <pc:sldMk cId="2452210460" sldId="472"/>
        </pc:sldMkLst>
        <pc:spChg chg="mod">
          <ac:chgData name="Maryam Gadimova" userId="S::mgadimova00@mylangara.ca::af11a9ce-1889-49f6-bfdb-b4eb3a3df981" providerId="AD" clId="Web-{8EF605C0-07DD-C2AF-7F52-D5C5FEDBB833}" dt="2024-08-02T14:33:20.573" v="745" actId="1076"/>
          <ac:spMkLst>
            <pc:docMk/>
            <pc:sldMk cId="2452210460" sldId="472"/>
            <ac:spMk id="3" creationId="{7A860450-CED2-B5E9-59DB-06DA547B94FC}"/>
          </ac:spMkLst>
        </pc:spChg>
      </pc:sldChg>
      <pc:sldChg chg="delSp del">
        <pc:chgData name="Maryam Gadimova" userId="S::mgadimova00@mylangara.ca::af11a9ce-1889-49f6-bfdb-b4eb3a3df981" providerId="AD" clId="Web-{8EF605C0-07DD-C2AF-7F52-D5C5FEDBB833}" dt="2024-08-02T05:46:14.274" v="676"/>
        <pc:sldMkLst>
          <pc:docMk/>
          <pc:sldMk cId="491468073" sldId="476"/>
        </pc:sldMkLst>
        <pc:graphicFrameChg chg="del">
          <ac:chgData name="Maryam Gadimova" userId="S::mgadimova00@mylangara.ca::af11a9ce-1889-49f6-bfdb-b4eb3a3df981" providerId="AD" clId="Web-{8EF605C0-07DD-C2AF-7F52-D5C5FEDBB833}" dt="2024-08-02T00:54:33.043" v="198"/>
          <ac:graphicFrameMkLst>
            <pc:docMk/>
            <pc:sldMk cId="491468073" sldId="476"/>
            <ac:graphicFrameMk id="11" creationId="{767B53A4-1512-6C51-469D-7AA32CC17CBF}"/>
          </ac:graphicFrameMkLst>
        </pc:graphicFrameChg>
        <pc:picChg chg="del">
          <ac:chgData name="Maryam Gadimova" userId="S::mgadimova00@mylangara.ca::af11a9ce-1889-49f6-bfdb-b4eb3a3df981" providerId="AD" clId="Web-{8EF605C0-07DD-C2AF-7F52-D5C5FEDBB833}" dt="2024-08-02T00:54:35.184" v="199"/>
          <ac:picMkLst>
            <pc:docMk/>
            <pc:sldMk cId="491468073" sldId="476"/>
            <ac:picMk id="6" creationId="{F8AF594C-E399-D2EC-D1FD-1D4FB46C4861}"/>
          </ac:picMkLst>
        </pc:picChg>
      </pc:sldChg>
      <pc:sldChg chg="delSp del">
        <pc:chgData name="Maryam Gadimova" userId="S::mgadimova00@mylangara.ca::af11a9ce-1889-49f6-bfdb-b4eb3a3df981" providerId="AD" clId="Web-{8EF605C0-07DD-C2AF-7F52-D5C5FEDBB833}" dt="2024-08-02T05:41:34.239" v="574"/>
        <pc:sldMkLst>
          <pc:docMk/>
          <pc:sldMk cId="3009850176" sldId="483"/>
        </pc:sldMkLst>
        <pc:picChg chg="del">
          <ac:chgData name="Maryam Gadimova" userId="S::mgadimova00@mylangara.ca::af11a9ce-1889-49f6-bfdb-b4eb3a3df981" providerId="AD" clId="Web-{8EF605C0-07DD-C2AF-7F52-D5C5FEDBB833}" dt="2024-08-02T00:54:27.605" v="197"/>
          <ac:picMkLst>
            <pc:docMk/>
            <pc:sldMk cId="3009850176" sldId="483"/>
            <ac:picMk id="2" creationId="{2E0A050E-8209-F07D-E805-47403E35920C}"/>
          </ac:picMkLst>
        </pc:picChg>
      </pc:sldChg>
      <pc:sldChg chg="modSp">
        <pc:chgData name="Maryam Gadimova" userId="S::mgadimova00@mylangara.ca::af11a9ce-1889-49f6-bfdb-b4eb3a3df981" providerId="AD" clId="Web-{8EF605C0-07DD-C2AF-7F52-D5C5FEDBB833}" dt="2024-08-01T06:12:36.915" v="148" actId="1076"/>
        <pc:sldMkLst>
          <pc:docMk/>
          <pc:sldMk cId="3896503891" sldId="492"/>
        </pc:sldMkLst>
        <pc:picChg chg="mod">
          <ac:chgData name="Maryam Gadimova" userId="S::mgadimova00@mylangara.ca::af11a9ce-1889-49f6-bfdb-b4eb3a3df981" providerId="AD" clId="Web-{8EF605C0-07DD-C2AF-7F52-D5C5FEDBB833}" dt="2024-08-01T06:12:36.915" v="148" actId="1076"/>
          <ac:picMkLst>
            <pc:docMk/>
            <pc:sldMk cId="3896503891" sldId="492"/>
            <ac:picMk id="5" creationId="{048DAEBF-4A67-540D-1068-8CB8DF98B4F2}"/>
          </ac:picMkLst>
        </pc:picChg>
      </pc:sldChg>
      <pc:sldChg chg="addSp delSp modSp del ord">
        <pc:chgData name="Maryam Gadimova" userId="S::mgadimova00@mylangara.ca::af11a9ce-1889-49f6-bfdb-b4eb3a3df981" providerId="AD" clId="Web-{8EF605C0-07DD-C2AF-7F52-D5C5FEDBB833}" dt="2024-08-02T05:54:51.132" v="740" actId="20577"/>
        <pc:sldMkLst>
          <pc:docMk/>
          <pc:sldMk cId="3208928398" sldId="493"/>
        </pc:sldMkLst>
        <pc:graphicFrameChg chg="add mod modGraphic">
          <ac:chgData name="Maryam Gadimova" userId="S::mgadimova00@mylangara.ca::af11a9ce-1889-49f6-bfdb-b4eb3a3df981" providerId="AD" clId="Web-{8EF605C0-07DD-C2AF-7F52-D5C5FEDBB833}" dt="2024-08-02T05:54:51.132" v="740" actId="20577"/>
          <ac:graphicFrameMkLst>
            <pc:docMk/>
            <pc:sldMk cId="3208928398" sldId="493"/>
            <ac:graphicFrameMk id="2" creationId="{C5E2D1EE-799A-1848-DAAE-BC4864C0F047}"/>
          </ac:graphicFrameMkLst>
        </pc:graphicFrameChg>
        <pc:picChg chg="del">
          <ac:chgData name="Maryam Gadimova" userId="S::mgadimova00@mylangara.ca::af11a9ce-1889-49f6-bfdb-b4eb3a3df981" providerId="AD" clId="Web-{8EF605C0-07DD-C2AF-7F52-D5C5FEDBB833}" dt="2024-08-02T00:54:40.824" v="201"/>
          <ac:picMkLst>
            <pc:docMk/>
            <pc:sldMk cId="3208928398" sldId="493"/>
            <ac:picMk id="3" creationId="{EA214EB8-C970-F52D-17FE-EB975C53A3DD}"/>
          </ac:picMkLst>
        </pc:picChg>
      </pc:sldChg>
      <pc:sldChg chg="modSp">
        <pc:chgData name="Maryam Gadimova" userId="S::mgadimova00@mylangara.ca::af11a9ce-1889-49f6-bfdb-b4eb3a3df981" providerId="AD" clId="Web-{8EF605C0-07DD-C2AF-7F52-D5C5FEDBB833}" dt="2024-08-02T05:22:07.062" v="465" actId="20577"/>
        <pc:sldMkLst>
          <pc:docMk/>
          <pc:sldMk cId="3655561277" sldId="498"/>
        </pc:sldMkLst>
        <pc:graphicFrameChg chg="modGraphic">
          <ac:chgData name="Maryam Gadimova" userId="S::mgadimova00@mylangara.ca::af11a9ce-1889-49f6-bfdb-b4eb3a3df981" providerId="AD" clId="Web-{8EF605C0-07DD-C2AF-7F52-D5C5FEDBB833}" dt="2024-08-02T05:22:07.062" v="465" actId="20577"/>
          <ac:graphicFrameMkLst>
            <pc:docMk/>
            <pc:sldMk cId="3655561277" sldId="498"/>
            <ac:graphicFrameMk id="4" creationId="{E9A7E3BA-8817-EA12-D3F7-6E5B28F2EF2D}"/>
          </ac:graphicFrameMkLst>
        </pc:graphicFrameChg>
      </pc:sldChg>
      <pc:sldChg chg="addSp delSp modSp ord">
        <pc:chgData name="Maryam Gadimova" userId="S::mgadimova00@mylangara.ca::af11a9ce-1889-49f6-bfdb-b4eb3a3df981" providerId="AD" clId="Web-{8EF605C0-07DD-C2AF-7F52-D5C5FEDBB833}" dt="2024-08-02T05:37:55.439" v="570" actId="20577"/>
        <pc:sldMkLst>
          <pc:docMk/>
          <pc:sldMk cId="4292067848" sldId="499"/>
        </pc:sldMkLst>
        <pc:spChg chg="mod">
          <ac:chgData name="Maryam Gadimova" userId="S::mgadimova00@mylangara.ca::af11a9ce-1889-49f6-bfdb-b4eb3a3df981" providerId="AD" clId="Web-{8EF605C0-07DD-C2AF-7F52-D5C5FEDBB833}" dt="2024-08-02T05:37:55.439" v="570" actId="20577"/>
          <ac:spMkLst>
            <pc:docMk/>
            <pc:sldMk cId="4292067848" sldId="499"/>
            <ac:spMk id="34" creationId="{A582E956-D04C-AF40-36AE-727BF116062D}"/>
          </ac:spMkLst>
        </pc:spChg>
        <pc:spChg chg="add del mod">
          <ac:chgData name="Maryam Gadimova" userId="S::mgadimova00@mylangara.ca::af11a9ce-1889-49f6-bfdb-b4eb3a3df981" providerId="AD" clId="Web-{8EF605C0-07DD-C2AF-7F52-D5C5FEDBB833}" dt="2024-08-01T05:40:41.117" v="63"/>
          <ac:spMkLst>
            <pc:docMk/>
            <pc:sldMk cId="4292067848" sldId="499"/>
            <ac:spMk id="37" creationId="{5D5C544B-8016-8A9E-D2C5-6C93F7B2639E}"/>
          </ac:spMkLst>
        </pc:spChg>
        <pc:spChg chg="add del mod">
          <ac:chgData name="Maryam Gadimova" userId="S::mgadimova00@mylangara.ca::af11a9ce-1889-49f6-bfdb-b4eb3a3df981" providerId="AD" clId="Web-{8EF605C0-07DD-C2AF-7F52-D5C5FEDBB833}" dt="2024-08-01T05:42:02.164" v="81"/>
          <ac:spMkLst>
            <pc:docMk/>
            <pc:sldMk cId="4292067848" sldId="499"/>
            <ac:spMk id="38" creationId="{251A1648-8CC6-7D0C-A291-3605CC14F320}"/>
          </ac:spMkLst>
        </pc:spChg>
        <pc:graphicFrameChg chg="mod">
          <ac:chgData name="Maryam Gadimova" userId="S::mgadimova00@mylangara.ca::af11a9ce-1889-49f6-bfdb-b4eb3a3df981" providerId="AD" clId="Web-{8EF605C0-07DD-C2AF-7F52-D5C5FEDBB833}" dt="2024-08-01T05:33:39.867" v="27" actId="14100"/>
          <ac:graphicFrameMkLst>
            <pc:docMk/>
            <pc:sldMk cId="4292067848" sldId="499"/>
            <ac:graphicFrameMk id="19" creationId="{C7B8CC24-07D0-A2A2-28F8-3DACC8DA863E}"/>
          </ac:graphicFrameMkLst>
        </pc:graphicFrameChg>
        <pc:picChg chg="add del mod">
          <ac:chgData name="Maryam Gadimova" userId="S::mgadimova00@mylangara.ca::af11a9ce-1889-49f6-bfdb-b4eb3a3df981" providerId="AD" clId="Web-{8EF605C0-07DD-C2AF-7F52-D5C5FEDBB833}" dt="2024-08-01T05:32:07.304" v="11"/>
          <ac:picMkLst>
            <pc:docMk/>
            <pc:sldMk cId="4292067848" sldId="499"/>
            <ac:picMk id="7" creationId="{8A65F565-15DE-1604-A628-2F2998FA377C}"/>
          </ac:picMkLst>
        </pc:picChg>
        <pc:picChg chg="add mod modCrop">
          <ac:chgData name="Maryam Gadimova" userId="S::mgadimova00@mylangara.ca::af11a9ce-1889-49f6-bfdb-b4eb3a3df981" providerId="AD" clId="Web-{8EF605C0-07DD-C2AF-7F52-D5C5FEDBB833}" dt="2024-08-01T05:33:49.710" v="29" actId="14100"/>
          <ac:picMkLst>
            <pc:docMk/>
            <pc:sldMk cId="4292067848" sldId="499"/>
            <ac:picMk id="8" creationId="{32E68A4A-C072-4B93-F968-EE557C36A811}"/>
          </ac:picMkLst>
        </pc:picChg>
        <pc:picChg chg="del">
          <ac:chgData name="Maryam Gadimova" userId="S::mgadimova00@mylangara.ca::af11a9ce-1889-49f6-bfdb-b4eb3a3df981" providerId="AD" clId="Web-{8EF605C0-07DD-C2AF-7F52-D5C5FEDBB833}" dt="2024-08-01T05:32:40.882" v="14"/>
          <ac:picMkLst>
            <pc:docMk/>
            <pc:sldMk cId="4292067848" sldId="499"/>
            <ac:picMk id="18" creationId="{7B9F8231-11C2-DC1B-EAA1-78A743BED0F3}"/>
          </ac:picMkLst>
        </pc:picChg>
      </pc:sldChg>
      <pc:sldChg chg="addSp delSp modSp">
        <pc:chgData name="Maryam Gadimova" userId="S::mgadimova00@mylangara.ca::af11a9ce-1889-49f6-bfdb-b4eb3a3df981" providerId="AD" clId="Web-{8EF605C0-07DD-C2AF-7F52-D5C5FEDBB833}" dt="2024-08-01T06:48:55.009" v="195" actId="14100"/>
        <pc:sldMkLst>
          <pc:docMk/>
          <pc:sldMk cId="2760968494" sldId="505"/>
        </pc:sldMkLst>
        <pc:spChg chg="add mod">
          <ac:chgData name="Maryam Gadimova" userId="S::mgadimova00@mylangara.ca::af11a9ce-1889-49f6-bfdb-b4eb3a3df981" providerId="AD" clId="Web-{8EF605C0-07DD-C2AF-7F52-D5C5FEDBB833}" dt="2024-08-01T06:48:48.759" v="194" actId="1076"/>
          <ac:spMkLst>
            <pc:docMk/>
            <pc:sldMk cId="2760968494" sldId="505"/>
            <ac:spMk id="3" creationId="{E862E1B8-F86C-32A4-3489-D832D55A6BD3}"/>
          </ac:spMkLst>
        </pc:spChg>
        <pc:spChg chg="mod">
          <ac:chgData name="Maryam Gadimova" userId="S::mgadimova00@mylangara.ca::af11a9ce-1889-49f6-bfdb-b4eb3a3df981" providerId="AD" clId="Web-{8EF605C0-07DD-C2AF-7F52-D5C5FEDBB833}" dt="2024-08-01T06:44:36.578" v="182" actId="20577"/>
          <ac:spMkLst>
            <pc:docMk/>
            <pc:sldMk cId="2760968494" sldId="505"/>
            <ac:spMk id="7" creationId="{88A1A51B-7DEF-16F9-153D-840ED3A5651D}"/>
          </ac:spMkLst>
        </pc:spChg>
        <pc:picChg chg="add mod">
          <ac:chgData name="Maryam Gadimova" userId="S::mgadimova00@mylangara.ca::af11a9ce-1889-49f6-bfdb-b4eb3a3df981" providerId="AD" clId="Web-{8EF605C0-07DD-C2AF-7F52-D5C5FEDBB833}" dt="2024-08-01T06:48:55.009" v="195" actId="14100"/>
          <ac:picMkLst>
            <pc:docMk/>
            <pc:sldMk cId="2760968494" sldId="505"/>
            <ac:picMk id="2" creationId="{A52B2A40-B7F1-006B-7B11-1540DB2158D6}"/>
          </ac:picMkLst>
        </pc:picChg>
        <pc:picChg chg="del">
          <ac:chgData name="Maryam Gadimova" userId="S::mgadimova00@mylangara.ca::af11a9ce-1889-49f6-bfdb-b4eb3a3df981" providerId="AD" clId="Web-{8EF605C0-07DD-C2AF-7F52-D5C5FEDBB833}" dt="2024-08-01T06:43:59.327" v="169"/>
          <ac:picMkLst>
            <pc:docMk/>
            <pc:sldMk cId="2760968494" sldId="505"/>
            <ac:picMk id="5" creationId="{81293FF2-828D-DF44-6F44-A4C15E101039}"/>
          </ac:picMkLst>
        </pc:picChg>
      </pc:sldChg>
      <pc:sldChg chg="addSp delSp modSp new mod ord chgLayout">
        <pc:chgData name="Maryam Gadimova" userId="S::mgadimova00@mylangara.ca::af11a9ce-1889-49f6-bfdb-b4eb3a3df981" providerId="AD" clId="Web-{8EF605C0-07DD-C2AF-7F52-D5C5FEDBB833}" dt="2024-08-02T05:09:59.922" v="373"/>
        <pc:sldMkLst>
          <pc:docMk/>
          <pc:sldMk cId="601508849" sldId="506"/>
        </pc:sldMkLst>
        <pc:spChg chg="del">
          <ac:chgData name="Maryam Gadimova" userId="S::mgadimova00@mylangara.ca::af11a9ce-1889-49f6-bfdb-b4eb3a3df981" providerId="AD" clId="Web-{8EF605C0-07DD-C2AF-7F52-D5C5FEDBB833}" dt="2024-08-01T05:34:14.929" v="32"/>
          <ac:spMkLst>
            <pc:docMk/>
            <pc:sldMk cId="601508849" sldId="506"/>
            <ac:spMk id="2" creationId="{9B5F22E2-8379-B419-63AC-7749A931AEE7}"/>
          </ac:spMkLst>
        </pc:spChg>
        <pc:spChg chg="del">
          <ac:chgData name="Maryam Gadimova" userId="S::mgadimova00@mylangara.ca::af11a9ce-1889-49f6-bfdb-b4eb3a3df981" providerId="AD" clId="Web-{8EF605C0-07DD-C2AF-7F52-D5C5FEDBB833}" dt="2024-08-01T05:34:14.913" v="31"/>
          <ac:spMkLst>
            <pc:docMk/>
            <pc:sldMk cId="601508849" sldId="506"/>
            <ac:spMk id="3" creationId="{3B6BFCE5-C30E-A67C-0F00-E651824D8FD6}"/>
          </ac:spMkLst>
        </pc:spChg>
        <pc:spChg chg="add mod">
          <ac:chgData name="Maryam Gadimova" userId="S::mgadimova00@mylangara.ca::af11a9ce-1889-49f6-bfdb-b4eb3a3df981" providerId="AD" clId="Web-{8EF605C0-07DD-C2AF-7F52-D5C5FEDBB833}" dt="2024-08-01T05:34:35.695" v="38" actId="1076"/>
          <ac:spMkLst>
            <pc:docMk/>
            <pc:sldMk cId="601508849" sldId="506"/>
            <ac:spMk id="5" creationId="{865FDE9B-D88A-3AA1-0E41-CB913D166BFB}"/>
          </ac:spMkLst>
        </pc:spChg>
        <pc:spChg chg="add del mod">
          <ac:chgData name="Maryam Gadimova" userId="S::mgadimova00@mylangara.ca::af11a9ce-1889-49f6-bfdb-b4eb3a3df981" providerId="AD" clId="Web-{8EF605C0-07DD-C2AF-7F52-D5C5FEDBB833}" dt="2024-08-01T05:40:43.476" v="64"/>
          <ac:spMkLst>
            <pc:docMk/>
            <pc:sldMk cId="601508849" sldId="506"/>
            <ac:spMk id="42" creationId="{E3916AE1-4610-BAA5-876C-E85347806BF3}"/>
          </ac:spMkLst>
        </pc:spChg>
        <pc:spChg chg="add del">
          <ac:chgData name="Maryam Gadimova" userId="S::mgadimova00@mylangara.ca::af11a9ce-1889-49f6-bfdb-b4eb3a3df981" providerId="AD" clId="Web-{8EF605C0-07DD-C2AF-7F52-D5C5FEDBB833}" dt="2024-08-01T05:39:02.617" v="53"/>
          <ac:spMkLst>
            <pc:docMk/>
            <pc:sldMk cId="601508849" sldId="506"/>
            <ac:spMk id="43" creationId="{6E578221-5E17-F6A7-5F67-97779EE71723}"/>
          </ac:spMkLst>
        </pc:spChg>
        <pc:spChg chg="add mod">
          <ac:chgData name="Maryam Gadimova" userId="S::mgadimova00@mylangara.ca::af11a9ce-1889-49f6-bfdb-b4eb3a3df981" providerId="AD" clId="Web-{8EF605C0-07DD-C2AF-7F52-D5C5FEDBB833}" dt="2024-08-01T05:42:26.757" v="85"/>
          <ac:spMkLst>
            <pc:docMk/>
            <pc:sldMk cId="601508849" sldId="506"/>
            <ac:spMk id="44" creationId="{5D5C544B-8016-8A9E-D2C5-6C93F7B2639E}"/>
          </ac:spMkLst>
        </pc:spChg>
        <pc:spChg chg="add del mod ord">
          <ac:chgData name="Maryam Gadimova" userId="S::mgadimova00@mylangara.ca::af11a9ce-1889-49f6-bfdb-b4eb3a3df981" providerId="AD" clId="Web-{8EF605C0-07DD-C2AF-7F52-D5C5FEDBB833}" dt="2024-08-01T05:41:24.507" v="72"/>
          <ac:spMkLst>
            <pc:docMk/>
            <pc:sldMk cId="601508849" sldId="506"/>
            <ac:spMk id="45" creationId="{7574EB3B-4A91-BBAE-B88F-439BA28FD7DD}"/>
          </ac:spMkLst>
        </pc:spChg>
        <pc:spChg chg="add del mod ord">
          <ac:chgData name="Maryam Gadimova" userId="S::mgadimova00@mylangara.ca::af11a9ce-1889-49f6-bfdb-b4eb3a3df981" providerId="AD" clId="Web-{8EF605C0-07DD-C2AF-7F52-D5C5FEDBB833}" dt="2024-08-01T05:41:26.195" v="73"/>
          <ac:spMkLst>
            <pc:docMk/>
            <pc:sldMk cId="601508849" sldId="506"/>
            <ac:spMk id="46" creationId="{7AF5DC83-2DF2-F3E5-887A-644D2171ACE0}"/>
          </ac:spMkLst>
        </pc:spChg>
        <pc:spChg chg="add del mod">
          <ac:chgData name="Maryam Gadimova" userId="S::mgadimova00@mylangara.ca::af11a9ce-1889-49f6-bfdb-b4eb3a3df981" providerId="AD" clId="Web-{8EF605C0-07DD-C2AF-7F52-D5C5FEDBB833}" dt="2024-08-01T05:41:43.351" v="78"/>
          <ac:spMkLst>
            <pc:docMk/>
            <pc:sldMk cId="601508849" sldId="506"/>
            <ac:spMk id="47" creationId="{251A1648-8CC6-7D0C-A291-3605CC14F320}"/>
          </ac:spMkLst>
        </pc:spChg>
        <pc:spChg chg="add mod">
          <ac:chgData name="Maryam Gadimova" userId="S::mgadimova00@mylangara.ca::af11a9ce-1889-49f6-bfdb-b4eb3a3df981" providerId="AD" clId="Web-{8EF605C0-07DD-C2AF-7F52-D5C5FEDBB833}" dt="2024-08-01T05:42:24.039" v="84"/>
          <ac:spMkLst>
            <pc:docMk/>
            <pc:sldMk cId="601508849" sldId="506"/>
            <ac:spMk id="48" creationId="{251A1648-8CC6-7D0C-A291-3605CC14F320}"/>
          </ac:spMkLst>
        </pc:spChg>
        <pc:spChg chg="add mod">
          <ac:chgData name="Maryam Gadimova" userId="S::mgadimova00@mylangara.ca::af11a9ce-1889-49f6-bfdb-b4eb3a3df981" providerId="AD" clId="Web-{8EF605C0-07DD-C2AF-7F52-D5C5FEDBB833}" dt="2024-08-01T05:49:14.805" v="133" actId="14100"/>
          <ac:spMkLst>
            <pc:docMk/>
            <pc:sldMk cId="601508849" sldId="506"/>
            <ac:spMk id="49" creationId="{EF929B5F-7208-A76F-12A0-BD1719AA3569}"/>
          </ac:spMkLst>
        </pc:spChg>
        <pc:spChg chg="add mod">
          <ac:chgData name="Maryam Gadimova" userId="S::mgadimova00@mylangara.ca::af11a9ce-1889-49f6-bfdb-b4eb3a3df981" providerId="AD" clId="Web-{8EF605C0-07DD-C2AF-7F52-D5C5FEDBB833}" dt="2024-08-01T05:57:50.555" v="147" actId="20577"/>
          <ac:spMkLst>
            <pc:docMk/>
            <pc:sldMk cId="601508849" sldId="506"/>
            <ac:spMk id="50" creationId="{01D349E1-F631-34B2-789D-046FAE89A2F7}"/>
          </ac:spMkLst>
        </pc:spChg>
        <pc:graphicFrameChg chg="add del mod modGraphic">
          <ac:chgData name="Maryam Gadimova" userId="S::mgadimova00@mylangara.ca::af11a9ce-1889-49f6-bfdb-b4eb3a3df981" providerId="AD" clId="Web-{8EF605C0-07DD-C2AF-7F52-D5C5FEDBB833}" dt="2024-08-01T05:38:33.867" v="47"/>
          <ac:graphicFrameMkLst>
            <pc:docMk/>
            <pc:sldMk cId="601508849" sldId="506"/>
            <ac:graphicFrameMk id="6" creationId="{011F80BF-AA4D-CB1F-3458-C924BC1E507D}"/>
          </ac:graphicFrameMkLst>
        </pc:graphicFrameChg>
      </pc:sldChg>
      <pc:sldChg chg="add replId">
        <pc:chgData name="Maryam Gadimova" userId="S::mgadimova00@mylangara.ca::af11a9ce-1889-49f6-bfdb-b4eb3a3df981" providerId="AD" clId="Web-{8EF605C0-07DD-C2AF-7F52-D5C5FEDBB833}" dt="2024-08-02T05:10:11.438" v="374"/>
        <pc:sldMkLst>
          <pc:docMk/>
          <pc:sldMk cId="3644520931" sldId="508"/>
        </pc:sldMkLst>
      </pc:sldChg>
      <pc:sldChg chg="addSp delSp modSp add replId">
        <pc:chgData name="Maryam Gadimova" userId="S::mgadimova00@mylangara.ca::af11a9ce-1889-49f6-bfdb-b4eb3a3df981" providerId="AD" clId="Web-{8EF605C0-07DD-C2AF-7F52-D5C5FEDBB833}" dt="2024-08-02T05:16:43.415" v="444" actId="1076"/>
        <pc:sldMkLst>
          <pc:docMk/>
          <pc:sldMk cId="621415535" sldId="509"/>
        </pc:sldMkLst>
        <pc:spChg chg="del">
          <ac:chgData name="Maryam Gadimova" userId="S::mgadimova00@mylangara.ca::af11a9ce-1889-49f6-bfdb-b4eb3a3df981" providerId="AD" clId="Web-{8EF605C0-07DD-C2AF-7F52-D5C5FEDBB833}" dt="2024-08-02T05:15:25.851" v="421"/>
          <ac:spMkLst>
            <pc:docMk/>
            <pc:sldMk cId="621415535" sldId="509"/>
            <ac:spMk id="7" creationId="{25CC2E52-D1DE-28AB-15B4-EB5C94A96C4A}"/>
          </ac:spMkLst>
        </pc:spChg>
        <pc:spChg chg="add del mod">
          <ac:chgData name="Maryam Gadimova" userId="S::mgadimova00@mylangara.ca::af11a9ce-1889-49f6-bfdb-b4eb3a3df981" providerId="AD" clId="Web-{8EF605C0-07DD-C2AF-7F52-D5C5FEDBB833}" dt="2024-08-02T05:16:11.899" v="437"/>
          <ac:spMkLst>
            <pc:docMk/>
            <pc:sldMk cId="621415535" sldId="509"/>
            <ac:spMk id="8" creationId="{D3B3182B-0B6A-DD28-4297-4EF4D06FEE87}"/>
          </ac:spMkLst>
        </pc:spChg>
        <pc:spChg chg="del">
          <ac:chgData name="Maryam Gadimova" userId="S::mgadimova00@mylangara.ca::af11a9ce-1889-49f6-bfdb-b4eb3a3df981" providerId="AD" clId="Web-{8EF605C0-07DD-C2AF-7F52-D5C5FEDBB833}" dt="2024-08-02T05:15:25.741" v="420"/>
          <ac:spMkLst>
            <pc:docMk/>
            <pc:sldMk cId="621415535" sldId="509"/>
            <ac:spMk id="9" creationId="{56239D6C-56CF-63ED-20D1-4998F28A077E}"/>
          </ac:spMkLst>
        </pc:spChg>
        <pc:spChg chg="add del">
          <ac:chgData name="Maryam Gadimova" userId="S::mgadimova00@mylangara.ca::af11a9ce-1889-49f6-bfdb-b4eb3a3df981" providerId="AD" clId="Web-{8EF605C0-07DD-C2AF-7F52-D5C5FEDBB833}" dt="2024-08-02T05:15:38.882" v="428"/>
          <ac:spMkLst>
            <pc:docMk/>
            <pc:sldMk cId="621415535" sldId="509"/>
            <ac:spMk id="11" creationId="{9D38647B-A51A-8246-9FCC-6A4B5672BC96}"/>
          </ac:spMkLst>
        </pc:spChg>
        <pc:spChg chg="add del">
          <ac:chgData name="Maryam Gadimova" userId="S::mgadimova00@mylangara.ca::af11a9ce-1889-49f6-bfdb-b4eb3a3df981" providerId="AD" clId="Web-{8EF605C0-07DD-C2AF-7F52-D5C5FEDBB833}" dt="2024-08-02T05:15:36.554" v="427"/>
          <ac:spMkLst>
            <pc:docMk/>
            <pc:sldMk cId="621415535" sldId="509"/>
            <ac:spMk id="13" creationId="{89ACF522-3664-F002-22B9-3399C8149D9E}"/>
          </ac:spMkLst>
        </pc:spChg>
        <pc:spChg chg="add mod">
          <ac:chgData name="Maryam Gadimova" userId="S::mgadimova00@mylangara.ca::af11a9ce-1889-49f6-bfdb-b4eb3a3df981" providerId="AD" clId="Web-{8EF605C0-07DD-C2AF-7F52-D5C5FEDBB833}" dt="2024-08-02T05:16:01.836" v="433" actId="1076"/>
          <ac:spMkLst>
            <pc:docMk/>
            <pc:sldMk cId="621415535" sldId="509"/>
            <ac:spMk id="15" creationId="{EED4B3C2-2E11-BE12-12BA-33D306AB6B3D}"/>
          </ac:spMkLst>
        </pc:spChg>
        <pc:spChg chg="mod">
          <ac:chgData name="Maryam Gadimova" userId="S::mgadimova00@mylangara.ca::af11a9ce-1889-49f6-bfdb-b4eb3a3df981" providerId="AD" clId="Web-{8EF605C0-07DD-C2AF-7F52-D5C5FEDBB833}" dt="2024-08-02T05:16:08.508" v="436" actId="1076"/>
          <ac:spMkLst>
            <pc:docMk/>
            <pc:sldMk cId="621415535" sldId="509"/>
            <ac:spMk id="21" creationId="{BF6A47B0-C9B3-2A88-9C1B-B66124868D1C}"/>
          </ac:spMkLst>
        </pc:spChg>
        <pc:graphicFrameChg chg="mod">
          <ac:chgData name="Maryam Gadimova" userId="S::mgadimova00@mylangara.ca::af11a9ce-1889-49f6-bfdb-b4eb3a3df981" providerId="AD" clId="Web-{8EF605C0-07DD-C2AF-7F52-D5C5FEDBB833}" dt="2024-08-02T05:15:15.210" v="419" actId="1076"/>
          <ac:graphicFrameMkLst>
            <pc:docMk/>
            <pc:sldMk cId="621415535" sldId="509"/>
            <ac:graphicFrameMk id="17" creationId="{CEEB6B5B-AC89-C2F1-244D-319C2985B436}"/>
          </ac:graphicFrameMkLst>
        </pc:graphicFrameChg>
        <pc:picChg chg="mod modCrop">
          <ac:chgData name="Maryam Gadimova" userId="S::mgadimova00@mylangara.ca::af11a9ce-1889-49f6-bfdb-b4eb3a3df981" providerId="AD" clId="Web-{8EF605C0-07DD-C2AF-7F52-D5C5FEDBB833}" dt="2024-08-02T05:16:43.415" v="444" actId="1076"/>
          <ac:picMkLst>
            <pc:docMk/>
            <pc:sldMk cId="621415535" sldId="509"/>
            <ac:picMk id="3" creationId="{AEAA61DE-918C-830E-EF21-EC2EB04326A2}"/>
          </ac:picMkLst>
        </pc:picChg>
        <pc:picChg chg="del">
          <ac:chgData name="Maryam Gadimova" userId="S::mgadimova00@mylangara.ca::af11a9ce-1889-49f6-bfdb-b4eb3a3df981" providerId="AD" clId="Web-{8EF605C0-07DD-C2AF-7F52-D5C5FEDBB833}" dt="2024-08-02T05:15:11.132" v="418"/>
          <ac:picMkLst>
            <pc:docMk/>
            <pc:sldMk cId="621415535" sldId="509"/>
            <ac:picMk id="5" creationId="{6C6C95AC-A57D-FAA0-FFAA-CF8B1F8A6AAB}"/>
          </ac:picMkLst>
        </pc:picChg>
        <pc:picChg chg="del">
          <ac:chgData name="Maryam Gadimova" userId="S::mgadimova00@mylangara.ca::af11a9ce-1889-49f6-bfdb-b4eb3a3df981" providerId="AD" clId="Web-{8EF605C0-07DD-C2AF-7F52-D5C5FEDBB833}" dt="2024-08-02T05:15:09.507" v="417"/>
          <ac:picMkLst>
            <pc:docMk/>
            <pc:sldMk cId="621415535" sldId="509"/>
            <ac:picMk id="6" creationId="{29833C22-DB47-14EA-7122-90856511ECCC}"/>
          </ac:picMkLst>
        </pc:picChg>
      </pc:sldChg>
      <pc:sldChg chg="delSp add del replId">
        <pc:chgData name="Maryam Gadimova" userId="S::mgadimova00@mylangara.ca::af11a9ce-1889-49f6-bfdb-b4eb3a3df981" providerId="AD" clId="Web-{8EF605C0-07DD-C2AF-7F52-D5C5FEDBB833}" dt="2024-08-02T05:41:40.223" v="575"/>
        <pc:sldMkLst>
          <pc:docMk/>
          <pc:sldMk cId="10745085" sldId="510"/>
        </pc:sldMkLst>
        <pc:picChg chg="del">
          <ac:chgData name="Maryam Gadimova" userId="S::mgadimova00@mylangara.ca::af11a9ce-1889-49f6-bfdb-b4eb3a3df981" providerId="AD" clId="Web-{8EF605C0-07DD-C2AF-7F52-D5C5FEDBB833}" dt="2024-08-02T05:17:01.462" v="446"/>
          <ac:picMkLst>
            <pc:docMk/>
            <pc:sldMk cId="10745085" sldId="510"/>
            <ac:picMk id="6" creationId="{29833C22-DB47-14EA-7122-90856511ECCC}"/>
          </ac:picMkLst>
        </pc:picChg>
      </pc:sldChg>
      <pc:sldChg chg="addSp delSp modSp add replId">
        <pc:chgData name="Maryam Gadimova" userId="S::mgadimova00@mylangara.ca::af11a9ce-1889-49f6-bfdb-b4eb3a3df981" providerId="AD" clId="Web-{8EF605C0-07DD-C2AF-7F52-D5C5FEDBB833}" dt="2024-08-02T05:17:28.134" v="454" actId="14100"/>
        <pc:sldMkLst>
          <pc:docMk/>
          <pc:sldMk cId="700032921" sldId="511"/>
        </pc:sldMkLst>
        <pc:picChg chg="del">
          <ac:chgData name="Maryam Gadimova" userId="S::mgadimova00@mylangara.ca::af11a9ce-1889-49f6-bfdb-b4eb3a3df981" providerId="AD" clId="Web-{8EF605C0-07DD-C2AF-7F52-D5C5FEDBB833}" dt="2024-08-02T05:17:03.571" v="447"/>
          <ac:picMkLst>
            <pc:docMk/>
            <pc:sldMk cId="700032921" sldId="511"/>
            <ac:picMk id="3" creationId="{AEAA61DE-918C-830E-EF21-EC2EB04326A2}"/>
          </ac:picMkLst>
        </pc:picChg>
        <pc:picChg chg="add mod modCrop">
          <ac:chgData name="Maryam Gadimova" userId="S::mgadimova00@mylangara.ca::af11a9ce-1889-49f6-bfdb-b4eb3a3df981" providerId="AD" clId="Web-{8EF605C0-07DD-C2AF-7F52-D5C5FEDBB833}" dt="2024-08-02T05:17:28.134" v="454" actId="14100"/>
          <ac:picMkLst>
            <pc:docMk/>
            <pc:sldMk cId="700032921" sldId="511"/>
            <ac:picMk id="4" creationId="{040C006A-72F0-24AA-ABFD-3738EF0FFB7A}"/>
          </ac:picMkLst>
        </pc:picChg>
      </pc:sldChg>
      <pc:sldChg chg="addSp delSp modSp add replId">
        <pc:chgData name="Maryam Gadimova" userId="S::mgadimova00@mylangara.ca::af11a9ce-1889-49f6-bfdb-b4eb3a3df981" providerId="AD" clId="Web-{8EF605C0-07DD-C2AF-7F52-D5C5FEDBB833}" dt="2024-08-02T06:04:48.937" v="743"/>
        <pc:sldMkLst>
          <pc:docMk/>
          <pc:sldMk cId="3148736746" sldId="512"/>
        </pc:sldMkLst>
        <pc:spChg chg="mod">
          <ac:chgData name="Maryam Gadimova" userId="S::mgadimova00@mylangara.ca::af11a9ce-1889-49f6-bfdb-b4eb3a3df981" providerId="AD" clId="Web-{8EF605C0-07DD-C2AF-7F52-D5C5FEDBB833}" dt="2024-08-02T05:43:48.444" v="578" actId="20577"/>
          <ac:spMkLst>
            <pc:docMk/>
            <pc:sldMk cId="3148736746" sldId="512"/>
            <ac:spMk id="15" creationId="{EED4B3C2-2E11-BE12-12BA-33D306AB6B3D}"/>
          </ac:spMkLst>
        </pc:spChg>
        <pc:spChg chg="mod">
          <ac:chgData name="Maryam Gadimova" userId="S::mgadimova00@mylangara.ca::af11a9ce-1889-49f6-bfdb-b4eb3a3df981" providerId="AD" clId="Web-{8EF605C0-07DD-C2AF-7F52-D5C5FEDBB833}" dt="2024-08-02T05:50:13.965" v="688" actId="1076"/>
          <ac:spMkLst>
            <pc:docMk/>
            <pc:sldMk cId="3148736746" sldId="512"/>
            <ac:spMk id="21" creationId="{BF6A47B0-C9B3-2A88-9C1B-B66124868D1C}"/>
          </ac:spMkLst>
        </pc:spChg>
        <pc:graphicFrameChg chg="mod modGraphic">
          <ac:chgData name="Maryam Gadimova" userId="S::mgadimova00@mylangara.ca::af11a9ce-1889-49f6-bfdb-b4eb3a3df981" providerId="AD" clId="Web-{8EF605C0-07DD-C2AF-7F52-D5C5FEDBB833}" dt="2024-08-02T06:04:48.937" v="743"/>
          <ac:graphicFrameMkLst>
            <pc:docMk/>
            <pc:sldMk cId="3148736746" sldId="512"/>
            <ac:graphicFrameMk id="17" creationId="{CEEB6B5B-AC89-C2F1-244D-319C2985B436}"/>
          </ac:graphicFrameMkLst>
        </pc:graphicFrameChg>
        <pc:picChg chg="add mod modCrop">
          <ac:chgData name="Maryam Gadimova" userId="S::mgadimova00@mylangara.ca::af11a9ce-1889-49f6-bfdb-b4eb3a3df981" providerId="AD" clId="Web-{8EF605C0-07DD-C2AF-7F52-D5C5FEDBB833}" dt="2024-08-02T05:50:27.934" v="691" actId="1076"/>
          <ac:picMkLst>
            <pc:docMk/>
            <pc:sldMk cId="3148736746" sldId="512"/>
            <ac:picMk id="3" creationId="{60322117-4229-4310-4063-AC1E7D868E35}"/>
          </ac:picMkLst>
        </pc:picChg>
        <pc:picChg chg="del mod">
          <ac:chgData name="Maryam Gadimova" userId="S::mgadimova00@mylangara.ca::af11a9ce-1889-49f6-bfdb-b4eb3a3df981" providerId="AD" clId="Web-{8EF605C0-07DD-C2AF-7F52-D5C5FEDBB833}" dt="2024-08-02T05:49:34.308" v="680"/>
          <ac:picMkLst>
            <pc:docMk/>
            <pc:sldMk cId="3148736746" sldId="512"/>
            <ac:picMk id="4" creationId="{040C006A-72F0-24AA-ABFD-3738EF0FFB7A}"/>
          </ac:picMkLst>
        </pc:picChg>
      </pc:sldChg>
      <pc:sldChg chg="addSp delSp modSp add replId">
        <pc:chgData name="Maryam Gadimova" userId="S::mgadimova00@mylangara.ca::af11a9ce-1889-49f6-bfdb-b4eb3a3df981" providerId="AD" clId="Web-{8EF605C0-07DD-C2AF-7F52-D5C5FEDBB833}" dt="2024-08-02T05:51:22.701" v="702" actId="1076"/>
        <pc:sldMkLst>
          <pc:docMk/>
          <pc:sldMk cId="314529425" sldId="513"/>
        </pc:sldMkLst>
        <pc:spChg chg="mod">
          <ac:chgData name="Maryam Gadimova" userId="S::mgadimova00@mylangara.ca::af11a9ce-1889-49f6-bfdb-b4eb3a3df981" providerId="AD" clId="Web-{8EF605C0-07DD-C2AF-7F52-D5C5FEDBB833}" dt="2024-08-02T05:51:05.341" v="698"/>
          <ac:spMkLst>
            <pc:docMk/>
            <pc:sldMk cId="314529425" sldId="513"/>
            <ac:spMk id="21" creationId="{BF6A47B0-C9B3-2A88-9C1B-B66124868D1C}"/>
          </ac:spMkLst>
        </pc:spChg>
        <pc:picChg chg="add mod modCrop">
          <ac:chgData name="Maryam Gadimova" userId="S::mgadimova00@mylangara.ca::af11a9ce-1889-49f6-bfdb-b4eb3a3df981" providerId="AD" clId="Web-{8EF605C0-07DD-C2AF-7F52-D5C5FEDBB833}" dt="2024-08-02T05:51:22.701" v="702" actId="1076"/>
          <ac:picMkLst>
            <pc:docMk/>
            <pc:sldMk cId="314529425" sldId="513"/>
            <ac:picMk id="3" creationId="{D6EABA04-551D-3C6B-E7FD-FCAB0DF085AB}"/>
          </ac:picMkLst>
        </pc:picChg>
        <pc:picChg chg="del">
          <ac:chgData name="Maryam Gadimova" userId="S::mgadimova00@mylangara.ca::af11a9ce-1889-49f6-bfdb-b4eb3a3df981" providerId="AD" clId="Web-{8EF605C0-07DD-C2AF-7F52-D5C5FEDBB833}" dt="2024-08-02T05:50:35.559" v="692"/>
          <ac:picMkLst>
            <pc:docMk/>
            <pc:sldMk cId="314529425" sldId="513"/>
            <ac:picMk id="4" creationId="{040C006A-72F0-24AA-ABFD-3738EF0FFB7A}"/>
          </ac:picMkLst>
        </pc:picChg>
      </pc:sldChg>
      <pc:sldChg chg="add del replId">
        <pc:chgData name="Maryam Gadimova" userId="S::mgadimova00@mylangara.ca::af11a9ce-1889-49f6-bfdb-b4eb3a3df981" providerId="AD" clId="Web-{8EF605C0-07DD-C2AF-7F52-D5C5FEDBB833}" dt="2024-08-02T05:46:01.868" v="674"/>
        <pc:sldMkLst>
          <pc:docMk/>
          <pc:sldMk cId="1922865081" sldId="513"/>
        </pc:sldMkLst>
      </pc:sldChg>
      <pc:sldChg chg="addSp delSp modSp add replId">
        <pc:chgData name="Maryam Gadimova" userId="S::mgadimova00@mylangara.ca::af11a9ce-1889-49f6-bfdb-b4eb3a3df981" providerId="AD" clId="Web-{8EF605C0-07DD-C2AF-7F52-D5C5FEDBB833}" dt="2024-08-02T05:52:18.005" v="712" actId="14100"/>
        <pc:sldMkLst>
          <pc:docMk/>
          <pc:sldMk cId="1091847624" sldId="514"/>
        </pc:sldMkLst>
        <pc:spChg chg="mod">
          <ac:chgData name="Maryam Gadimova" userId="S::mgadimova00@mylangara.ca::af11a9ce-1889-49f6-bfdb-b4eb3a3df981" providerId="AD" clId="Web-{8EF605C0-07DD-C2AF-7F52-D5C5FEDBB833}" dt="2024-08-02T05:51:33.982" v="704"/>
          <ac:spMkLst>
            <pc:docMk/>
            <pc:sldMk cId="1091847624" sldId="514"/>
            <ac:spMk id="21" creationId="{BF6A47B0-C9B3-2A88-9C1B-B66124868D1C}"/>
          </ac:spMkLst>
        </pc:spChg>
        <pc:picChg chg="add mod modCrop">
          <ac:chgData name="Maryam Gadimova" userId="S::mgadimova00@mylangara.ca::af11a9ce-1889-49f6-bfdb-b4eb3a3df981" providerId="AD" clId="Web-{8EF605C0-07DD-C2AF-7F52-D5C5FEDBB833}" dt="2024-08-02T05:52:18.005" v="712" actId="14100"/>
          <ac:picMkLst>
            <pc:docMk/>
            <pc:sldMk cId="1091847624" sldId="514"/>
            <ac:picMk id="3" creationId="{131C83F7-08AF-41CC-8BC6-8AE051EEBBAC}"/>
          </ac:picMkLst>
        </pc:picChg>
        <pc:picChg chg="del">
          <ac:chgData name="Maryam Gadimova" userId="S::mgadimova00@mylangara.ca::af11a9ce-1889-49f6-bfdb-b4eb3a3df981" providerId="AD" clId="Web-{8EF605C0-07DD-C2AF-7F52-D5C5FEDBB833}" dt="2024-08-02T05:51:28.326" v="703"/>
          <ac:picMkLst>
            <pc:docMk/>
            <pc:sldMk cId="1091847624" sldId="514"/>
            <ac:picMk id="4" creationId="{040C006A-72F0-24AA-ABFD-3738EF0FFB7A}"/>
          </ac:picMkLst>
        </pc:picChg>
      </pc:sldChg>
      <pc:sldChg chg="add del replId">
        <pc:chgData name="Maryam Gadimova" userId="S::mgadimova00@mylangara.ca::af11a9ce-1889-49f6-bfdb-b4eb3a3df981" providerId="AD" clId="Web-{8EF605C0-07DD-C2AF-7F52-D5C5FEDBB833}" dt="2024-08-02T05:46:04.274" v="675"/>
        <pc:sldMkLst>
          <pc:docMk/>
          <pc:sldMk cId="3318851899" sldId="514"/>
        </pc:sldMkLst>
      </pc:sldChg>
      <pc:sldChg chg="addSp delSp modSp add replId">
        <pc:chgData name="Maryam Gadimova" userId="S::mgadimova00@mylangara.ca::af11a9ce-1889-49f6-bfdb-b4eb3a3df981" providerId="AD" clId="Web-{8EF605C0-07DD-C2AF-7F52-D5C5FEDBB833}" dt="2024-08-02T05:53:06.443" v="720" actId="14100"/>
        <pc:sldMkLst>
          <pc:docMk/>
          <pc:sldMk cId="1509572286" sldId="515"/>
        </pc:sldMkLst>
        <pc:spChg chg="mod">
          <ac:chgData name="Maryam Gadimova" userId="S::mgadimova00@mylangara.ca::af11a9ce-1889-49f6-bfdb-b4eb3a3df981" providerId="AD" clId="Web-{8EF605C0-07DD-C2AF-7F52-D5C5FEDBB833}" dt="2024-08-02T05:53:00.646" v="719"/>
          <ac:spMkLst>
            <pc:docMk/>
            <pc:sldMk cId="1509572286" sldId="515"/>
            <ac:spMk id="21" creationId="{BF6A47B0-C9B3-2A88-9C1B-B66124868D1C}"/>
          </ac:spMkLst>
        </pc:spChg>
        <pc:picChg chg="add mod modCrop">
          <ac:chgData name="Maryam Gadimova" userId="S::mgadimova00@mylangara.ca::af11a9ce-1889-49f6-bfdb-b4eb3a3df981" providerId="AD" clId="Web-{8EF605C0-07DD-C2AF-7F52-D5C5FEDBB833}" dt="2024-08-02T05:53:06.443" v="720" actId="14100"/>
          <ac:picMkLst>
            <pc:docMk/>
            <pc:sldMk cId="1509572286" sldId="515"/>
            <ac:picMk id="3" creationId="{E8D73674-1189-B67A-8F75-8178344D0234}"/>
          </ac:picMkLst>
        </pc:picChg>
        <pc:picChg chg="del">
          <ac:chgData name="Maryam Gadimova" userId="S::mgadimova00@mylangara.ca::af11a9ce-1889-49f6-bfdb-b4eb3a3df981" providerId="AD" clId="Web-{8EF605C0-07DD-C2AF-7F52-D5C5FEDBB833}" dt="2024-08-02T05:52:25.130" v="713"/>
          <ac:picMkLst>
            <pc:docMk/>
            <pc:sldMk cId="1509572286" sldId="515"/>
            <ac:picMk id="4" creationId="{040C006A-72F0-24AA-ABFD-3738EF0FFB7A}"/>
          </ac:picMkLst>
        </pc:picChg>
      </pc:sldChg>
    </pc:docChg>
  </pc:docChgLst>
  <pc:docChgLst>
    <pc:chgData name="Maryam Gadimova" userId="S::mgadimova00@mylangara.ca::af11a9ce-1889-49f6-bfdb-b4eb3a3df981" providerId="AD" clId="Web-{162D4E6D-68E9-094A-4819-9F48C28DE5BD}"/>
    <pc:docChg chg="modSld">
      <pc:chgData name="Maryam Gadimova" userId="S::mgadimova00@mylangara.ca::af11a9ce-1889-49f6-bfdb-b4eb3a3df981" providerId="AD" clId="Web-{162D4E6D-68E9-094A-4819-9F48C28DE5BD}" dt="2024-07-31T20:09:39.348" v="1"/>
      <pc:docMkLst>
        <pc:docMk/>
      </pc:docMkLst>
      <pc:sldChg chg="delSp modSp">
        <pc:chgData name="Maryam Gadimova" userId="S::mgadimova00@mylangara.ca::af11a9ce-1889-49f6-bfdb-b4eb3a3df981" providerId="AD" clId="Web-{162D4E6D-68E9-094A-4819-9F48C28DE5BD}" dt="2024-07-31T20:09:39.348" v="1"/>
        <pc:sldMkLst>
          <pc:docMk/>
          <pc:sldMk cId="3427530161" sldId="450"/>
        </pc:sldMkLst>
        <pc:picChg chg="del mod">
          <ac:chgData name="Maryam Gadimova" userId="S::mgadimova00@mylangara.ca::af11a9ce-1889-49f6-bfdb-b4eb3a3df981" providerId="AD" clId="Web-{162D4E6D-68E9-094A-4819-9F48C28DE5BD}" dt="2024-07-31T20:09:39.348" v="1"/>
          <ac:picMkLst>
            <pc:docMk/>
            <pc:sldMk cId="3427530161" sldId="450"/>
            <ac:picMk id="2" creationId="{A5CBE39C-5A6C-0C77-3815-832AE103C6F1}"/>
          </ac:picMkLst>
        </pc:picChg>
      </pc:sldChg>
    </pc:docChg>
  </pc:docChgLst>
  <pc:docChgLst>
    <pc:chgData name="Roman Shrestha" userId="S::rshrestha03@mylangara.ca::124fdc7f-3957-4e1a-a114-1ac22d239723" providerId="AD" clId="Web-{9678BA56-A664-EDD1-2D97-89BFADCC6EA4}"/>
    <pc:docChg chg="modSld">
      <pc:chgData name="Roman Shrestha" userId="S::rshrestha03@mylangara.ca::124fdc7f-3957-4e1a-a114-1ac22d239723" providerId="AD" clId="Web-{9678BA56-A664-EDD1-2D97-89BFADCC6EA4}" dt="2024-07-30T04:08:50.395" v="10" actId="14100"/>
      <pc:docMkLst>
        <pc:docMk/>
      </pc:docMkLst>
      <pc:sldChg chg="addSp modSp">
        <pc:chgData name="Roman Shrestha" userId="S::rshrestha03@mylangara.ca::124fdc7f-3957-4e1a-a114-1ac22d239723" providerId="AD" clId="Web-{9678BA56-A664-EDD1-2D97-89BFADCC6EA4}" dt="2024-07-30T04:08:50.395" v="10" actId="14100"/>
        <pc:sldMkLst>
          <pc:docMk/>
          <pc:sldMk cId="3427530161" sldId="450"/>
        </pc:sldMkLst>
        <pc:picChg chg="add mod">
          <ac:chgData name="Roman Shrestha" userId="S::rshrestha03@mylangara.ca::124fdc7f-3957-4e1a-a114-1ac22d239723" providerId="AD" clId="Web-{9678BA56-A664-EDD1-2D97-89BFADCC6EA4}" dt="2024-07-30T04:08:50.395" v="10" actId="14100"/>
          <ac:picMkLst>
            <pc:docMk/>
            <pc:sldMk cId="3427530161" sldId="450"/>
            <ac:picMk id="2" creationId="{A5CBE39C-5A6C-0C77-3815-832AE103C6F1}"/>
          </ac:picMkLst>
        </pc:picChg>
        <pc:picChg chg="mod">
          <ac:chgData name="Roman Shrestha" userId="S::rshrestha03@mylangara.ca::124fdc7f-3957-4e1a-a114-1ac22d239723" providerId="AD" clId="Web-{9678BA56-A664-EDD1-2D97-89BFADCC6EA4}" dt="2024-07-30T04:08:23.568" v="2" actId="1076"/>
          <ac:picMkLst>
            <pc:docMk/>
            <pc:sldMk cId="3427530161" sldId="450"/>
            <ac:picMk id="13" creationId="{A017937A-1A8F-8283-F53F-8CD89933FAA4}"/>
          </ac:picMkLst>
        </pc:picChg>
      </pc:sldChg>
    </pc:docChg>
  </pc:docChgLst>
  <pc:docChgLst>
    <pc:chgData name="Patricia Tating" userId="2d5de998-745e-443f-88de-c8e3200a6ba5" providerId="ADAL" clId="{F6D437DF-6AF3-48A1-95FD-796CC8A8F8AB}"/>
    <pc:docChg chg="undo redo custSel addSld delSld modSld sldOrd">
      <pc:chgData name="Patricia Tating" userId="2d5de998-745e-443f-88de-c8e3200a6ba5" providerId="ADAL" clId="{F6D437DF-6AF3-48A1-95FD-796CC8A8F8AB}" dt="2024-08-02T09:48:44.804" v="5000" actId="1076"/>
      <pc:docMkLst>
        <pc:docMk/>
      </pc:docMkLst>
      <pc:sldChg chg="del">
        <pc:chgData name="Patricia Tating" userId="2d5de998-745e-443f-88de-c8e3200a6ba5" providerId="ADAL" clId="{F6D437DF-6AF3-48A1-95FD-796CC8A8F8AB}" dt="2024-07-28T07:38:12.236" v="588" actId="47"/>
        <pc:sldMkLst>
          <pc:docMk/>
          <pc:sldMk cId="3346685798" sldId="383"/>
        </pc:sldMkLst>
      </pc:sldChg>
      <pc:sldChg chg="addSp delSp modSp mod">
        <pc:chgData name="Patricia Tating" userId="2d5de998-745e-443f-88de-c8e3200a6ba5" providerId="ADAL" clId="{F6D437DF-6AF3-48A1-95FD-796CC8A8F8AB}" dt="2024-07-28T08:26:26.078" v="1242" actId="34818"/>
        <pc:sldMkLst>
          <pc:docMk/>
          <pc:sldMk cId="1440871986" sldId="389"/>
        </pc:sldMkLst>
        <pc:picChg chg="add del mod">
          <ac:chgData name="Patricia Tating" userId="2d5de998-745e-443f-88de-c8e3200a6ba5" providerId="ADAL" clId="{F6D437DF-6AF3-48A1-95FD-796CC8A8F8AB}" dt="2024-07-28T08:26:26.078" v="1242" actId="34818"/>
          <ac:picMkLst>
            <pc:docMk/>
            <pc:sldMk cId="1440871986" sldId="389"/>
            <ac:picMk id="4" creationId="{40FEE9AD-1638-C6B2-81B6-BFF25662301F}"/>
          </ac:picMkLst>
        </pc:picChg>
        <pc:picChg chg="add del mod">
          <ac:chgData name="Patricia Tating" userId="2d5de998-745e-443f-88de-c8e3200a6ba5" providerId="ADAL" clId="{F6D437DF-6AF3-48A1-95FD-796CC8A8F8AB}" dt="2024-07-28T08:26:19.466" v="1231" actId="34818"/>
          <ac:picMkLst>
            <pc:docMk/>
            <pc:sldMk cId="1440871986" sldId="389"/>
            <ac:picMk id="5" creationId="{8B720B03-896D-87AF-D65B-12A1FE48163D}"/>
          </ac:picMkLst>
        </pc:picChg>
      </pc:sldChg>
      <pc:sldChg chg="addSp delSp modSp mod">
        <pc:chgData name="Patricia Tating" userId="2d5de998-745e-443f-88de-c8e3200a6ba5" providerId="ADAL" clId="{F6D437DF-6AF3-48A1-95FD-796CC8A8F8AB}" dt="2024-07-28T08:26:26.078" v="1242" actId="34818"/>
        <pc:sldMkLst>
          <pc:docMk/>
          <pc:sldMk cId="3200312026" sldId="391"/>
        </pc:sldMkLst>
        <pc:picChg chg="add del mod">
          <ac:chgData name="Patricia Tating" userId="2d5de998-745e-443f-88de-c8e3200a6ba5" providerId="ADAL" clId="{F6D437DF-6AF3-48A1-95FD-796CC8A8F8AB}" dt="2024-07-28T08:26:26.078" v="1242" actId="34818"/>
          <ac:picMkLst>
            <pc:docMk/>
            <pc:sldMk cId="3200312026" sldId="391"/>
            <ac:picMk id="2" creationId="{FE2D7A65-0709-DD49-9F4B-9C0885E8C3DE}"/>
          </ac:picMkLst>
        </pc:picChg>
        <pc:picChg chg="add del mod">
          <ac:chgData name="Patricia Tating" userId="2d5de998-745e-443f-88de-c8e3200a6ba5" providerId="ADAL" clId="{F6D437DF-6AF3-48A1-95FD-796CC8A8F8AB}" dt="2024-07-28T08:26:19.466" v="1231" actId="34818"/>
          <ac:picMkLst>
            <pc:docMk/>
            <pc:sldMk cId="3200312026" sldId="391"/>
            <ac:picMk id="4" creationId="{A725AECD-5D30-140C-B659-984C54508F15}"/>
          </ac:picMkLst>
        </pc:picChg>
      </pc:sldChg>
      <pc:sldChg chg="del">
        <pc:chgData name="Patricia Tating" userId="2d5de998-745e-443f-88de-c8e3200a6ba5" providerId="ADAL" clId="{F6D437DF-6AF3-48A1-95FD-796CC8A8F8AB}" dt="2024-07-28T07:35:24.607" v="569" actId="47"/>
        <pc:sldMkLst>
          <pc:docMk/>
          <pc:sldMk cId="2039059756" sldId="397"/>
        </pc:sldMkLst>
      </pc:sldChg>
      <pc:sldChg chg="addSp delSp modSp mod">
        <pc:chgData name="Patricia Tating" userId="2d5de998-745e-443f-88de-c8e3200a6ba5" providerId="ADAL" clId="{F6D437DF-6AF3-48A1-95FD-796CC8A8F8AB}" dt="2024-07-28T08:26:26.078" v="1242" actId="34818"/>
        <pc:sldMkLst>
          <pc:docMk/>
          <pc:sldMk cId="4261132419" sldId="398"/>
        </pc:sldMkLst>
        <pc:picChg chg="add del mod">
          <ac:chgData name="Patricia Tating" userId="2d5de998-745e-443f-88de-c8e3200a6ba5" providerId="ADAL" clId="{F6D437DF-6AF3-48A1-95FD-796CC8A8F8AB}" dt="2024-07-28T08:26:26.078" v="1242" actId="34818"/>
          <ac:picMkLst>
            <pc:docMk/>
            <pc:sldMk cId="4261132419" sldId="398"/>
            <ac:picMk id="4" creationId="{8CAB9B69-47A5-5C52-18FD-8581478509A9}"/>
          </ac:picMkLst>
        </pc:picChg>
        <pc:picChg chg="add del mod">
          <ac:chgData name="Patricia Tating" userId="2d5de998-745e-443f-88de-c8e3200a6ba5" providerId="ADAL" clId="{F6D437DF-6AF3-48A1-95FD-796CC8A8F8AB}" dt="2024-07-28T08:26:19.466" v="1231" actId="34818"/>
          <ac:picMkLst>
            <pc:docMk/>
            <pc:sldMk cId="4261132419" sldId="398"/>
            <ac:picMk id="5" creationId="{5B757FEB-16FE-EF8E-9732-8988240E918C}"/>
          </ac:picMkLst>
        </pc:picChg>
      </pc:sldChg>
      <pc:sldChg chg="del">
        <pc:chgData name="Patricia Tating" userId="2d5de998-745e-443f-88de-c8e3200a6ba5" providerId="ADAL" clId="{F6D437DF-6AF3-48A1-95FD-796CC8A8F8AB}" dt="2024-07-28T07:38:22.905" v="596" actId="47"/>
        <pc:sldMkLst>
          <pc:docMk/>
          <pc:sldMk cId="752428618" sldId="403"/>
        </pc:sldMkLst>
      </pc:sldChg>
      <pc:sldChg chg="del">
        <pc:chgData name="Patricia Tating" userId="2d5de998-745e-443f-88de-c8e3200a6ba5" providerId="ADAL" clId="{F6D437DF-6AF3-48A1-95FD-796CC8A8F8AB}" dt="2024-07-28T07:38:22.368" v="595" actId="47"/>
        <pc:sldMkLst>
          <pc:docMk/>
          <pc:sldMk cId="1850768898" sldId="404"/>
        </pc:sldMkLst>
      </pc:sldChg>
      <pc:sldChg chg="del">
        <pc:chgData name="Patricia Tating" userId="2d5de998-745e-443f-88de-c8e3200a6ba5" providerId="ADAL" clId="{F6D437DF-6AF3-48A1-95FD-796CC8A8F8AB}" dt="2024-07-28T07:38:16.916" v="594" actId="47"/>
        <pc:sldMkLst>
          <pc:docMk/>
          <pc:sldMk cId="4127695141" sldId="405"/>
        </pc:sldMkLst>
      </pc:sldChg>
      <pc:sldChg chg="del">
        <pc:chgData name="Patricia Tating" userId="2d5de998-745e-443f-88de-c8e3200a6ba5" providerId="ADAL" clId="{F6D437DF-6AF3-48A1-95FD-796CC8A8F8AB}" dt="2024-07-28T07:38:15.867" v="593" actId="47"/>
        <pc:sldMkLst>
          <pc:docMk/>
          <pc:sldMk cId="298364507" sldId="406"/>
        </pc:sldMkLst>
      </pc:sldChg>
      <pc:sldChg chg="del">
        <pc:chgData name="Patricia Tating" userId="2d5de998-745e-443f-88de-c8e3200a6ba5" providerId="ADAL" clId="{F6D437DF-6AF3-48A1-95FD-796CC8A8F8AB}" dt="2024-07-28T07:38:14.919" v="592" actId="47"/>
        <pc:sldMkLst>
          <pc:docMk/>
          <pc:sldMk cId="3088225330" sldId="407"/>
        </pc:sldMkLst>
      </pc:sldChg>
      <pc:sldChg chg="del">
        <pc:chgData name="Patricia Tating" userId="2d5de998-745e-443f-88de-c8e3200a6ba5" providerId="ADAL" clId="{F6D437DF-6AF3-48A1-95FD-796CC8A8F8AB}" dt="2024-07-28T07:38:14.254" v="591" actId="47"/>
        <pc:sldMkLst>
          <pc:docMk/>
          <pc:sldMk cId="888484295" sldId="408"/>
        </pc:sldMkLst>
      </pc:sldChg>
      <pc:sldChg chg="addSp delSp modSp mod">
        <pc:chgData name="Patricia Tating" userId="2d5de998-745e-443f-88de-c8e3200a6ba5" providerId="ADAL" clId="{F6D437DF-6AF3-48A1-95FD-796CC8A8F8AB}" dt="2024-07-28T08:26:26.078" v="1242" actId="34818"/>
        <pc:sldMkLst>
          <pc:docMk/>
          <pc:sldMk cId="2249372667" sldId="409"/>
        </pc:sldMkLst>
        <pc:picChg chg="add del mod">
          <ac:chgData name="Patricia Tating" userId="2d5de998-745e-443f-88de-c8e3200a6ba5" providerId="ADAL" clId="{F6D437DF-6AF3-48A1-95FD-796CC8A8F8AB}" dt="2024-07-28T08:26:26.078" v="1242" actId="34818"/>
          <ac:picMkLst>
            <pc:docMk/>
            <pc:sldMk cId="2249372667" sldId="409"/>
            <ac:picMk id="10" creationId="{CE865026-98A2-B293-F136-2DBE88349BC1}"/>
          </ac:picMkLst>
        </pc:picChg>
        <pc:picChg chg="add del mod">
          <ac:chgData name="Patricia Tating" userId="2d5de998-745e-443f-88de-c8e3200a6ba5" providerId="ADAL" clId="{F6D437DF-6AF3-48A1-95FD-796CC8A8F8AB}" dt="2024-07-28T08:26:19.466" v="1231" actId="34818"/>
          <ac:picMkLst>
            <pc:docMk/>
            <pc:sldMk cId="2249372667" sldId="409"/>
            <ac:picMk id="12" creationId="{C4747AF5-67ED-B6B3-03B6-8B4E88EEA77F}"/>
          </ac:picMkLst>
        </pc:picChg>
      </pc:sldChg>
      <pc:sldChg chg="addSp delSp modSp mod">
        <pc:chgData name="Patricia Tating" userId="2d5de998-745e-443f-88de-c8e3200a6ba5" providerId="ADAL" clId="{F6D437DF-6AF3-48A1-95FD-796CC8A8F8AB}" dt="2024-07-29T14:25:55.032" v="2071" actId="478"/>
        <pc:sldMkLst>
          <pc:docMk/>
          <pc:sldMk cId="919383358" sldId="411"/>
        </pc:sldMkLst>
        <pc:picChg chg="del mod">
          <ac:chgData name="Patricia Tating" userId="2d5de998-745e-443f-88de-c8e3200a6ba5" providerId="ADAL" clId="{F6D437DF-6AF3-48A1-95FD-796CC8A8F8AB}" dt="2024-07-29T14:25:55.032" v="2071" actId="478"/>
          <ac:picMkLst>
            <pc:docMk/>
            <pc:sldMk cId="919383358" sldId="411"/>
            <ac:picMk id="6" creationId="{44371793-824C-3807-4F0D-8101671780AF}"/>
          </ac:picMkLst>
        </pc:picChg>
        <pc:picChg chg="add del mod">
          <ac:chgData name="Patricia Tating" userId="2d5de998-745e-443f-88de-c8e3200a6ba5" providerId="ADAL" clId="{F6D437DF-6AF3-48A1-95FD-796CC8A8F8AB}" dt="2024-07-28T08:26:26.078" v="1242" actId="34818"/>
          <ac:picMkLst>
            <pc:docMk/>
            <pc:sldMk cId="919383358" sldId="411"/>
            <ac:picMk id="14" creationId="{EEFA6020-51DA-86C1-181B-6930B67CB7BC}"/>
          </ac:picMkLst>
        </pc:picChg>
        <pc:picChg chg="add del mod">
          <ac:chgData name="Patricia Tating" userId="2d5de998-745e-443f-88de-c8e3200a6ba5" providerId="ADAL" clId="{F6D437DF-6AF3-48A1-95FD-796CC8A8F8AB}" dt="2024-07-28T08:26:19.466" v="1231" actId="34818"/>
          <ac:picMkLst>
            <pc:docMk/>
            <pc:sldMk cId="919383358" sldId="411"/>
            <ac:picMk id="15" creationId="{C0C5C2AB-1D57-53F5-B904-416EE6DA209B}"/>
          </ac:picMkLst>
        </pc:picChg>
        <pc:picChg chg="add mod">
          <ac:chgData name="Patricia Tating" userId="2d5de998-745e-443f-88de-c8e3200a6ba5" providerId="ADAL" clId="{F6D437DF-6AF3-48A1-95FD-796CC8A8F8AB}" dt="2024-07-29T14:25:44.283" v="2070" actId="1076"/>
          <ac:picMkLst>
            <pc:docMk/>
            <pc:sldMk cId="919383358" sldId="411"/>
            <ac:picMk id="17" creationId="{9A5552CE-93D7-FCDF-0B67-A48C1688B4F0}"/>
          </ac:picMkLst>
        </pc:picChg>
      </pc:sldChg>
      <pc:sldChg chg="addSp modSp del mod">
        <pc:chgData name="Patricia Tating" userId="2d5de998-745e-443f-88de-c8e3200a6ba5" providerId="ADAL" clId="{F6D437DF-6AF3-48A1-95FD-796CC8A8F8AB}" dt="2024-07-28T07:09:17.195" v="353" actId="47"/>
        <pc:sldMkLst>
          <pc:docMk/>
          <pc:sldMk cId="4038548859" sldId="412"/>
        </pc:sldMkLst>
        <pc:spChg chg="add mod">
          <ac:chgData name="Patricia Tating" userId="2d5de998-745e-443f-88de-c8e3200a6ba5" providerId="ADAL" clId="{F6D437DF-6AF3-48A1-95FD-796CC8A8F8AB}" dt="2024-07-28T07:07:08.671" v="296" actId="1076"/>
          <ac:spMkLst>
            <pc:docMk/>
            <pc:sldMk cId="4038548859" sldId="412"/>
            <ac:spMk id="7" creationId="{9F51EF71-0F30-CEB7-5C41-701C491F1E74}"/>
          </ac:spMkLst>
        </pc:spChg>
        <pc:spChg chg="add mod">
          <ac:chgData name="Patricia Tating" userId="2d5de998-745e-443f-88de-c8e3200a6ba5" providerId="ADAL" clId="{F6D437DF-6AF3-48A1-95FD-796CC8A8F8AB}" dt="2024-07-28T07:07:27.793" v="297" actId="1076"/>
          <ac:spMkLst>
            <pc:docMk/>
            <pc:sldMk cId="4038548859" sldId="412"/>
            <ac:spMk id="9" creationId="{EE0CA7C7-D209-4F3D-2F15-C755839D3E09}"/>
          </ac:spMkLst>
        </pc:spChg>
        <pc:spChg chg="add mod">
          <ac:chgData name="Patricia Tating" userId="2d5de998-745e-443f-88de-c8e3200a6ba5" providerId="ADAL" clId="{F6D437DF-6AF3-48A1-95FD-796CC8A8F8AB}" dt="2024-07-28T07:07:38.869" v="298" actId="1076"/>
          <ac:spMkLst>
            <pc:docMk/>
            <pc:sldMk cId="4038548859" sldId="412"/>
            <ac:spMk id="10" creationId="{4395CF95-8DBB-FD03-0142-47BA8BF08B5F}"/>
          </ac:spMkLst>
        </pc:spChg>
        <pc:spChg chg="add mod">
          <ac:chgData name="Patricia Tating" userId="2d5de998-745e-443f-88de-c8e3200a6ba5" providerId="ADAL" clId="{F6D437DF-6AF3-48A1-95FD-796CC8A8F8AB}" dt="2024-07-28T07:08:01.670" v="300" actId="1076"/>
          <ac:spMkLst>
            <pc:docMk/>
            <pc:sldMk cId="4038548859" sldId="412"/>
            <ac:spMk id="11" creationId="{6A902378-BA18-7CE6-49DF-036A15D9A30D}"/>
          </ac:spMkLst>
        </pc:spChg>
        <pc:picChg chg="add mod">
          <ac:chgData name="Patricia Tating" userId="2d5de998-745e-443f-88de-c8e3200a6ba5" providerId="ADAL" clId="{F6D437DF-6AF3-48A1-95FD-796CC8A8F8AB}" dt="2024-07-28T07:06:51.377" v="295" actId="1076"/>
          <ac:picMkLst>
            <pc:docMk/>
            <pc:sldMk cId="4038548859" sldId="412"/>
            <ac:picMk id="6" creationId="{155B146C-EA61-5349-2226-A6ACB171506C}"/>
          </ac:picMkLst>
        </pc:picChg>
        <pc:picChg chg="add mod">
          <ac:chgData name="Patricia Tating" userId="2d5de998-745e-443f-88de-c8e3200a6ba5" providerId="ADAL" clId="{F6D437DF-6AF3-48A1-95FD-796CC8A8F8AB}" dt="2024-07-28T07:05:57.222" v="287" actId="1076"/>
          <ac:picMkLst>
            <pc:docMk/>
            <pc:sldMk cId="4038548859" sldId="412"/>
            <ac:picMk id="8" creationId="{D1CD157F-AB26-7E04-3C09-9CA1B3C6C362}"/>
          </ac:picMkLst>
        </pc:picChg>
        <pc:picChg chg="add mod">
          <ac:chgData name="Patricia Tating" userId="2d5de998-745e-443f-88de-c8e3200a6ba5" providerId="ADAL" clId="{F6D437DF-6AF3-48A1-95FD-796CC8A8F8AB}" dt="2024-07-28T07:07:38.869" v="298" actId="1076"/>
          <ac:picMkLst>
            <pc:docMk/>
            <pc:sldMk cId="4038548859" sldId="412"/>
            <ac:picMk id="12" creationId="{08DF77AD-A625-E328-ABF4-EABF636B8BCD}"/>
          </ac:picMkLst>
        </pc:picChg>
        <pc:picChg chg="add mod">
          <ac:chgData name="Patricia Tating" userId="2d5de998-745e-443f-88de-c8e3200a6ba5" providerId="ADAL" clId="{F6D437DF-6AF3-48A1-95FD-796CC8A8F8AB}" dt="2024-07-28T07:08:01.670" v="300" actId="1076"/>
          <ac:picMkLst>
            <pc:docMk/>
            <pc:sldMk cId="4038548859" sldId="412"/>
            <ac:picMk id="13" creationId="{FA59D488-B194-3372-C356-7D495285C824}"/>
          </ac:picMkLst>
        </pc:picChg>
      </pc:sldChg>
      <pc:sldChg chg="del">
        <pc:chgData name="Patricia Tating" userId="2d5de998-745e-443f-88de-c8e3200a6ba5" providerId="ADAL" clId="{F6D437DF-6AF3-48A1-95FD-796CC8A8F8AB}" dt="2024-07-28T07:38:12.595" v="589" actId="47"/>
        <pc:sldMkLst>
          <pc:docMk/>
          <pc:sldMk cId="2324673256" sldId="413"/>
        </pc:sldMkLst>
      </pc:sldChg>
      <pc:sldChg chg="addSp delSp modSp del mod">
        <pc:chgData name="Patricia Tating" userId="2d5de998-745e-443f-88de-c8e3200a6ba5" providerId="ADAL" clId="{F6D437DF-6AF3-48A1-95FD-796CC8A8F8AB}" dt="2024-08-02T06:08:43.030" v="4759" actId="47"/>
        <pc:sldMkLst>
          <pc:docMk/>
          <pc:sldMk cId="896928735" sldId="418"/>
        </pc:sldMkLst>
        <pc:picChg chg="add del mod">
          <ac:chgData name="Patricia Tating" userId="2d5de998-745e-443f-88de-c8e3200a6ba5" providerId="ADAL" clId="{F6D437DF-6AF3-48A1-95FD-796CC8A8F8AB}" dt="2024-07-28T08:26:26.078" v="1242" actId="34818"/>
          <ac:picMkLst>
            <pc:docMk/>
            <pc:sldMk cId="896928735" sldId="418"/>
            <ac:picMk id="5" creationId="{7488532F-7910-B417-8C7C-2A05A39F74A3}"/>
          </ac:picMkLst>
        </pc:picChg>
        <pc:picChg chg="add del mod">
          <ac:chgData name="Patricia Tating" userId="2d5de998-745e-443f-88de-c8e3200a6ba5" providerId="ADAL" clId="{F6D437DF-6AF3-48A1-95FD-796CC8A8F8AB}" dt="2024-07-28T08:26:19.466" v="1231" actId="34818"/>
          <ac:picMkLst>
            <pc:docMk/>
            <pc:sldMk cId="896928735" sldId="418"/>
            <ac:picMk id="6" creationId="{66B1BC06-D28D-4690-2C2A-3F13A4D553E4}"/>
          </ac:picMkLst>
        </pc:picChg>
      </pc:sldChg>
      <pc:sldChg chg="addSp delSp modSp mod">
        <pc:chgData name="Patricia Tating" userId="2d5de998-745e-443f-88de-c8e3200a6ba5" providerId="ADAL" clId="{F6D437DF-6AF3-48A1-95FD-796CC8A8F8AB}" dt="2024-07-28T16:29:13.572" v="1360" actId="20577"/>
        <pc:sldMkLst>
          <pc:docMk/>
          <pc:sldMk cId="3642316450" sldId="420"/>
        </pc:sldMkLst>
        <pc:spChg chg="mod">
          <ac:chgData name="Patricia Tating" userId="2d5de998-745e-443f-88de-c8e3200a6ba5" providerId="ADAL" clId="{F6D437DF-6AF3-48A1-95FD-796CC8A8F8AB}" dt="2024-07-28T16:29:13.572" v="1360" actId="20577"/>
          <ac:spMkLst>
            <pc:docMk/>
            <pc:sldMk cId="3642316450" sldId="420"/>
            <ac:spMk id="3" creationId="{201D0FCE-BD4E-45A4-DF3C-8B3B45E196BB}"/>
          </ac:spMkLst>
        </pc:spChg>
        <pc:picChg chg="add del mod">
          <ac:chgData name="Patricia Tating" userId="2d5de998-745e-443f-88de-c8e3200a6ba5" providerId="ADAL" clId="{F6D437DF-6AF3-48A1-95FD-796CC8A8F8AB}" dt="2024-07-28T08:26:26.078" v="1242" actId="34818"/>
          <ac:picMkLst>
            <pc:docMk/>
            <pc:sldMk cId="3642316450" sldId="420"/>
            <ac:picMk id="4" creationId="{F222CBB5-83A3-DBFE-650C-C6B14C7F4070}"/>
          </ac:picMkLst>
        </pc:picChg>
        <pc:picChg chg="add del mod">
          <ac:chgData name="Patricia Tating" userId="2d5de998-745e-443f-88de-c8e3200a6ba5" providerId="ADAL" clId="{F6D437DF-6AF3-48A1-95FD-796CC8A8F8AB}" dt="2024-07-28T08:26:19.466" v="1231" actId="34818"/>
          <ac:picMkLst>
            <pc:docMk/>
            <pc:sldMk cId="3642316450" sldId="420"/>
            <ac:picMk id="5" creationId="{B6A989DD-0E34-9A3E-05EA-DE6043799AD9}"/>
          </ac:picMkLst>
        </pc:picChg>
      </pc:sldChg>
      <pc:sldChg chg="addSp delSp modSp mod">
        <pc:chgData name="Patricia Tating" userId="2d5de998-745e-443f-88de-c8e3200a6ba5" providerId="ADAL" clId="{F6D437DF-6AF3-48A1-95FD-796CC8A8F8AB}" dt="2024-07-28T08:26:26.078" v="1242" actId="34818"/>
        <pc:sldMkLst>
          <pc:docMk/>
          <pc:sldMk cId="157719713" sldId="421"/>
        </pc:sldMkLst>
        <pc:picChg chg="add del mod">
          <ac:chgData name="Patricia Tating" userId="2d5de998-745e-443f-88de-c8e3200a6ba5" providerId="ADAL" clId="{F6D437DF-6AF3-48A1-95FD-796CC8A8F8AB}" dt="2024-07-28T08:26:26.078" v="1242" actId="34818"/>
          <ac:picMkLst>
            <pc:docMk/>
            <pc:sldMk cId="157719713" sldId="421"/>
            <ac:picMk id="4" creationId="{3EC0097F-AEE7-D72E-0216-827FDC33B75F}"/>
          </ac:picMkLst>
        </pc:picChg>
        <pc:picChg chg="add del mod">
          <ac:chgData name="Patricia Tating" userId="2d5de998-745e-443f-88de-c8e3200a6ba5" providerId="ADAL" clId="{F6D437DF-6AF3-48A1-95FD-796CC8A8F8AB}" dt="2024-07-28T08:26:19.466" v="1231" actId="34818"/>
          <ac:picMkLst>
            <pc:docMk/>
            <pc:sldMk cId="157719713" sldId="421"/>
            <ac:picMk id="5" creationId="{99CC885F-D7B9-FF8D-963C-B6E4B8E6B948}"/>
          </ac:picMkLst>
        </pc:picChg>
        <pc:picChg chg="mod">
          <ac:chgData name="Patricia Tating" userId="2d5de998-745e-443f-88de-c8e3200a6ba5" providerId="ADAL" clId="{F6D437DF-6AF3-48A1-95FD-796CC8A8F8AB}" dt="2024-07-28T06:17:22.695" v="28" actId="14826"/>
          <ac:picMkLst>
            <pc:docMk/>
            <pc:sldMk cId="157719713" sldId="421"/>
            <ac:picMk id="12" creationId="{7D5BDB53-9169-3BBC-9362-0539514AC7DD}"/>
          </ac:picMkLst>
        </pc:picChg>
      </pc:sldChg>
      <pc:sldChg chg="addSp delSp modSp mod">
        <pc:chgData name="Patricia Tating" userId="2d5de998-745e-443f-88de-c8e3200a6ba5" providerId="ADAL" clId="{F6D437DF-6AF3-48A1-95FD-796CC8A8F8AB}" dt="2024-07-28T08:26:26.078" v="1242" actId="34818"/>
        <pc:sldMkLst>
          <pc:docMk/>
          <pc:sldMk cId="645823593" sldId="422"/>
        </pc:sldMkLst>
        <pc:picChg chg="add del mod">
          <ac:chgData name="Patricia Tating" userId="2d5de998-745e-443f-88de-c8e3200a6ba5" providerId="ADAL" clId="{F6D437DF-6AF3-48A1-95FD-796CC8A8F8AB}" dt="2024-07-28T08:26:26.078" v="1242" actId="34818"/>
          <ac:picMkLst>
            <pc:docMk/>
            <pc:sldMk cId="645823593" sldId="422"/>
            <ac:picMk id="4" creationId="{0D7BE34F-1156-E835-EE8A-C8F12DD4ECAB}"/>
          </ac:picMkLst>
        </pc:picChg>
        <pc:picChg chg="add del mod">
          <ac:chgData name="Patricia Tating" userId="2d5de998-745e-443f-88de-c8e3200a6ba5" providerId="ADAL" clId="{F6D437DF-6AF3-48A1-95FD-796CC8A8F8AB}" dt="2024-07-28T08:26:19.466" v="1231" actId="34818"/>
          <ac:picMkLst>
            <pc:docMk/>
            <pc:sldMk cId="645823593" sldId="422"/>
            <ac:picMk id="5" creationId="{FAA3B9D6-74EA-5CF4-26C9-97F5DE7232DD}"/>
          </ac:picMkLst>
        </pc:picChg>
        <pc:picChg chg="mod modCrop">
          <ac:chgData name="Patricia Tating" userId="2d5de998-745e-443f-88de-c8e3200a6ba5" providerId="ADAL" clId="{F6D437DF-6AF3-48A1-95FD-796CC8A8F8AB}" dt="2024-07-28T06:26:24.249" v="38" actId="18131"/>
          <ac:picMkLst>
            <pc:docMk/>
            <pc:sldMk cId="645823593" sldId="422"/>
            <ac:picMk id="12" creationId="{7D5BDB53-9169-3BBC-9362-0539514AC7DD}"/>
          </ac:picMkLst>
        </pc:picChg>
      </pc:sldChg>
      <pc:sldChg chg="addSp delSp modSp mod">
        <pc:chgData name="Patricia Tating" userId="2d5de998-745e-443f-88de-c8e3200a6ba5" providerId="ADAL" clId="{F6D437DF-6AF3-48A1-95FD-796CC8A8F8AB}" dt="2024-07-28T08:26:26.078" v="1242" actId="34818"/>
        <pc:sldMkLst>
          <pc:docMk/>
          <pc:sldMk cId="740632405" sldId="423"/>
        </pc:sldMkLst>
        <pc:picChg chg="add del mod">
          <ac:chgData name="Patricia Tating" userId="2d5de998-745e-443f-88de-c8e3200a6ba5" providerId="ADAL" clId="{F6D437DF-6AF3-48A1-95FD-796CC8A8F8AB}" dt="2024-07-28T08:26:26.078" v="1242" actId="34818"/>
          <ac:picMkLst>
            <pc:docMk/>
            <pc:sldMk cId="740632405" sldId="423"/>
            <ac:picMk id="4" creationId="{7E3D0D72-7CAB-BD5D-F9F5-78F6408E8DAB}"/>
          </ac:picMkLst>
        </pc:picChg>
        <pc:picChg chg="add del mod">
          <ac:chgData name="Patricia Tating" userId="2d5de998-745e-443f-88de-c8e3200a6ba5" providerId="ADAL" clId="{F6D437DF-6AF3-48A1-95FD-796CC8A8F8AB}" dt="2024-07-28T08:26:19.466" v="1231" actId="34818"/>
          <ac:picMkLst>
            <pc:docMk/>
            <pc:sldMk cId="740632405" sldId="423"/>
            <ac:picMk id="5" creationId="{C4C2C324-1425-1CB8-639F-B55E7418AE61}"/>
          </ac:picMkLst>
        </pc:picChg>
        <pc:picChg chg="mod modCrop">
          <ac:chgData name="Patricia Tating" userId="2d5de998-745e-443f-88de-c8e3200a6ba5" providerId="ADAL" clId="{F6D437DF-6AF3-48A1-95FD-796CC8A8F8AB}" dt="2024-07-28T06:47:48.239" v="74" actId="18131"/>
          <ac:picMkLst>
            <pc:docMk/>
            <pc:sldMk cId="740632405" sldId="423"/>
            <ac:picMk id="12" creationId="{7D5BDB53-9169-3BBC-9362-0539514AC7DD}"/>
          </ac:picMkLst>
        </pc:picChg>
      </pc:sldChg>
      <pc:sldChg chg="modSp del">
        <pc:chgData name="Patricia Tating" userId="2d5de998-745e-443f-88de-c8e3200a6ba5" providerId="ADAL" clId="{F6D437DF-6AF3-48A1-95FD-796CC8A8F8AB}" dt="2024-07-28T06:39:45.552" v="41" actId="47"/>
        <pc:sldMkLst>
          <pc:docMk/>
          <pc:sldMk cId="4018811102" sldId="424"/>
        </pc:sldMkLst>
        <pc:picChg chg="mod">
          <ac:chgData name="Patricia Tating" userId="2d5de998-745e-443f-88de-c8e3200a6ba5" providerId="ADAL" clId="{F6D437DF-6AF3-48A1-95FD-796CC8A8F8AB}" dt="2024-07-28T06:39:33.699" v="40" actId="14826"/>
          <ac:picMkLst>
            <pc:docMk/>
            <pc:sldMk cId="4018811102" sldId="424"/>
            <ac:picMk id="12" creationId="{7D5BDB53-9169-3BBC-9362-0539514AC7DD}"/>
          </ac:picMkLst>
        </pc:picChg>
      </pc:sldChg>
      <pc:sldChg chg="addSp delSp modSp mod">
        <pc:chgData name="Patricia Tating" userId="2d5de998-745e-443f-88de-c8e3200a6ba5" providerId="ADAL" clId="{F6D437DF-6AF3-48A1-95FD-796CC8A8F8AB}" dt="2024-07-28T08:26:26.078" v="1242" actId="34818"/>
        <pc:sldMkLst>
          <pc:docMk/>
          <pc:sldMk cId="66471731" sldId="425"/>
        </pc:sldMkLst>
        <pc:spChg chg="mod">
          <ac:chgData name="Patricia Tating" userId="2d5de998-745e-443f-88de-c8e3200a6ba5" providerId="ADAL" clId="{F6D437DF-6AF3-48A1-95FD-796CC8A8F8AB}" dt="2024-07-28T06:39:52.929" v="44" actId="20577"/>
          <ac:spMkLst>
            <pc:docMk/>
            <pc:sldMk cId="66471731" sldId="425"/>
            <ac:spMk id="2" creationId="{65B8CE60-587E-1D5C-8B50-ED3441BA49CE}"/>
          </ac:spMkLst>
        </pc:spChg>
        <pc:picChg chg="add del mod">
          <ac:chgData name="Patricia Tating" userId="2d5de998-745e-443f-88de-c8e3200a6ba5" providerId="ADAL" clId="{F6D437DF-6AF3-48A1-95FD-796CC8A8F8AB}" dt="2024-07-28T08:26:26.078" v="1242" actId="34818"/>
          <ac:picMkLst>
            <pc:docMk/>
            <pc:sldMk cId="66471731" sldId="425"/>
            <ac:picMk id="4" creationId="{13A78422-1A9A-AA54-52C6-209303E110DA}"/>
          </ac:picMkLst>
        </pc:picChg>
        <pc:picChg chg="add del mod">
          <ac:chgData name="Patricia Tating" userId="2d5de998-745e-443f-88de-c8e3200a6ba5" providerId="ADAL" clId="{F6D437DF-6AF3-48A1-95FD-796CC8A8F8AB}" dt="2024-07-28T08:26:19.466" v="1231" actId="34818"/>
          <ac:picMkLst>
            <pc:docMk/>
            <pc:sldMk cId="66471731" sldId="425"/>
            <ac:picMk id="5" creationId="{4A4ED564-1E40-00C7-B1B8-9A096804375D}"/>
          </ac:picMkLst>
        </pc:picChg>
        <pc:picChg chg="mod modCrop">
          <ac:chgData name="Patricia Tating" userId="2d5de998-745e-443f-88de-c8e3200a6ba5" providerId="ADAL" clId="{F6D437DF-6AF3-48A1-95FD-796CC8A8F8AB}" dt="2024-07-28T06:56:01.007" v="88" actId="18131"/>
          <ac:picMkLst>
            <pc:docMk/>
            <pc:sldMk cId="66471731" sldId="425"/>
            <ac:picMk id="12" creationId="{7D5BDB53-9169-3BBC-9362-0539514AC7DD}"/>
          </ac:picMkLst>
        </pc:picChg>
      </pc:sldChg>
      <pc:sldChg chg="addSp delSp modSp mod">
        <pc:chgData name="Patricia Tating" userId="2d5de998-745e-443f-88de-c8e3200a6ba5" providerId="ADAL" clId="{F6D437DF-6AF3-48A1-95FD-796CC8A8F8AB}" dt="2024-07-28T08:26:26.078" v="1242" actId="34818"/>
        <pc:sldMkLst>
          <pc:docMk/>
          <pc:sldMk cId="2386227898" sldId="426"/>
        </pc:sldMkLst>
        <pc:picChg chg="add del mod">
          <ac:chgData name="Patricia Tating" userId="2d5de998-745e-443f-88de-c8e3200a6ba5" providerId="ADAL" clId="{F6D437DF-6AF3-48A1-95FD-796CC8A8F8AB}" dt="2024-07-28T08:26:26.078" v="1242" actId="34818"/>
          <ac:picMkLst>
            <pc:docMk/>
            <pc:sldMk cId="2386227898" sldId="426"/>
            <ac:picMk id="2" creationId="{99D02B5F-491E-8318-D4E9-0B6F9E0DB07E}"/>
          </ac:picMkLst>
        </pc:picChg>
        <pc:picChg chg="add del mod">
          <ac:chgData name="Patricia Tating" userId="2d5de998-745e-443f-88de-c8e3200a6ba5" providerId="ADAL" clId="{F6D437DF-6AF3-48A1-95FD-796CC8A8F8AB}" dt="2024-07-28T08:26:19.466" v="1231" actId="34818"/>
          <ac:picMkLst>
            <pc:docMk/>
            <pc:sldMk cId="2386227898" sldId="426"/>
            <ac:picMk id="4" creationId="{57586267-E57E-6E5C-5C40-E7BCEEADA67E}"/>
          </ac:picMkLst>
        </pc:picChg>
      </pc:sldChg>
      <pc:sldChg chg="addSp delSp modSp mod ord">
        <pc:chgData name="Patricia Tating" userId="2d5de998-745e-443f-88de-c8e3200a6ba5" providerId="ADAL" clId="{F6D437DF-6AF3-48A1-95FD-796CC8A8F8AB}" dt="2024-08-02T06:09:45.384" v="4766" actId="14100"/>
        <pc:sldMkLst>
          <pc:docMk/>
          <pc:sldMk cId="2511001817" sldId="427"/>
        </pc:sldMkLst>
        <pc:spChg chg="mod">
          <ac:chgData name="Patricia Tating" userId="2d5de998-745e-443f-88de-c8e3200a6ba5" providerId="ADAL" clId="{F6D437DF-6AF3-48A1-95FD-796CC8A8F8AB}" dt="2024-07-28T07:28:01.861" v="509" actId="20577"/>
          <ac:spMkLst>
            <pc:docMk/>
            <pc:sldMk cId="2511001817" sldId="427"/>
            <ac:spMk id="2" creationId="{F52A871D-B15E-C971-7C85-0AF173E38781}"/>
          </ac:spMkLst>
        </pc:spChg>
        <pc:spChg chg="mod">
          <ac:chgData name="Patricia Tating" userId="2d5de998-745e-443f-88de-c8e3200a6ba5" providerId="ADAL" clId="{F6D437DF-6AF3-48A1-95FD-796CC8A8F8AB}" dt="2024-08-02T06:09:45.384" v="4766" actId="14100"/>
          <ac:spMkLst>
            <pc:docMk/>
            <pc:sldMk cId="2511001817" sldId="427"/>
            <ac:spMk id="3" creationId="{34F2E863-4A4C-76FE-444A-083F93043389}"/>
          </ac:spMkLst>
        </pc:spChg>
        <pc:picChg chg="add del mod">
          <ac:chgData name="Patricia Tating" userId="2d5de998-745e-443f-88de-c8e3200a6ba5" providerId="ADAL" clId="{F6D437DF-6AF3-48A1-95FD-796CC8A8F8AB}" dt="2024-07-28T08:26:26.078" v="1242" actId="34818"/>
          <ac:picMkLst>
            <pc:docMk/>
            <pc:sldMk cId="2511001817" sldId="427"/>
            <ac:picMk id="4" creationId="{0748A26E-CF9C-67F3-F46A-C17B89C54F74}"/>
          </ac:picMkLst>
        </pc:picChg>
        <pc:picChg chg="mod modCrop">
          <ac:chgData name="Patricia Tating" userId="2d5de998-745e-443f-88de-c8e3200a6ba5" providerId="ADAL" clId="{F6D437DF-6AF3-48A1-95FD-796CC8A8F8AB}" dt="2024-07-28T07:34:18.993" v="565" actId="18131"/>
          <ac:picMkLst>
            <pc:docMk/>
            <pc:sldMk cId="2511001817" sldId="427"/>
            <ac:picMk id="5" creationId="{F2B2501C-600C-11B3-1ECD-912D988906A5}"/>
          </ac:picMkLst>
        </pc:picChg>
        <pc:picChg chg="add del mod">
          <ac:chgData name="Patricia Tating" userId="2d5de998-745e-443f-88de-c8e3200a6ba5" providerId="ADAL" clId="{F6D437DF-6AF3-48A1-95FD-796CC8A8F8AB}" dt="2024-07-28T08:26:19.466" v="1231" actId="34818"/>
          <ac:picMkLst>
            <pc:docMk/>
            <pc:sldMk cId="2511001817" sldId="427"/>
            <ac:picMk id="6" creationId="{3C6F73B0-5773-F953-4D0F-CD32FDE2814D}"/>
          </ac:picMkLst>
        </pc:picChg>
      </pc:sldChg>
      <pc:sldChg chg="addSp delSp modSp mod">
        <pc:chgData name="Patricia Tating" userId="2d5de998-745e-443f-88de-c8e3200a6ba5" providerId="ADAL" clId="{F6D437DF-6AF3-48A1-95FD-796CC8A8F8AB}" dt="2024-07-28T08:26:26.078" v="1242" actId="34818"/>
        <pc:sldMkLst>
          <pc:docMk/>
          <pc:sldMk cId="2568325759" sldId="428"/>
        </pc:sldMkLst>
        <pc:picChg chg="add del mod">
          <ac:chgData name="Patricia Tating" userId="2d5de998-745e-443f-88de-c8e3200a6ba5" providerId="ADAL" clId="{F6D437DF-6AF3-48A1-95FD-796CC8A8F8AB}" dt="2024-07-28T08:26:26.078" v="1242" actId="34818"/>
          <ac:picMkLst>
            <pc:docMk/>
            <pc:sldMk cId="2568325759" sldId="428"/>
            <ac:picMk id="4" creationId="{1ED487A1-1AD4-0AF2-FD3B-1AB5B7919E76}"/>
          </ac:picMkLst>
        </pc:picChg>
        <pc:picChg chg="add del mod">
          <ac:chgData name="Patricia Tating" userId="2d5de998-745e-443f-88de-c8e3200a6ba5" providerId="ADAL" clId="{F6D437DF-6AF3-48A1-95FD-796CC8A8F8AB}" dt="2024-07-28T08:26:19.466" v="1231" actId="34818"/>
          <ac:picMkLst>
            <pc:docMk/>
            <pc:sldMk cId="2568325759" sldId="428"/>
            <ac:picMk id="5" creationId="{FEFED436-2646-5C9F-B520-9DDEE8E16FA2}"/>
          </ac:picMkLst>
        </pc:picChg>
        <pc:picChg chg="mod">
          <ac:chgData name="Patricia Tating" userId="2d5de998-745e-443f-88de-c8e3200a6ba5" providerId="ADAL" clId="{F6D437DF-6AF3-48A1-95FD-796CC8A8F8AB}" dt="2024-07-28T07:18:20.488" v="455" actId="18654"/>
          <ac:picMkLst>
            <pc:docMk/>
            <pc:sldMk cId="2568325759" sldId="428"/>
            <ac:picMk id="12" creationId="{7D5BDB53-9169-3BBC-9362-0539514AC7DD}"/>
          </ac:picMkLst>
        </pc:picChg>
      </pc:sldChg>
      <pc:sldChg chg="addSp delSp modSp mod">
        <pc:chgData name="Patricia Tating" userId="2d5de998-745e-443f-88de-c8e3200a6ba5" providerId="ADAL" clId="{F6D437DF-6AF3-48A1-95FD-796CC8A8F8AB}" dt="2024-07-28T08:26:26.078" v="1242" actId="34818"/>
        <pc:sldMkLst>
          <pc:docMk/>
          <pc:sldMk cId="495631868" sldId="429"/>
        </pc:sldMkLst>
        <pc:picChg chg="add del mod">
          <ac:chgData name="Patricia Tating" userId="2d5de998-745e-443f-88de-c8e3200a6ba5" providerId="ADAL" clId="{F6D437DF-6AF3-48A1-95FD-796CC8A8F8AB}" dt="2024-07-28T08:26:26.078" v="1242" actId="34818"/>
          <ac:picMkLst>
            <pc:docMk/>
            <pc:sldMk cId="495631868" sldId="429"/>
            <ac:picMk id="4" creationId="{5A7E91B1-2776-4D51-1B48-BDE666479BA7}"/>
          </ac:picMkLst>
        </pc:picChg>
        <pc:picChg chg="add del mod">
          <ac:chgData name="Patricia Tating" userId="2d5de998-745e-443f-88de-c8e3200a6ba5" providerId="ADAL" clId="{F6D437DF-6AF3-48A1-95FD-796CC8A8F8AB}" dt="2024-07-28T08:26:19.466" v="1231" actId="34818"/>
          <ac:picMkLst>
            <pc:docMk/>
            <pc:sldMk cId="495631868" sldId="429"/>
            <ac:picMk id="5" creationId="{8FFB2EE9-C704-1586-2304-E87BB5050260}"/>
          </ac:picMkLst>
        </pc:picChg>
        <pc:picChg chg="mod modCrop">
          <ac:chgData name="Patricia Tating" userId="2d5de998-745e-443f-88de-c8e3200a6ba5" providerId="ADAL" clId="{F6D437DF-6AF3-48A1-95FD-796CC8A8F8AB}" dt="2024-07-28T07:19:20.406" v="460" actId="18131"/>
          <ac:picMkLst>
            <pc:docMk/>
            <pc:sldMk cId="495631868" sldId="429"/>
            <ac:picMk id="12" creationId="{7D5BDB53-9169-3BBC-9362-0539514AC7DD}"/>
          </ac:picMkLst>
        </pc:picChg>
      </pc:sldChg>
      <pc:sldChg chg="addSp delSp modSp mod">
        <pc:chgData name="Patricia Tating" userId="2d5de998-745e-443f-88de-c8e3200a6ba5" providerId="ADAL" clId="{F6D437DF-6AF3-48A1-95FD-796CC8A8F8AB}" dt="2024-07-28T08:26:26.078" v="1242" actId="34818"/>
        <pc:sldMkLst>
          <pc:docMk/>
          <pc:sldMk cId="2207044514" sldId="430"/>
        </pc:sldMkLst>
        <pc:picChg chg="add del mod">
          <ac:chgData name="Patricia Tating" userId="2d5de998-745e-443f-88de-c8e3200a6ba5" providerId="ADAL" clId="{F6D437DF-6AF3-48A1-95FD-796CC8A8F8AB}" dt="2024-07-28T08:26:26.078" v="1242" actId="34818"/>
          <ac:picMkLst>
            <pc:docMk/>
            <pc:sldMk cId="2207044514" sldId="430"/>
            <ac:picMk id="4" creationId="{D677B788-850D-22B5-6B82-469650CD0313}"/>
          </ac:picMkLst>
        </pc:picChg>
        <pc:picChg chg="add del mod">
          <ac:chgData name="Patricia Tating" userId="2d5de998-745e-443f-88de-c8e3200a6ba5" providerId="ADAL" clId="{F6D437DF-6AF3-48A1-95FD-796CC8A8F8AB}" dt="2024-07-28T08:26:19.466" v="1231" actId="34818"/>
          <ac:picMkLst>
            <pc:docMk/>
            <pc:sldMk cId="2207044514" sldId="430"/>
            <ac:picMk id="5" creationId="{D6F19854-9AF8-43D9-4A51-456C75D50D23}"/>
          </ac:picMkLst>
        </pc:picChg>
        <pc:picChg chg="mod">
          <ac:chgData name="Patricia Tating" userId="2d5de998-745e-443f-88de-c8e3200a6ba5" providerId="ADAL" clId="{F6D437DF-6AF3-48A1-95FD-796CC8A8F8AB}" dt="2024-07-28T07:20:10.482" v="462" actId="14826"/>
          <ac:picMkLst>
            <pc:docMk/>
            <pc:sldMk cId="2207044514" sldId="430"/>
            <ac:picMk id="12" creationId="{7D5BDB53-9169-3BBC-9362-0539514AC7DD}"/>
          </ac:picMkLst>
        </pc:picChg>
      </pc:sldChg>
      <pc:sldChg chg="addSp delSp modSp mod">
        <pc:chgData name="Patricia Tating" userId="2d5de998-745e-443f-88de-c8e3200a6ba5" providerId="ADAL" clId="{F6D437DF-6AF3-48A1-95FD-796CC8A8F8AB}" dt="2024-07-28T08:26:26.078" v="1242" actId="34818"/>
        <pc:sldMkLst>
          <pc:docMk/>
          <pc:sldMk cId="3191364029" sldId="431"/>
        </pc:sldMkLst>
        <pc:picChg chg="add del mod">
          <ac:chgData name="Patricia Tating" userId="2d5de998-745e-443f-88de-c8e3200a6ba5" providerId="ADAL" clId="{F6D437DF-6AF3-48A1-95FD-796CC8A8F8AB}" dt="2024-07-28T08:26:26.078" v="1242" actId="34818"/>
          <ac:picMkLst>
            <pc:docMk/>
            <pc:sldMk cId="3191364029" sldId="431"/>
            <ac:picMk id="4" creationId="{41E03CB3-979F-EA8E-82A5-2EA7E654657A}"/>
          </ac:picMkLst>
        </pc:picChg>
        <pc:picChg chg="add del mod">
          <ac:chgData name="Patricia Tating" userId="2d5de998-745e-443f-88de-c8e3200a6ba5" providerId="ADAL" clId="{F6D437DF-6AF3-48A1-95FD-796CC8A8F8AB}" dt="2024-07-28T08:26:19.466" v="1231" actId="34818"/>
          <ac:picMkLst>
            <pc:docMk/>
            <pc:sldMk cId="3191364029" sldId="431"/>
            <ac:picMk id="5" creationId="{AF5D6209-8975-72E1-F169-D810FB91F9A6}"/>
          </ac:picMkLst>
        </pc:picChg>
        <pc:picChg chg="mod modCrop">
          <ac:chgData name="Patricia Tating" userId="2d5de998-745e-443f-88de-c8e3200a6ba5" providerId="ADAL" clId="{F6D437DF-6AF3-48A1-95FD-796CC8A8F8AB}" dt="2024-07-28T07:30:57.343" v="557" actId="18131"/>
          <ac:picMkLst>
            <pc:docMk/>
            <pc:sldMk cId="3191364029" sldId="431"/>
            <ac:picMk id="12" creationId="{7D5BDB53-9169-3BBC-9362-0539514AC7DD}"/>
          </ac:picMkLst>
        </pc:picChg>
      </pc:sldChg>
      <pc:sldChg chg="addSp delSp modSp mod">
        <pc:chgData name="Patricia Tating" userId="2d5de998-745e-443f-88de-c8e3200a6ba5" providerId="ADAL" clId="{F6D437DF-6AF3-48A1-95FD-796CC8A8F8AB}" dt="2024-07-28T08:26:26.078" v="1242" actId="34818"/>
        <pc:sldMkLst>
          <pc:docMk/>
          <pc:sldMk cId="3572167386" sldId="432"/>
        </pc:sldMkLst>
        <pc:picChg chg="add del mod">
          <ac:chgData name="Patricia Tating" userId="2d5de998-745e-443f-88de-c8e3200a6ba5" providerId="ADAL" clId="{F6D437DF-6AF3-48A1-95FD-796CC8A8F8AB}" dt="2024-07-28T08:26:26.078" v="1242" actId="34818"/>
          <ac:picMkLst>
            <pc:docMk/>
            <pc:sldMk cId="3572167386" sldId="432"/>
            <ac:picMk id="4" creationId="{AD32F36F-E87C-A427-7112-B46DD0148A93}"/>
          </ac:picMkLst>
        </pc:picChg>
        <pc:picChg chg="add del mod">
          <ac:chgData name="Patricia Tating" userId="2d5de998-745e-443f-88de-c8e3200a6ba5" providerId="ADAL" clId="{F6D437DF-6AF3-48A1-95FD-796CC8A8F8AB}" dt="2024-07-28T08:26:19.466" v="1231" actId="34818"/>
          <ac:picMkLst>
            <pc:docMk/>
            <pc:sldMk cId="3572167386" sldId="432"/>
            <ac:picMk id="5" creationId="{80248A5B-AC01-8873-6601-3C309C8346C3}"/>
          </ac:picMkLst>
        </pc:picChg>
        <pc:picChg chg="mod modCrop">
          <ac:chgData name="Patricia Tating" userId="2d5de998-745e-443f-88de-c8e3200a6ba5" providerId="ADAL" clId="{F6D437DF-6AF3-48A1-95FD-796CC8A8F8AB}" dt="2024-07-28T07:23:14.632" v="475" actId="14826"/>
          <ac:picMkLst>
            <pc:docMk/>
            <pc:sldMk cId="3572167386" sldId="432"/>
            <ac:picMk id="12" creationId="{7D5BDB53-9169-3BBC-9362-0539514AC7DD}"/>
          </ac:picMkLst>
        </pc:picChg>
      </pc:sldChg>
      <pc:sldChg chg="addSp delSp modSp mod">
        <pc:chgData name="Patricia Tating" userId="2d5de998-745e-443f-88de-c8e3200a6ba5" providerId="ADAL" clId="{F6D437DF-6AF3-48A1-95FD-796CC8A8F8AB}" dt="2024-07-28T08:26:26.078" v="1242" actId="34818"/>
        <pc:sldMkLst>
          <pc:docMk/>
          <pc:sldMk cId="1727178266" sldId="433"/>
        </pc:sldMkLst>
        <pc:picChg chg="add del mod">
          <ac:chgData name="Patricia Tating" userId="2d5de998-745e-443f-88de-c8e3200a6ba5" providerId="ADAL" clId="{F6D437DF-6AF3-48A1-95FD-796CC8A8F8AB}" dt="2024-07-28T08:26:26.078" v="1242" actId="34818"/>
          <ac:picMkLst>
            <pc:docMk/>
            <pc:sldMk cId="1727178266" sldId="433"/>
            <ac:picMk id="4" creationId="{FD65C416-729D-26E0-57CE-222DE2CE8098}"/>
          </ac:picMkLst>
        </pc:picChg>
        <pc:picChg chg="add del mod">
          <ac:chgData name="Patricia Tating" userId="2d5de998-745e-443f-88de-c8e3200a6ba5" providerId="ADAL" clId="{F6D437DF-6AF3-48A1-95FD-796CC8A8F8AB}" dt="2024-07-28T08:26:19.466" v="1231" actId="34818"/>
          <ac:picMkLst>
            <pc:docMk/>
            <pc:sldMk cId="1727178266" sldId="433"/>
            <ac:picMk id="5" creationId="{E9221D86-C245-C97E-2EF7-871F7EFAC901}"/>
          </ac:picMkLst>
        </pc:picChg>
        <pc:picChg chg="mod modCrop">
          <ac:chgData name="Patricia Tating" userId="2d5de998-745e-443f-88de-c8e3200a6ba5" providerId="ADAL" clId="{F6D437DF-6AF3-48A1-95FD-796CC8A8F8AB}" dt="2024-07-28T07:27:03.502" v="484" actId="14826"/>
          <ac:picMkLst>
            <pc:docMk/>
            <pc:sldMk cId="1727178266" sldId="433"/>
            <ac:picMk id="12" creationId="{7D5BDB53-9169-3BBC-9362-0539514AC7DD}"/>
          </ac:picMkLst>
        </pc:picChg>
      </pc:sldChg>
      <pc:sldChg chg="del">
        <pc:chgData name="Patricia Tating" userId="2d5de998-745e-443f-88de-c8e3200a6ba5" providerId="ADAL" clId="{F6D437DF-6AF3-48A1-95FD-796CC8A8F8AB}" dt="2024-07-28T07:38:13.243" v="590" actId="47"/>
        <pc:sldMkLst>
          <pc:docMk/>
          <pc:sldMk cId="2586964093" sldId="434"/>
        </pc:sldMkLst>
      </pc:sldChg>
      <pc:sldChg chg="addSp delSp modSp mod">
        <pc:chgData name="Patricia Tating" userId="2d5de998-745e-443f-88de-c8e3200a6ba5" providerId="ADAL" clId="{F6D437DF-6AF3-48A1-95FD-796CC8A8F8AB}" dt="2024-07-29T15:37:35.427" v="2797" actId="20577"/>
        <pc:sldMkLst>
          <pc:docMk/>
          <pc:sldMk cId="3941410384" sldId="435"/>
        </pc:sldMkLst>
        <pc:spChg chg="mod">
          <ac:chgData name="Patricia Tating" userId="2d5de998-745e-443f-88de-c8e3200a6ba5" providerId="ADAL" clId="{F6D437DF-6AF3-48A1-95FD-796CC8A8F8AB}" dt="2024-07-29T15:37:35.427" v="2797" actId="20577"/>
          <ac:spMkLst>
            <pc:docMk/>
            <pc:sldMk cId="3941410384" sldId="435"/>
            <ac:spMk id="4" creationId="{CDB14AAA-1F04-769D-E7F0-4F68C8EB9283}"/>
          </ac:spMkLst>
        </pc:spChg>
        <pc:spChg chg="add mod">
          <ac:chgData name="Patricia Tating" userId="2d5de998-745e-443f-88de-c8e3200a6ba5" providerId="ADAL" clId="{F6D437DF-6AF3-48A1-95FD-796CC8A8F8AB}" dt="2024-07-29T02:47:37.307" v="1569" actId="478"/>
          <ac:spMkLst>
            <pc:docMk/>
            <pc:sldMk cId="3941410384" sldId="435"/>
            <ac:spMk id="7" creationId="{CC1CC4E5-FE60-6E1F-AB35-05AF8B20F410}"/>
          </ac:spMkLst>
        </pc:spChg>
        <pc:spChg chg="add mod">
          <ac:chgData name="Patricia Tating" userId="2d5de998-745e-443f-88de-c8e3200a6ba5" providerId="ADAL" clId="{F6D437DF-6AF3-48A1-95FD-796CC8A8F8AB}" dt="2024-07-29T14:31:59.166" v="2247" actId="403"/>
          <ac:spMkLst>
            <pc:docMk/>
            <pc:sldMk cId="3941410384" sldId="435"/>
            <ac:spMk id="10" creationId="{1EC95D53-7360-8E56-8E45-AE14C290E0C8}"/>
          </ac:spMkLst>
        </pc:spChg>
        <pc:graphicFrameChg chg="del mod modGraphic">
          <ac:chgData name="Patricia Tating" userId="2d5de998-745e-443f-88de-c8e3200a6ba5" providerId="ADAL" clId="{F6D437DF-6AF3-48A1-95FD-796CC8A8F8AB}" dt="2024-07-29T02:47:37.307" v="1569" actId="478"/>
          <ac:graphicFrameMkLst>
            <pc:docMk/>
            <pc:sldMk cId="3941410384" sldId="435"/>
            <ac:graphicFrameMk id="8" creationId="{C60AA2D2-28D7-69D7-F6C5-B31DAD3332C1}"/>
          </ac:graphicFrameMkLst>
        </pc:graphicFrameChg>
        <pc:graphicFrameChg chg="add mod modGraphic">
          <ac:chgData name="Patricia Tating" userId="2d5de998-745e-443f-88de-c8e3200a6ba5" providerId="ADAL" clId="{F6D437DF-6AF3-48A1-95FD-796CC8A8F8AB}" dt="2024-07-29T02:51:32.615" v="1696" actId="948"/>
          <ac:graphicFrameMkLst>
            <pc:docMk/>
            <pc:sldMk cId="3941410384" sldId="435"/>
            <ac:graphicFrameMk id="9" creationId="{42583CCE-8320-3091-09C2-23BC36B0F0D8}"/>
          </ac:graphicFrameMkLst>
        </pc:graphicFrameChg>
        <pc:picChg chg="add del mod">
          <ac:chgData name="Patricia Tating" userId="2d5de998-745e-443f-88de-c8e3200a6ba5" providerId="ADAL" clId="{F6D437DF-6AF3-48A1-95FD-796CC8A8F8AB}" dt="2024-07-28T08:26:26.078" v="1242" actId="34818"/>
          <ac:picMkLst>
            <pc:docMk/>
            <pc:sldMk cId="3941410384" sldId="435"/>
            <ac:picMk id="2" creationId="{0FB97AC6-7F12-4EF3-587D-B6C0A707355A}"/>
          </ac:picMkLst>
        </pc:picChg>
        <pc:picChg chg="add del mod">
          <ac:chgData name="Patricia Tating" userId="2d5de998-745e-443f-88de-c8e3200a6ba5" providerId="ADAL" clId="{F6D437DF-6AF3-48A1-95FD-796CC8A8F8AB}" dt="2024-07-28T08:26:19.466" v="1231" actId="34818"/>
          <ac:picMkLst>
            <pc:docMk/>
            <pc:sldMk cId="3941410384" sldId="435"/>
            <ac:picMk id="3" creationId="{B1033025-5D56-4861-3619-C30C6C1C8101}"/>
          </ac:picMkLst>
        </pc:picChg>
      </pc:sldChg>
      <pc:sldChg chg="modSp del mod">
        <pc:chgData name="Patricia Tating" userId="2d5de998-745e-443f-88de-c8e3200a6ba5" providerId="ADAL" clId="{F6D437DF-6AF3-48A1-95FD-796CC8A8F8AB}" dt="2024-07-28T06:12:59.707" v="11" actId="47"/>
        <pc:sldMkLst>
          <pc:docMk/>
          <pc:sldMk cId="1491186615" sldId="436"/>
        </pc:sldMkLst>
        <pc:spChg chg="mod">
          <ac:chgData name="Patricia Tating" userId="2d5de998-745e-443f-88de-c8e3200a6ba5" providerId="ADAL" clId="{F6D437DF-6AF3-48A1-95FD-796CC8A8F8AB}" dt="2024-07-28T06:12:54.737" v="9" actId="21"/>
          <ac:spMkLst>
            <pc:docMk/>
            <pc:sldMk cId="1491186615" sldId="436"/>
            <ac:spMk id="2" creationId="{201B40A4-1AAF-779B-D508-1393CCB967AC}"/>
          </ac:spMkLst>
        </pc:spChg>
      </pc:sldChg>
      <pc:sldChg chg="addSp delSp modSp del mod">
        <pc:chgData name="Patricia Tating" userId="2d5de998-745e-443f-88de-c8e3200a6ba5" providerId="ADAL" clId="{F6D437DF-6AF3-48A1-95FD-796CC8A8F8AB}" dt="2024-07-28T08:00:32.327" v="881" actId="47"/>
        <pc:sldMkLst>
          <pc:docMk/>
          <pc:sldMk cId="1992332962" sldId="437"/>
        </pc:sldMkLst>
        <pc:spChg chg="del mod">
          <ac:chgData name="Patricia Tating" userId="2d5de998-745e-443f-88de-c8e3200a6ba5" providerId="ADAL" clId="{F6D437DF-6AF3-48A1-95FD-796CC8A8F8AB}" dt="2024-07-28T08:00:06.204" v="872" actId="478"/>
          <ac:spMkLst>
            <pc:docMk/>
            <pc:sldMk cId="1992332962" sldId="437"/>
            <ac:spMk id="3" creationId="{FFCF62BD-CDEB-F532-5AE5-D1AD61EAB7C9}"/>
          </ac:spMkLst>
        </pc:spChg>
        <pc:spChg chg="add del mod">
          <ac:chgData name="Patricia Tating" userId="2d5de998-745e-443f-88de-c8e3200a6ba5" providerId="ADAL" clId="{F6D437DF-6AF3-48A1-95FD-796CC8A8F8AB}" dt="2024-07-28T08:00:08.678" v="873" actId="478"/>
          <ac:spMkLst>
            <pc:docMk/>
            <pc:sldMk cId="1992332962" sldId="437"/>
            <ac:spMk id="5" creationId="{57097EF3-DC3F-CA46-E59C-C35955A79EA4}"/>
          </ac:spMkLst>
        </pc:spChg>
      </pc:sldChg>
      <pc:sldChg chg="addSp delSp modSp mod">
        <pc:chgData name="Patricia Tating" userId="2d5de998-745e-443f-88de-c8e3200a6ba5" providerId="ADAL" clId="{F6D437DF-6AF3-48A1-95FD-796CC8A8F8AB}" dt="2024-08-01T18:23:33.798" v="4600" actId="1076"/>
        <pc:sldMkLst>
          <pc:docMk/>
          <pc:sldMk cId="1384100836" sldId="438"/>
        </pc:sldMkLst>
        <pc:spChg chg="mod">
          <ac:chgData name="Patricia Tating" userId="2d5de998-745e-443f-88de-c8e3200a6ba5" providerId="ADAL" clId="{F6D437DF-6AF3-48A1-95FD-796CC8A8F8AB}" dt="2024-07-28T08:02:36.739" v="910" actId="1038"/>
          <ac:spMkLst>
            <pc:docMk/>
            <pc:sldMk cId="1384100836" sldId="438"/>
            <ac:spMk id="2" creationId="{201B40A4-1AAF-779B-D508-1393CCB967AC}"/>
          </ac:spMkLst>
        </pc:spChg>
        <pc:spChg chg="add">
          <ac:chgData name="Patricia Tating" userId="2d5de998-745e-443f-88de-c8e3200a6ba5" providerId="ADAL" clId="{F6D437DF-6AF3-48A1-95FD-796CC8A8F8AB}" dt="2024-08-01T18:21:54.204" v="4581"/>
          <ac:spMkLst>
            <pc:docMk/>
            <pc:sldMk cId="1384100836" sldId="438"/>
            <ac:spMk id="3" creationId="{E7D27C98-72BD-1777-BCD0-B43FCF27BBE3}"/>
          </ac:spMkLst>
        </pc:spChg>
        <pc:spChg chg="del">
          <ac:chgData name="Patricia Tating" userId="2d5de998-745e-443f-88de-c8e3200a6ba5" providerId="ADAL" clId="{F6D437DF-6AF3-48A1-95FD-796CC8A8F8AB}" dt="2024-07-28T07:53:02.939" v="783" actId="478"/>
          <ac:spMkLst>
            <pc:docMk/>
            <pc:sldMk cId="1384100836" sldId="438"/>
            <ac:spMk id="3" creationId="{FFCF62BD-CDEB-F532-5AE5-D1AD61EAB7C9}"/>
          </ac:spMkLst>
        </pc:spChg>
        <pc:spChg chg="add del mod">
          <ac:chgData name="Patricia Tating" userId="2d5de998-745e-443f-88de-c8e3200a6ba5" providerId="ADAL" clId="{F6D437DF-6AF3-48A1-95FD-796CC8A8F8AB}" dt="2024-07-28T07:53:05.745" v="784" actId="478"/>
          <ac:spMkLst>
            <pc:docMk/>
            <pc:sldMk cId="1384100836" sldId="438"/>
            <ac:spMk id="5" creationId="{B0DC0367-486F-A24C-EF34-3263CA9FC7E0}"/>
          </ac:spMkLst>
        </pc:spChg>
        <pc:spChg chg="add">
          <ac:chgData name="Patricia Tating" userId="2d5de998-745e-443f-88de-c8e3200a6ba5" providerId="ADAL" clId="{F6D437DF-6AF3-48A1-95FD-796CC8A8F8AB}" dt="2024-07-28T07:53:06.571" v="785"/>
          <ac:spMkLst>
            <pc:docMk/>
            <pc:sldMk cId="1384100836" sldId="438"/>
            <ac:spMk id="6" creationId="{96134986-7944-A04D-9757-BD5137FD38B3}"/>
          </ac:spMkLst>
        </pc:spChg>
        <pc:spChg chg="add">
          <ac:chgData name="Patricia Tating" userId="2d5de998-745e-443f-88de-c8e3200a6ba5" providerId="ADAL" clId="{F6D437DF-6AF3-48A1-95FD-796CC8A8F8AB}" dt="2024-07-28T07:53:22.048" v="786"/>
          <ac:spMkLst>
            <pc:docMk/>
            <pc:sldMk cId="1384100836" sldId="438"/>
            <ac:spMk id="7" creationId="{20F10149-63FD-324F-CF51-903C4B7D8532}"/>
          </ac:spMkLst>
        </pc:spChg>
        <pc:spChg chg="add mod">
          <ac:chgData name="Patricia Tating" userId="2d5de998-745e-443f-88de-c8e3200a6ba5" providerId="ADAL" clId="{F6D437DF-6AF3-48A1-95FD-796CC8A8F8AB}" dt="2024-07-28T07:55:36.314" v="800" actId="1076"/>
          <ac:spMkLst>
            <pc:docMk/>
            <pc:sldMk cId="1384100836" sldId="438"/>
            <ac:spMk id="10" creationId="{D3F43E1E-BE82-3FA7-E262-3DE029273FA0}"/>
          </ac:spMkLst>
        </pc:spChg>
        <pc:spChg chg="add mod">
          <ac:chgData name="Patricia Tating" userId="2d5de998-745e-443f-88de-c8e3200a6ba5" providerId="ADAL" clId="{F6D437DF-6AF3-48A1-95FD-796CC8A8F8AB}" dt="2024-08-01T18:23:21.329" v="4598" actId="14100"/>
          <ac:spMkLst>
            <pc:docMk/>
            <pc:sldMk cId="1384100836" sldId="438"/>
            <ac:spMk id="11" creationId="{6575B006-E35E-3C37-7B9F-49997D6C7EFB}"/>
          </ac:spMkLst>
        </pc:spChg>
        <pc:spChg chg="add mod">
          <ac:chgData name="Patricia Tating" userId="2d5de998-745e-443f-88de-c8e3200a6ba5" providerId="ADAL" clId="{F6D437DF-6AF3-48A1-95FD-796CC8A8F8AB}" dt="2024-07-29T17:58:34.809" v="3010" actId="20577"/>
          <ac:spMkLst>
            <pc:docMk/>
            <pc:sldMk cId="1384100836" sldId="438"/>
            <ac:spMk id="12" creationId="{62EAFAD8-1447-F5B6-1E77-DC368A1A209A}"/>
          </ac:spMkLst>
        </pc:spChg>
        <pc:spChg chg="add">
          <ac:chgData name="Patricia Tating" userId="2d5de998-745e-443f-88de-c8e3200a6ba5" providerId="ADAL" clId="{F6D437DF-6AF3-48A1-95FD-796CC8A8F8AB}" dt="2024-07-28T07:58:28.210" v="857"/>
          <ac:spMkLst>
            <pc:docMk/>
            <pc:sldMk cId="1384100836" sldId="438"/>
            <ac:spMk id="13" creationId="{62A676BC-1BD1-7949-1ADE-AB91AA0460BB}"/>
          </ac:spMkLst>
        </pc:spChg>
        <pc:spChg chg="add mod">
          <ac:chgData name="Patricia Tating" userId="2d5de998-745e-443f-88de-c8e3200a6ba5" providerId="ADAL" clId="{F6D437DF-6AF3-48A1-95FD-796CC8A8F8AB}" dt="2024-08-01T18:23:33.798" v="4600" actId="1076"/>
          <ac:spMkLst>
            <pc:docMk/>
            <pc:sldMk cId="1384100836" sldId="438"/>
            <ac:spMk id="14" creationId="{3D86644C-6A39-41B7-C6BA-A1E3554C1C5D}"/>
          </ac:spMkLst>
        </pc:spChg>
        <pc:picChg chg="add mod ord modCrop">
          <ac:chgData name="Patricia Tating" userId="2d5de998-745e-443f-88de-c8e3200a6ba5" providerId="ADAL" clId="{F6D437DF-6AF3-48A1-95FD-796CC8A8F8AB}" dt="2024-08-01T18:22:45.410" v="4590" actId="1076"/>
          <ac:picMkLst>
            <pc:docMk/>
            <pc:sldMk cId="1384100836" sldId="438"/>
            <ac:picMk id="4" creationId="{C3003E1E-9516-7850-8010-D815474B2DB0}"/>
          </ac:picMkLst>
        </pc:picChg>
        <pc:picChg chg="add del mod">
          <ac:chgData name="Patricia Tating" userId="2d5de998-745e-443f-88de-c8e3200a6ba5" providerId="ADAL" clId="{F6D437DF-6AF3-48A1-95FD-796CC8A8F8AB}" dt="2024-08-01T18:21:52.584" v="4580" actId="478"/>
          <ac:picMkLst>
            <pc:docMk/>
            <pc:sldMk cId="1384100836" sldId="438"/>
            <ac:picMk id="9" creationId="{8868530C-2C9B-9563-292E-D148FBD01F17}"/>
          </ac:picMkLst>
        </pc:picChg>
        <pc:picChg chg="add del mod">
          <ac:chgData name="Patricia Tating" userId="2d5de998-745e-443f-88de-c8e3200a6ba5" providerId="ADAL" clId="{F6D437DF-6AF3-48A1-95FD-796CC8A8F8AB}" dt="2024-07-28T08:26:26.078" v="1242" actId="34818"/>
          <ac:picMkLst>
            <pc:docMk/>
            <pc:sldMk cId="1384100836" sldId="438"/>
            <ac:picMk id="15" creationId="{EAD7E722-9004-3EE2-4BA5-9C1A9488C8EF}"/>
          </ac:picMkLst>
        </pc:picChg>
        <pc:picChg chg="add del mod">
          <ac:chgData name="Patricia Tating" userId="2d5de998-745e-443f-88de-c8e3200a6ba5" providerId="ADAL" clId="{F6D437DF-6AF3-48A1-95FD-796CC8A8F8AB}" dt="2024-07-28T08:26:19.466" v="1231" actId="34818"/>
          <ac:picMkLst>
            <pc:docMk/>
            <pc:sldMk cId="1384100836" sldId="438"/>
            <ac:picMk id="16" creationId="{BCFFBB64-225E-8562-426F-54DABD4139BA}"/>
          </ac:picMkLst>
        </pc:picChg>
      </pc:sldChg>
      <pc:sldChg chg="addSp delSp modSp del mod">
        <pc:chgData name="Patricia Tating" userId="2d5de998-745e-443f-88de-c8e3200a6ba5" providerId="ADAL" clId="{F6D437DF-6AF3-48A1-95FD-796CC8A8F8AB}" dt="2024-07-28T08:02:41.544" v="911" actId="47"/>
        <pc:sldMkLst>
          <pc:docMk/>
          <pc:sldMk cId="3732125701" sldId="439"/>
        </pc:sldMkLst>
        <pc:picChg chg="add del mod">
          <ac:chgData name="Patricia Tating" userId="2d5de998-745e-443f-88de-c8e3200a6ba5" providerId="ADAL" clId="{F6D437DF-6AF3-48A1-95FD-796CC8A8F8AB}" dt="2024-07-28T08:00:02.893" v="870" actId="21"/>
          <ac:picMkLst>
            <pc:docMk/>
            <pc:sldMk cId="3732125701" sldId="439"/>
            <ac:picMk id="4" creationId="{8928F688-6AB3-5AF1-5C39-E3BD4A50B5A0}"/>
          </ac:picMkLst>
        </pc:picChg>
      </pc:sldChg>
      <pc:sldChg chg="del">
        <pc:chgData name="Patricia Tating" userId="2d5de998-745e-443f-88de-c8e3200a6ba5" providerId="ADAL" clId="{F6D437DF-6AF3-48A1-95FD-796CC8A8F8AB}" dt="2024-07-28T08:03:29.246" v="925" actId="47"/>
        <pc:sldMkLst>
          <pc:docMk/>
          <pc:sldMk cId="622568003" sldId="440"/>
        </pc:sldMkLst>
      </pc:sldChg>
      <pc:sldChg chg="del">
        <pc:chgData name="Patricia Tating" userId="2d5de998-745e-443f-88de-c8e3200a6ba5" providerId="ADAL" clId="{F6D437DF-6AF3-48A1-95FD-796CC8A8F8AB}" dt="2024-07-28T08:05:46.290" v="934" actId="47"/>
        <pc:sldMkLst>
          <pc:docMk/>
          <pc:sldMk cId="4271102620" sldId="441"/>
        </pc:sldMkLst>
      </pc:sldChg>
      <pc:sldChg chg="del">
        <pc:chgData name="Patricia Tating" userId="2d5de998-745e-443f-88de-c8e3200a6ba5" providerId="ADAL" clId="{F6D437DF-6AF3-48A1-95FD-796CC8A8F8AB}" dt="2024-07-28T08:18:41.272" v="1187" actId="47"/>
        <pc:sldMkLst>
          <pc:docMk/>
          <pc:sldMk cId="895115606" sldId="442"/>
        </pc:sldMkLst>
      </pc:sldChg>
      <pc:sldChg chg="del">
        <pc:chgData name="Patricia Tating" userId="2d5de998-745e-443f-88de-c8e3200a6ba5" providerId="ADAL" clId="{F6D437DF-6AF3-48A1-95FD-796CC8A8F8AB}" dt="2024-07-28T08:19:22.968" v="1196" actId="47"/>
        <pc:sldMkLst>
          <pc:docMk/>
          <pc:sldMk cId="3802378032" sldId="443"/>
        </pc:sldMkLst>
      </pc:sldChg>
      <pc:sldChg chg="addSp delSp modSp del mod">
        <pc:chgData name="Patricia Tating" userId="2d5de998-745e-443f-88de-c8e3200a6ba5" providerId="ADAL" clId="{F6D437DF-6AF3-48A1-95FD-796CC8A8F8AB}" dt="2024-07-28T08:27:37.452" v="1243" actId="47"/>
        <pc:sldMkLst>
          <pc:docMk/>
          <pc:sldMk cId="962079995" sldId="444"/>
        </pc:sldMkLst>
        <pc:picChg chg="add del mod">
          <ac:chgData name="Patricia Tating" userId="2d5de998-745e-443f-88de-c8e3200a6ba5" providerId="ADAL" clId="{F6D437DF-6AF3-48A1-95FD-796CC8A8F8AB}" dt="2024-07-28T08:26:26.078" v="1242" actId="34818"/>
          <ac:picMkLst>
            <pc:docMk/>
            <pc:sldMk cId="962079995" sldId="444"/>
            <ac:picMk id="4" creationId="{C29F8CE2-8711-C139-10DD-8CE5CB93CD0E}"/>
          </ac:picMkLst>
        </pc:picChg>
        <pc:picChg chg="add del mod">
          <ac:chgData name="Patricia Tating" userId="2d5de998-745e-443f-88de-c8e3200a6ba5" providerId="ADAL" clId="{F6D437DF-6AF3-48A1-95FD-796CC8A8F8AB}" dt="2024-07-28T08:26:19.466" v="1231" actId="34818"/>
          <ac:picMkLst>
            <pc:docMk/>
            <pc:sldMk cId="962079995" sldId="444"/>
            <ac:picMk id="5" creationId="{D3E0FF50-8434-6BA0-61F3-575363F61784}"/>
          </ac:picMkLst>
        </pc:picChg>
      </pc:sldChg>
      <pc:sldChg chg="new del">
        <pc:chgData name="Patricia Tating" userId="2d5de998-745e-443f-88de-c8e3200a6ba5" providerId="ADAL" clId="{F6D437DF-6AF3-48A1-95FD-796CC8A8F8AB}" dt="2024-07-28T06:12:49.346" v="8" actId="47"/>
        <pc:sldMkLst>
          <pc:docMk/>
          <pc:sldMk cId="1215539650" sldId="445"/>
        </pc:sldMkLst>
      </pc:sldChg>
      <pc:sldChg chg="addSp delSp modSp new mod">
        <pc:chgData name="Patricia Tating" userId="2d5de998-745e-443f-88de-c8e3200a6ba5" providerId="ADAL" clId="{F6D437DF-6AF3-48A1-95FD-796CC8A8F8AB}" dt="2024-08-01T19:16:17.485" v="4739" actId="20577"/>
        <pc:sldMkLst>
          <pc:docMk/>
          <pc:sldMk cId="2117519746" sldId="446"/>
        </pc:sldMkLst>
        <pc:spChg chg="mod">
          <ac:chgData name="Patricia Tating" userId="2d5de998-745e-443f-88de-c8e3200a6ba5" providerId="ADAL" clId="{F6D437DF-6AF3-48A1-95FD-796CC8A8F8AB}" dt="2024-07-28T06:12:57.524" v="10"/>
          <ac:spMkLst>
            <pc:docMk/>
            <pc:sldMk cId="2117519746" sldId="446"/>
            <ac:spMk id="2" creationId="{101C9D59-E478-9324-F73D-1B886AFBB747}"/>
          </ac:spMkLst>
        </pc:spChg>
        <pc:spChg chg="del">
          <ac:chgData name="Patricia Tating" userId="2d5de998-745e-443f-88de-c8e3200a6ba5" providerId="ADAL" clId="{F6D437DF-6AF3-48A1-95FD-796CC8A8F8AB}" dt="2024-07-28T06:13:04.299" v="12" actId="478"/>
          <ac:spMkLst>
            <pc:docMk/>
            <pc:sldMk cId="2117519746" sldId="446"/>
            <ac:spMk id="3" creationId="{7DFE62EB-E171-A065-6BB0-2B758B01D895}"/>
          </ac:spMkLst>
        </pc:spChg>
        <pc:spChg chg="del">
          <ac:chgData name="Patricia Tating" userId="2d5de998-745e-443f-88de-c8e3200a6ba5" providerId="ADAL" clId="{F6D437DF-6AF3-48A1-95FD-796CC8A8F8AB}" dt="2024-07-28T06:13:07.457" v="13" actId="478"/>
          <ac:spMkLst>
            <pc:docMk/>
            <pc:sldMk cId="2117519746" sldId="446"/>
            <ac:spMk id="4" creationId="{D05250AE-5F3E-CCB8-9781-29AE85757945}"/>
          </ac:spMkLst>
        </pc:spChg>
        <pc:spChg chg="add del mod">
          <ac:chgData name="Patricia Tating" userId="2d5de998-745e-443f-88de-c8e3200a6ba5" providerId="ADAL" clId="{F6D437DF-6AF3-48A1-95FD-796CC8A8F8AB}" dt="2024-07-28T06:57:04.795" v="90" actId="478"/>
          <ac:spMkLst>
            <pc:docMk/>
            <pc:sldMk cId="2117519746" sldId="446"/>
            <ac:spMk id="5" creationId="{DB5C3375-0D56-ADFB-6448-D8DFF9102A3A}"/>
          </ac:spMkLst>
        </pc:spChg>
        <pc:spChg chg="add del mod">
          <ac:chgData name="Patricia Tating" userId="2d5de998-745e-443f-88de-c8e3200a6ba5" providerId="ADAL" clId="{F6D437DF-6AF3-48A1-95FD-796CC8A8F8AB}" dt="2024-07-28T06:57:05.658" v="91" actId="478"/>
          <ac:spMkLst>
            <pc:docMk/>
            <pc:sldMk cId="2117519746" sldId="446"/>
            <ac:spMk id="6" creationId="{1654D64F-4A3D-C5AC-D24C-C55522FBC534}"/>
          </ac:spMkLst>
        </pc:spChg>
        <pc:spChg chg="add del mod">
          <ac:chgData name="Patricia Tating" userId="2d5de998-745e-443f-88de-c8e3200a6ba5" providerId="ADAL" clId="{F6D437DF-6AF3-48A1-95FD-796CC8A8F8AB}" dt="2024-07-28T06:57:06.422" v="92" actId="478"/>
          <ac:spMkLst>
            <pc:docMk/>
            <pc:sldMk cId="2117519746" sldId="446"/>
            <ac:spMk id="7" creationId="{71250BDC-10E8-92B7-4F8D-AFFF96E22D6E}"/>
          </ac:spMkLst>
        </pc:spChg>
        <pc:graphicFrameChg chg="add del mod modGraphic">
          <ac:chgData name="Patricia Tating" userId="2d5de998-745e-443f-88de-c8e3200a6ba5" providerId="ADAL" clId="{F6D437DF-6AF3-48A1-95FD-796CC8A8F8AB}" dt="2024-07-28T07:02:06.694" v="204" actId="478"/>
          <ac:graphicFrameMkLst>
            <pc:docMk/>
            <pc:sldMk cId="2117519746" sldId="446"/>
            <ac:graphicFrameMk id="8" creationId="{B53BFE95-81AD-0A43-F5BE-F18E77F1273D}"/>
          </ac:graphicFrameMkLst>
        </pc:graphicFrameChg>
        <pc:graphicFrameChg chg="add mod modGraphic">
          <ac:chgData name="Patricia Tating" userId="2d5de998-745e-443f-88de-c8e3200a6ba5" providerId="ADAL" clId="{F6D437DF-6AF3-48A1-95FD-796CC8A8F8AB}" dt="2024-08-01T19:16:17.485" v="4739" actId="20577"/>
          <ac:graphicFrameMkLst>
            <pc:docMk/>
            <pc:sldMk cId="2117519746" sldId="446"/>
            <ac:graphicFrameMk id="9" creationId="{8F4E03FB-6035-1770-5034-0CE158B69943}"/>
          </ac:graphicFrameMkLst>
        </pc:graphicFrameChg>
        <pc:picChg chg="add del mod">
          <ac:chgData name="Patricia Tating" userId="2d5de998-745e-443f-88de-c8e3200a6ba5" providerId="ADAL" clId="{F6D437DF-6AF3-48A1-95FD-796CC8A8F8AB}" dt="2024-07-28T08:26:26.078" v="1242" actId="34818"/>
          <ac:picMkLst>
            <pc:docMk/>
            <pc:sldMk cId="2117519746" sldId="446"/>
            <ac:picMk id="10" creationId="{6356FCC2-0F20-76FC-E43F-3BE559600B59}"/>
          </ac:picMkLst>
        </pc:picChg>
        <pc:picChg chg="add del mod">
          <ac:chgData name="Patricia Tating" userId="2d5de998-745e-443f-88de-c8e3200a6ba5" providerId="ADAL" clId="{F6D437DF-6AF3-48A1-95FD-796CC8A8F8AB}" dt="2024-07-28T08:26:19.466" v="1231" actId="34818"/>
          <ac:picMkLst>
            <pc:docMk/>
            <pc:sldMk cId="2117519746" sldId="446"/>
            <ac:picMk id="11" creationId="{A2601677-EFBE-64F8-1D61-5BEFC958C4CE}"/>
          </ac:picMkLst>
        </pc:picChg>
      </pc:sldChg>
      <pc:sldChg chg="addSp delSp modSp add mod">
        <pc:chgData name="Patricia Tating" userId="2d5de998-745e-443f-88de-c8e3200a6ba5" providerId="ADAL" clId="{F6D437DF-6AF3-48A1-95FD-796CC8A8F8AB}" dt="2024-07-28T08:26:26.078" v="1242" actId="34818"/>
        <pc:sldMkLst>
          <pc:docMk/>
          <pc:sldMk cId="2056930111" sldId="447"/>
        </pc:sldMkLst>
        <pc:spChg chg="mod">
          <ac:chgData name="Patricia Tating" userId="2d5de998-745e-443f-88de-c8e3200a6ba5" providerId="ADAL" clId="{F6D437DF-6AF3-48A1-95FD-796CC8A8F8AB}" dt="2024-07-28T06:40:02.256" v="62" actId="20577"/>
          <ac:spMkLst>
            <pc:docMk/>
            <pc:sldMk cId="2056930111" sldId="447"/>
            <ac:spMk id="3" creationId="{0E02AE9C-BA1D-195E-3B93-A5A0CC03D8F3}"/>
          </ac:spMkLst>
        </pc:spChg>
        <pc:picChg chg="add del mod">
          <ac:chgData name="Patricia Tating" userId="2d5de998-745e-443f-88de-c8e3200a6ba5" providerId="ADAL" clId="{F6D437DF-6AF3-48A1-95FD-796CC8A8F8AB}" dt="2024-07-28T08:26:26.078" v="1242" actId="34818"/>
          <ac:picMkLst>
            <pc:docMk/>
            <pc:sldMk cId="2056930111" sldId="447"/>
            <ac:picMk id="4" creationId="{F390AF2C-EF66-02C8-E7CF-1E41A54491D8}"/>
          </ac:picMkLst>
        </pc:picChg>
        <pc:picChg chg="add del mod">
          <ac:chgData name="Patricia Tating" userId="2d5de998-745e-443f-88de-c8e3200a6ba5" providerId="ADAL" clId="{F6D437DF-6AF3-48A1-95FD-796CC8A8F8AB}" dt="2024-07-28T08:26:19.466" v="1231" actId="34818"/>
          <ac:picMkLst>
            <pc:docMk/>
            <pc:sldMk cId="2056930111" sldId="447"/>
            <ac:picMk id="5" creationId="{729595C6-6300-4874-EF80-51810B759955}"/>
          </ac:picMkLst>
        </pc:picChg>
        <pc:picChg chg="mod modCrop">
          <ac:chgData name="Patricia Tating" userId="2d5de998-745e-443f-88de-c8e3200a6ba5" providerId="ADAL" clId="{F6D437DF-6AF3-48A1-95FD-796CC8A8F8AB}" dt="2024-07-28T06:51:39.708" v="83" actId="18131"/>
          <ac:picMkLst>
            <pc:docMk/>
            <pc:sldMk cId="2056930111" sldId="447"/>
            <ac:picMk id="12" creationId="{7D5BDB53-9169-3BBC-9362-0539514AC7DD}"/>
          </ac:picMkLst>
        </pc:picChg>
      </pc:sldChg>
      <pc:sldChg chg="delSp add del mod">
        <pc:chgData name="Patricia Tating" userId="2d5de998-745e-443f-88de-c8e3200a6ba5" providerId="ADAL" clId="{F6D437DF-6AF3-48A1-95FD-796CC8A8F8AB}" dt="2024-07-28T07:28:47.342" v="518" actId="47"/>
        <pc:sldMkLst>
          <pc:docMk/>
          <pc:sldMk cId="3969183449" sldId="448"/>
        </pc:sldMkLst>
        <pc:graphicFrameChg chg="del">
          <ac:chgData name="Patricia Tating" userId="2d5de998-745e-443f-88de-c8e3200a6ba5" providerId="ADAL" clId="{F6D437DF-6AF3-48A1-95FD-796CC8A8F8AB}" dt="2024-07-28T07:04:41.301" v="284" actId="478"/>
          <ac:graphicFrameMkLst>
            <pc:docMk/>
            <pc:sldMk cId="3969183449" sldId="448"/>
            <ac:graphicFrameMk id="9" creationId="{8F4E03FB-6035-1770-5034-0CE158B69943}"/>
          </ac:graphicFrameMkLst>
        </pc:graphicFrameChg>
      </pc:sldChg>
      <pc:sldChg chg="addSp delSp modSp add del mod">
        <pc:chgData name="Patricia Tating" userId="2d5de998-745e-443f-88de-c8e3200a6ba5" providerId="ADAL" clId="{F6D437DF-6AF3-48A1-95FD-796CC8A8F8AB}" dt="2024-07-30T01:16:09.213" v="4112" actId="47"/>
        <pc:sldMkLst>
          <pc:docMk/>
          <pc:sldMk cId="4191767936" sldId="449"/>
        </pc:sldMkLst>
        <pc:picChg chg="add del mod">
          <ac:chgData name="Patricia Tating" userId="2d5de998-745e-443f-88de-c8e3200a6ba5" providerId="ADAL" clId="{F6D437DF-6AF3-48A1-95FD-796CC8A8F8AB}" dt="2024-07-28T08:26:26.078" v="1242" actId="34818"/>
          <ac:picMkLst>
            <pc:docMk/>
            <pc:sldMk cId="4191767936" sldId="449"/>
            <ac:picMk id="4" creationId="{C041DEFB-EC9C-3B30-E3B7-FE9C988F1946}"/>
          </ac:picMkLst>
        </pc:picChg>
        <pc:picChg chg="add del mod">
          <ac:chgData name="Patricia Tating" userId="2d5de998-745e-443f-88de-c8e3200a6ba5" providerId="ADAL" clId="{F6D437DF-6AF3-48A1-95FD-796CC8A8F8AB}" dt="2024-07-28T08:26:19.466" v="1231" actId="34818"/>
          <ac:picMkLst>
            <pc:docMk/>
            <pc:sldMk cId="4191767936" sldId="449"/>
            <ac:picMk id="5" creationId="{2C074C3A-9849-EE27-DA93-064E1CCE7B9F}"/>
          </ac:picMkLst>
        </pc:picChg>
      </pc:sldChg>
      <pc:sldChg chg="addSp delSp modSp add mod">
        <pc:chgData name="Patricia Tating" userId="2d5de998-745e-443f-88de-c8e3200a6ba5" providerId="ADAL" clId="{F6D437DF-6AF3-48A1-95FD-796CC8A8F8AB}" dt="2024-07-28T08:26:26.078" v="1242" actId="34818"/>
        <pc:sldMkLst>
          <pc:docMk/>
          <pc:sldMk cId="3427530161" sldId="450"/>
        </pc:sldMkLst>
        <pc:spChg chg="mod">
          <ac:chgData name="Patricia Tating" userId="2d5de998-745e-443f-88de-c8e3200a6ba5" providerId="ADAL" clId="{F6D437DF-6AF3-48A1-95FD-796CC8A8F8AB}" dt="2024-07-28T07:08:53.893" v="313" actId="20577"/>
          <ac:spMkLst>
            <pc:docMk/>
            <pc:sldMk cId="3427530161" sldId="450"/>
            <ac:spMk id="3" creationId="{545D3755-C3E2-975E-DE68-CDECC4B526EC}"/>
          </ac:spMkLst>
        </pc:spChg>
        <pc:spChg chg="add del mod">
          <ac:chgData name="Patricia Tating" userId="2d5de998-745e-443f-88de-c8e3200a6ba5" providerId="ADAL" clId="{F6D437DF-6AF3-48A1-95FD-796CC8A8F8AB}" dt="2024-07-28T07:08:59.418" v="315" actId="478"/>
          <ac:spMkLst>
            <pc:docMk/>
            <pc:sldMk cId="3427530161" sldId="450"/>
            <ac:spMk id="4" creationId="{F3A4EC3E-DF36-E5E2-9902-BDD1177216FC}"/>
          </ac:spMkLst>
        </pc:spChg>
        <pc:spChg chg="add mod">
          <ac:chgData name="Patricia Tating" userId="2d5de998-745e-443f-88de-c8e3200a6ba5" providerId="ADAL" clId="{F6D437DF-6AF3-48A1-95FD-796CC8A8F8AB}" dt="2024-07-28T07:36:56.405" v="583" actId="1076"/>
          <ac:spMkLst>
            <pc:docMk/>
            <pc:sldMk cId="3427530161" sldId="450"/>
            <ac:spMk id="6" creationId="{1DF74294-C702-A548-7AB0-1A1535B33871}"/>
          </ac:spMkLst>
        </pc:spChg>
        <pc:spChg chg="del">
          <ac:chgData name="Patricia Tating" userId="2d5de998-745e-443f-88de-c8e3200a6ba5" providerId="ADAL" clId="{F6D437DF-6AF3-48A1-95FD-796CC8A8F8AB}" dt="2024-07-28T07:08:57.717" v="314" actId="478"/>
          <ac:spMkLst>
            <pc:docMk/>
            <pc:sldMk cId="3427530161" sldId="450"/>
            <ac:spMk id="7" creationId="{F70BD87D-F7DA-961B-4024-A354DC87D168}"/>
          </ac:spMkLst>
        </pc:spChg>
        <pc:spChg chg="add mod">
          <ac:chgData name="Patricia Tating" userId="2d5de998-745e-443f-88de-c8e3200a6ba5" providerId="ADAL" clId="{F6D437DF-6AF3-48A1-95FD-796CC8A8F8AB}" dt="2024-07-28T07:37:04.290" v="584" actId="1076"/>
          <ac:spMkLst>
            <pc:docMk/>
            <pc:sldMk cId="3427530161" sldId="450"/>
            <ac:spMk id="9" creationId="{69EDEF48-01E8-FC30-10D9-70C2A918EDAE}"/>
          </ac:spMkLst>
        </pc:spChg>
        <pc:spChg chg="add mod">
          <ac:chgData name="Patricia Tating" userId="2d5de998-745e-443f-88de-c8e3200a6ba5" providerId="ADAL" clId="{F6D437DF-6AF3-48A1-95FD-796CC8A8F8AB}" dt="2024-07-28T07:37:13.130" v="585" actId="1076"/>
          <ac:spMkLst>
            <pc:docMk/>
            <pc:sldMk cId="3427530161" sldId="450"/>
            <ac:spMk id="10" creationId="{4150F403-B2F5-19DF-F3C0-57A61945196A}"/>
          </ac:spMkLst>
        </pc:spChg>
        <pc:spChg chg="add mod">
          <ac:chgData name="Patricia Tating" userId="2d5de998-745e-443f-88de-c8e3200a6ba5" providerId="ADAL" clId="{F6D437DF-6AF3-48A1-95FD-796CC8A8F8AB}" dt="2024-07-28T07:37:21.365" v="586" actId="1076"/>
          <ac:spMkLst>
            <pc:docMk/>
            <pc:sldMk cId="3427530161" sldId="450"/>
            <ac:spMk id="11" creationId="{F0E38E0D-B0B9-5805-ED37-FE69EB859E2F}"/>
          </ac:spMkLst>
        </pc:spChg>
        <pc:spChg chg="add del mod ord">
          <ac:chgData name="Patricia Tating" userId="2d5de998-745e-443f-88de-c8e3200a6ba5" providerId="ADAL" clId="{F6D437DF-6AF3-48A1-95FD-796CC8A8F8AB}" dt="2024-07-28T07:36:26.347" v="579" actId="11529"/>
          <ac:spMkLst>
            <pc:docMk/>
            <pc:sldMk cId="3427530161" sldId="450"/>
            <ac:spMk id="14" creationId="{89C45729-1407-8F4B-1585-39D082B06ADD}"/>
          </ac:spMkLst>
        </pc:spChg>
        <pc:picChg chg="add mod">
          <ac:chgData name="Patricia Tating" userId="2d5de998-745e-443f-88de-c8e3200a6ba5" providerId="ADAL" clId="{F6D437DF-6AF3-48A1-95FD-796CC8A8F8AB}" dt="2024-07-28T07:36:56.405" v="583" actId="1076"/>
          <ac:picMkLst>
            <pc:docMk/>
            <pc:sldMk cId="3427530161" sldId="450"/>
            <ac:picMk id="5" creationId="{EDABBC77-E4F6-B489-B8C4-FCBF4BE09E3A}"/>
          </ac:picMkLst>
        </pc:picChg>
        <pc:picChg chg="add mod">
          <ac:chgData name="Patricia Tating" userId="2d5de998-745e-443f-88de-c8e3200a6ba5" providerId="ADAL" clId="{F6D437DF-6AF3-48A1-95FD-796CC8A8F8AB}" dt="2024-07-28T07:37:04.290" v="584" actId="1076"/>
          <ac:picMkLst>
            <pc:docMk/>
            <pc:sldMk cId="3427530161" sldId="450"/>
            <ac:picMk id="8" creationId="{9CD7929C-8F0C-EC16-3A53-7E7F829055F1}"/>
          </ac:picMkLst>
        </pc:picChg>
        <pc:picChg chg="add mod">
          <ac:chgData name="Patricia Tating" userId="2d5de998-745e-443f-88de-c8e3200a6ba5" providerId="ADAL" clId="{F6D437DF-6AF3-48A1-95FD-796CC8A8F8AB}" dt="2024-07-28T07:37:13.130" v="585" actId="1076"/>
          <ac:picMkLst>
            <pc:docMk/>
            <pc:sldMk cId="3427530161" sldId="450"/>
            <ac:picMk id="12" creationId="{E7117CB0-4B5A-9A98-7B51-425BB6C83361}"/>
          </ac:picMkLst>
        </pc:picChg>
        <pc:picChg chg="add mod">
          <ac:chgData name="Patricia Tating" userId="2d5de998-745e-443f-88de-c8e3200a6ba5" providerId="ADAL" clId="{F6D437DF-6AF3-48A1-95FD-796CC8A8F8AB}" dt="2024-07-28T07:37:43.488" v="587" actId="1076"/>
          <ac:picMkLst>
            <pc:docMk/>
            <pc:sldMk cId="3427530161" sldId="450"/>
            <ac:picMk id="13" creationId="{A017937A-1A8F-8283-F53F-8CD89933FAA4}"/>
          </ac:picMkLst>
        </pc:picChg>
        <pc:picChg chg="add del mod">
          <ac:chgData name="Patricia Tating" userId="2d5de998-745e-443f-88de-c8e3200a6ba5" providerId="ADAL" clId="{F6D437DF-6AF3-48A1-95FD-796CC8A8F8AB}" dt="2024-07-28T08:26:26.078" v="1242" actId="34818"/>
          <ac:picMkLst>
            <pc:docMk/>
            <pc:sldMk cId="3427530161" sldId="450"/>
            <ac:picMk id="15" creationId="{A272E27B-560A-E8D0-6B6E-3714EA6EAE68}"/>
          </ac:picMkLst>
        </pc:picChg>
        <pc:picChg chg="add del mod">
          <ac:chgData name="Patricia Tating" userId="2d5de998-745e-443f-88de-c8e3200a6ba5" providerId="ADAL" clId="{F6D437DF-6AF3-48A1-95FD-796CC8A8F8AB}" dt="2024-07-28T08:26:19.466" v="1231" actId="34818"/>
          <ac:picMkLst>
            <pc:docMk/>
            <pc:sldMk cId="3427530161" sldId="450"/>
            <ac:picMk id="16" creationId="{9E333660-9C0F-BA31-C959-9DD5437D17ED}"/>
          </ac:picMkLst>
        </pc:picChg>
      </pc:sldChg>
      <pc:sldChg chg="addSp delSp modSp add mod">
        <pc:chgData name="Patricia Tating" userId="2d5de998-745e-443f-88de-c8e3200a6ba5" providerId="ADAL" clId="{F6D437DF-6AF3-48A1-95FD-796CC8A8F8AB}" dt="2024-07-29T15:32:13.064" v="2795" actId="108"/>
        <pc:sldMkLst>
          <pc:docMk/>
          <pc:sldMk cId="914393965" sldId="451"/>
        </pc:sldMkLst>
        <pc:spChg chg="mod">
          <ac:chgData name="Patricia Tating" userId="2d5de998-745e-443f-88de-c8e3200a6ba5" providerId="ADAL" clId="{F6D437DF-6AF3-48A1-95FD-796CC8A8F8AB}" dt="2024-07-28T07:28:10.724" v="512" actId="20577"/>
          <ac:spMkLst>
            <pc:docMk/>
            <pc:sldMk cId="914393965" sldId="451"/>
            <ac:spMk id="2" creationId="{F52A871D-B15E-C971-7C85-0AF173E38781}"/>
          </ac:spMkLst>
        </pc:spChg>
        <pc:spChg chg="mod">
          <ac:chgData name="Patricia Tating" userId="2d5de998-745e-443f-88de-c8e3200a6ba5" providerId="ADAL" clId="{F6D437DF-6AF3-48A1-95FD-796CC8A8F8AB}" dt="2024-07-29T15:32:13.064" v="2795" actId="108"/>
          <ac:spMkLst>
            <pc:docMk/>
            <pc:sldMk cId="914393965" sldId="451"/>
            <ac:spMk id="3" creationId="{34F2E863-4A4C-76FE-444A-083F93043389}"/>
          </ac:spMkLst>
        </pc:spChg>
        <pc:picChg chg="add del mod">
          <ac:chgData name="Patricia Tating" userId="2d5de998-745e-443f-88de-c8e3200a6ba5" providerId="ADAL" clId="{F6D437DF-6AF3-48A1-95FD-796CC8A8F8AB}" dt="2024-07-28T08:26:26.078" v="1242" actId="34818"/>
          <ac:picMkLst>
            <pc:docMk/>
            <pc:sldMk cId="914393965" sldId="451"/>
            <ac:picMk id="4" creationId="{88680759-6002-51EA-14A4-FD1E96E1F01B}"/>
          </ac:picMkLst>
        </pc:picChg>
        <pc:picChg chg="mod">
          <ac:chgData name="Patricia Tating" userId="2d5de998-745e-443f-88de-c8e3200a6ba5" providerId="ADAL" clId="{F6D437DF-6AF3-48A1-95FD-796CC8A8F8AB}" dt="2024-07-28T07:34:57.906" v="566" actId="14826"/>
          <ac:picMkLst>
            <pc:docMk/>
            <pc:sldMk cId="914393965" sldId="451"/>
            <ac:picMk id="5" creationId="{F2B2501C-600C-11B3-1ECD-912D988906A5}"/>
          </ac:picMkLst>
        </pc:picChg>
        <pc:picChg chg="add del mod">
          <ac:chgData name="Patricia Tating" userId="2d5de998-745e-443f-88de-c8e3200a6ba5" providerId="ADAL" clId="{F6D437DF-6AF3-48A1-95FD-796CC8A8F8AB}" dt="2024-07-28T08:26:19.466" v="1231" actId="34818"/>
          <ac:picMkLst>
            <pc:docMk/>
            <pc:sldMk cId="914393965" sldId="451"/>
            <ac:picMk id="6" creationId="{20CB395E-1080-35A4-2FC9-4D21F3CF67D0}"/>
          </ac:picMkLst>
        </pc:picChg>
      </pc:sldChg>
      <pc:sldChg chg="addSp delSp modSp add del mod">
        <pc:chgData name="Patricia Tating" userId="2d5de998-745e-443f-88de-c8e3200a6ba5" providerId="ADAL" clId="{F6D437DF-6AF3-48A1-95FD-796CC8A8F8AB}" dt="2024-07-28T08:36:15.617" v="1323" actId="47"/>
        <pc:sldMkLst>
          <pc:docMk/>
          <pc:sldMk cId="2041087163" sldId="452"/>
        </pc:sldMkLst>
        <pc:spChg chg="mod">
          <ac:chgData name="Patricia Tating" userId="2d5de998-745e-443f-88de-c8e3200a6ba5" providerId="ADAL" clId="{F6D437DF-6AF3-48A1-95FD-796CC8A8F8AB}" dt="2024-07-28T07:28:41.204" v="514"/>
          <ac:spMkLst>
            <pc:docMk/>
            <pc:sldMk cId="2041087163" sldId="452"/>
            <ac:spMk id="2" creationId="{201B40A4-1AAF-779B-D508-1393CCB967AC}"/>
          </ac:spMkLst>
        </pc:spChg>
        <pc:spChg chg="mod">
          <ac:chgData name="Patricia Tating" userId="2d5de998-745e-443f-88de-c8e3200a6ba5" providerId="ADAL" clId="{F6D437DF-6AF3-48A1-95FD-796CC8A8F8AB}" dt="2024-07-28T07:28:45.137" v="517" actId="20577"/>
          <ac:spMkLst>
            <pc:docMk/>
            <pc:sldMk cId="2041087163" sldId="452"/>
            <ac:spMk id="3" creationId="{FFCF62BD-CDEB-F532-5AE5-D1AD61EAB7C9}"/>
          </ac:spMkLst>
        </pc:spChg>
        <pc:picChg chg="add del mod">
          <ac:chgData name="Patricia Tating" userId="2d5de998-745e-443f-88de-c8e3200a6ba5" providerId="ADAL" clId="{F6D437DF-6AF3-48A1-95FD-796CC8A8F8AB}" dt="2024-07-28T08:26:26.078" v="1242" actId="34818"/>
          <ac:picMkLst>
            <pc:docMk/>
            <pc:sldMk cId="2041087163" sldId="452"/>
            <ac:picMk id="4" creationId="{5280D0A5-B671-5261-B201-D6F254F38B84}"/>
          </ac:picMkLst>
        </pc:picChg>
        <pc:picChg chg="add del mod">
          <ac:chgData name="Patricia Tating" userId="2d5de998-745e-443f-88de-c8e3200a6ba5" providerId="ADAL" clId="{F6D437DF-6AF3-48A1-95FD-796CC8A8F8AB}" dt="2024-07-28T08:26:19.466" v="1231" actId="34818"/>
          <ac:picMkLst>
            <pc:docMk/>
            <pc:sldMk cId="2041087163" sldId="452"/>
            <ac:picMk id="5" creationId="{F07B1A15-9D81-7A95-2EFC-78CD83E47711}"/>
          </ac:picMkLst>
        </pc:picChg>
      </pc:sldChg>
      <pc:sldChg chg="addSp delSp modSp new mod ord">
        <pc:chgData name="Patricia Tating" userId="2d5de998-745e-443f-88de-c8e3200a6ba5" providerId="ADAL" clId="{F6D437DF-6AF3-48A1-95FD-796CC8A8F8AB}" dt="2024-08-02T06:09:25.495" v="4764" actId="20577"/>
        <pc:sldMkLst>
          <pc:docMk/>
          <pc:sldMk cId="3074481889" sldId="453"/>
        </pc:sldMkLst>
        <pc:spChg chg="mod">
          <ac:chgData name="Patricia Tating" userId="2d5de998-745e-443f-88de-c8e3200a6ba5" providerId="ADAL" clId="{F6D437DF-6AF3-48A1-95FD-796CC8A8F8AB}" dt="2024-08-02T06:09:25.495" v="4764" actId="20577"/>
          <ac:spMkLst>
            <pc:docMk/>
            <pc:sldMk cId="3074481889" sldId="453"/>
            <ac:spMk id="2" creationId="{AF741838-3369-199B-52AE-AE5E0649FCC2}"/>
          </ac:spMkLst>
        </pc:spChg>
        <pc:picChg chg="add del mod">
          <ac:chgData name="Patricia Tating" userId="2d5de998-745e-443f-88de-c8e3200a6ba5" providerId="ADAL" clId="{F6D437DF-6AF3-48A1-95FD-796CC8A8F8AB}" dt="2024-07-28T08:26:26.078" v="1242" actId="34818"/>
          <ac:picMkLst>
            <pc:docMk/>
            <pc:sldMk cId="3074481889" sldId="453"/>
            <ac:picMk id="4" creationId="{00F682F3-9575-E6F1-A2A9-9A9612F4B3D9}"/>
          </ac:picMkLst>
        </pc:picChg>
        <pc:picChg chg="add del mod">
          <ac:chgData name="Patricia Tating" userId="2d5de998-745e-443f-88de-c8e3200a6ba5" providerId="ADAL" clId="{F6D437DF-6AF3-48A1-95FD-796CC8A8F8AB}" dt="2024-07-28T08:26:19.466" v="1231" actId="34818"/>
          <ac:picMkLst>
            <pc:docMk/>
            <pc:sldMk cId="3074481889" sldId="453"/>
            <ac:picMk id="5" creationId="{3C6F5660-2123-2A5E-91B3-E9103ADAC1F6}"/>
          </ac:picMkLst>
        </pc:picChg>
      </pc:sldChg>
      <pc:sldChg chg="addSp delSp modSp new mod">
        <pc:chgData name="Patricia Tating" userId="2d5de998-745e-443f-88de-c8e3200a6ba5" providerId="ADAL" clId="{F6D437DF-6AF3-48A1-95FD-796CC8A8F8AB}" dt="2024-08-02T06:30:54.114" v="4957" actId="108"/>
        <pc:sldMkLst>
          <pc:docMk/>
          <pc:sldMk cId="2120292353" sldId="454"/>
        </pc:sldMkLst>
        <pc:spChg chg="mod">
          <ac:chgData name="Patricia Tating" userId="2d5de998-745e-443f-88de-c8e3200a6ba5" providerId="ADAL" clId="{F6D437DF-6AF3-48A1-95FD-796CC8A8F8AB}" dt="2024-08-02T06:30:54.114" v="4957" actId="108"/>
          <ac:spMkLst>
            <pc:docMk/>
            <pc:sldMk cId="2120292353" sldId="454"/>
            <ac:spMk id="2" creationId="{65B09236-7FB7-78EE-64E4-2AFFED48074B}"/>
          </ac:spMkLst>
        </pc:spChg>
        <pc:picChg chg="add del mod">
          <ac:chgData name="Patricia Tating" userId="2d5de998-745e-443f-88de-c8e3200a6ba5" providerId="ADAL" clId="{F6D437DF-6AF3-48A1-95FD-796CC8A8F8AB}" dt="2024-07-28T08:26:26.078" v="1242" actId="34818"/>
          <ac:picMkLst>
            <pc:docMk/>
            <pc:sldMk cId="2120292353" sldId="454"/>
            <ac:picMk id="4" creationId="{C8637711-66F9-35DC-7AC4-494B884CEE1B}"/>
          </ac:picMkLst>
        </pc:picChg>
        <pc:picChg chg="add del mod">
          <ac:chgData name="Patricia Tating" userId="2d5de998-745e-443f-88de-c8e3200a6ba5" providerId="ADAL" clId="{F6D437DF-6AF3-48A1-95FD-796CC8A8F8AB}" dt="2024-07-28T08:26:19.466" v="1231" actId="34818"/>
          <ac:picMkLst>
            <pc:docMk/>
            <pc:sldMk cId="2120292353" sldId="454"/>
            <ac:picMk id="5" creationId="{4FBB97B9-BF28-4426-1D95-BA88EEBD42C0}"/>
          </ac:picMkLst>
        </pc:picChg>
      </pc:sldChg>
      <pc:sldChg chg="addSp delSp modSp add mod">
        <pc:chgData name="Patricia Tating" userId="2d5de998-745e-443f-88de-c8e3200a6ba5" providerId="ADAL" clId="{F6D437DF-6AF3-48A1-95FD-796CC8A8F8AB}" dt="2024-07-30T03:23:29.942" v="4466" actId="207"/>
        <pc:sldMkLst>
          <pc:docMk/>
          <pc:sldMk cId="1571008299" sldId="455"/>
        </pc:sldMkLst>
        <pc:spChg chg="mod">
          <ac:chgData name="Patricia Tating" userId="2d5de998-745e-443f-88de-c8e3200a6ba5" providerId="ADAL" clId="{F6D437DF-6AF3-48A1-95FD-796CC8A8F8AB}" dt="2024-07-28T08:02:30.529" v="902" actId="1038"/>
          <ac:spMkLst>
            <pc:docMk/>
            <pc:sldMk cId="1571008299" sldId="455"/>
            <ac:spMk id="2" creationId="{201B40A4-1AAF-779B-D508-1393CCB967AC}"/>
          </ac:spMkLst>
        </pc:spChg>
        <pc:spChg chg="add mod">
          <ac:chgData name="Patricia Tating" userId="2d5de998-745e-443f-88de-c8e3200a6ba5" providerId="ADAL" clId="{F6D437DF-6AF3-48A1-95FD-796CC8A8F8AB}" dt="2024-07-28T08:00:29.239" v="880" actId="208"/>
          <ac:spMkLst>
            <pc:docMk/>
            <pc:sldMk cId="1571008299" sldId="455"/>
            <ac:spMk id="3" creationId="{7A860450-CED2-B5E9-59DB-06DA547B94FC}"/>
          </ac:spMkLst>
        </pc:spChg>
        <pc:spChg chg="add">
          <ac:chgData name="Patricia Tating" userId="2d5de998-745e-443f-88de-c8e3200a6ba5" providerId="ADAL" clId="{F6D437DF-6AF3-48A1-95FD-796CC8A8F8AB}" dt="2024-07-28T08:00:43.294" v="882"/>
          <ac:spMkLst>
            <pc:docMk/>
            <pc:sldMk cId="1571008299" sldId="455"/>
            <ac:spMk id="4" creationId="{A7739C15-A789-99AB-AC06-897023F15757}"/>
          </ac:spMkLst>
        </pc:spChg>
        <pc:spChg chg="add mod">
          <ac:chgData name="Patricia Tating" userId="2d5de998-745e-443f-88de-c8e3200a6ba5" providerId="ADAL" clId="{F6D437DF-6AF3-48A1-95FD-796CC8A8F8AB}" dt="2024-07-30T03:23:29.942" v="4466" actId="207"/>
          <ac:spMkLst>
            <pc:docMk/>
            <pc:sldMk cId="1571008299" sldId="455"/>
            <ac:spMk id="8" creationId="{8F068D86-C1A7-6EF1-6167-27BFBD4C9B91}"/>
          </ac:spMkLst>
        </pc:spChg>
        <pc:spChg chg="del">
          <ac:chgData name="Patricia Tating" userId="2d5de998-745e-443f-88de-c8e3200a6ba5" providerId="ADAL" clId="{F6D437DF-6AF3-48A1-95FD-796CC8A8F8AB}" dt="2024-07-28T08:00:15.933" v="876" actId="478"/>
          <ac:spMkLst>
            <pc:docMk/>
            <pc:sldMk cId="1571008299" sldId="455"/>
            <ac:spMk id="11" creationId="{6575B006-E35E-3C37-7B9F-49997D6C7EFB}"/>
          </ac:spMkLst>
        </pc:spChg>
        <pc:spChg chg="del">
          <ac:chgData name="Patricia Tating" userId="2d5de998-745e-443f-88de-c8e3200a6ba5" providerId="ADAL" clId="{F6D437DF-6AF3-48A1-95FD-796CC8A8F8AB}" dt="2024-07-28T08:00:18.203" v="877" actId="478"/>
          <ac:spMkLst>
            <pc:docMk/>
            <pc:sldMk cId="1571008299" sldId="455"/>
            <ac:spMk id="12" creationId="{62EAFAD8-1447-F5B6-1E77-DC368A1A209A}"/>
          </ac:spMkLst>
        </pc:spChg>
        <pc:picChg chg="add mod modCrop">
          <ac:chgData name="Patricia Tating" userId="2d5de998-745e-443f-88de-c8e3200a6ba5" providerId="ADAL" clId="{F6D437DF-6AF3-48A1-95FD-796CC8A8F8AB}" dt="2024-07-29T02:03:18.428" v="1363" actId="1076"/>
          <ac:picMkLst>
            <pc:docMk/>
            <pc:sldMk cId="1571008299" sldId="455"/>
            <ac:picMk id="5" creationId="{5CAC0965-0A71-4A19-BDFD-932DAEEB99B8}"/>
          </ac:picMkLst>
        </pc:picChg>
        <pc:picChg chg="add del mod">
          <ac:chgData name="Patricia Tating" userId="2d5de998-745e-443f-88de-c8e3200a6ba5" providerId="ADAL" clId="{F6D437DF-6AF3-48A1-95FD-796CC8A8F8AB}" dt="2024-07-28T08:26:26.078" v="1242" actId="34818"/>
          <ac:picMkLst>
            <pc:docMk/>
            <pc:sldMk cId="1571008299" sldId="455"/>
            <ac:picMk id="6" creationId="{B6548C4F-30F7-CFFE-50D4-1BA348F6F25F}"/>
          </ac:picMkLst>
        </pc:picChg>
        <pc:picChg chg="add del mod">
          <ac:chgData name="Patricia Tating" userId="2d5de998-745e-443f-88de-c8e3200a6ba5" providerId="ADAL" clId="{F6D437DF-6AF3-48A1-95FD-796CC8A8F8AB}" dt="2024-07-28T08:26:19.466" v="1231" actId="34818"/>
          <ac:picMkLst>
            <pc:docMk/>
            <pc:sldMk cId="1571008299" sldId="455"/>
            <ac:picMk id="7" creationId="{E88C322A-A0E4-0D20-4DCE-22EACDF3304C}"/>
          </ac:picMkLst>
        </pc:picChg>
        <pc:picChg chg="del">
          <ac:chgData name="Patricia Tating" userId="2d5de998-745e-443f-88de-c8e3200a6ba5" providerId="ADAL" clId="{F6D437DF-6AF3-48A1-95FD-796CC8A8F8AB}" dt="2024-07-28T08:00:14.650" v="875" actId="478"/>
          <ac:picMkLst>
            <pc:docMk/>
            <pc:sldMk cId="1571008299" sldId="455"/>
            <ac:picMk id="9" creationId="{8868530C-2C9B-9563-292E-D148FBD01F17}"/>
          </ac:picMkLst>
        </pc:picChg>
      </pc:sldChg>
      <pc:sldChg chg="addSp delSp modSp add mod">
        <pc:chgData name="Patricia Tating" userId="2d5de998-745e-443f-88de-c8e3200a6ba5" providerId="ADAL" clId="{F6D437DF-6AF3-48A1-95FD-796CC8A8F8AB}" dt="2024-07-28T08:26:26.078" v="1242" actId="34818"/>
        <pc:sldMkLst>
          <pc:docMk/>
          <pc:sldMk cId="885348176" sldId="456"/>
        </pc:sldMkLst>
        <pc:spChg chg="mod">
          <ac:chgData name="Patricia Tating" userId="2d5de998-745e-443f-88de-c8e3200a6ba5" providerId="ADAL" clId="{F6D437DF-6AF3-48A1-95FD-796CC8A8F8AB}" dt="2024-07-28T08:02:45.411" v="917" actId="1038"/>
          <ac:spMkLst>
            <pc:docMk/>
            <pc:sldMk cId="885348176" sldId="456"/>
            <ac:spMk id="2" creationId="{201B40A4-1AAF-779B-D508-1393CCB967AC}"/>
          </ac:spMkLst>
        </pc:spChg>
        <pc:spChg chg="add mod">
          <ac:chgData name="Patricia Tating" userId="2d5de998-745e-443f-88de-c8e3200a6ba5" providerId="ADAL" clId="{F6D437DF-6AF3-48A1-95FD-796CC8A8F8AB}" dt="2024-07-28T08:11:10.469" v="1139" actId="1076"/>
          <ac:spMkLst>
            <pc:docMk/>
            <pc:sldMk cId="885348176" sldId="456"/>
            <ac:spMk id="6" creationId="{CD20F66E-E558-CB89-7412-F41DCB0477CF}"/>
          </ac:spMkLst>
        </pc:spChg>
        <pc:picChg chg="add mod modCrop">
          <ac:chgData name="Patricia Tating" userId="2d5de998-745e-443f-88de-c8e3200a6ba5" providerId="ADAL" clId="{F6D437DF-6AF3-48A1-95FD-796CC8A8F8AB}" dt="2024-07-28T08:03:18.349" v="923" actId="1076"/>
          <ac:picMkLst>
            <pc:docMk/>
            <pc:sldMk cId="885348176" sldId="456"/>
            <ac:picMk id="4" creationId="{07AEAD58-39E9-374C-D1C1-066F5F47224E}"/>
          </ac:picMkLst>
        </pc:picChg>
        <pc:picChg chg="del">
          <ac:chgData name="Patricia Tating" userId="2d5de998-745e-443f-88de-c8e3200a6ba5" providerId="ADAL" clId="{F6D437DF-6AF3-48A1-95FD-796CC8A8F8AB}" dt="2024-07-28T08:02:02.249" v="891" actId="478"/>
          <ac:picMkLst>
            <pc:docMk/>
            <pc:sldMk cId="885348176" sldId="456"/>
            <ac:picMk id="5" creationId="{5CAC0965-0A71-4A19-BDFD-932DAEEB99B8}"/>
          </ac:picMkLst>
        </pc:picChg>
        <pc:picChg chg="add del mod">
          <ac:chgData name="Patricia Tating" userId="2d5de998-745e-443f-88de-c8e3200a6ba5" providerId="ADAL" clId="{F6D437DF-6AF3-48A1-95FD-796CC8A8F8AB}" dt="2024-07-28T08:26:26.078" v="1242" actId="34818"/>
          <ac:picMkLst>
            <pc:docMk/>
            <pc:sldMk cId="885348176" sldId="456"/>
            <ac:picMk id="7" creationId="{AC140973-F50D-E60F-A184-EA0C254DCBEF}"/>
          </ac:picMkLst>
        </pc:picChg>
        <pc:picChg chg="add del mod">
          <ac:chgData name="Patricia Tating" userId="2d5de998-745e-443f-88de-c8e3200a6ba5" providerId="ADAL" clId="{F6D437DF-6AF3-48A1-95FD-796CC8A8F8AB}" dt="2024-07-28T08:26:19.466" v="1231" actId="34818"/>
          <ac:picMkLst>
            <pc:docMk/>
            <pc:sldMk cId="885348176" sldId="456"/>
            <ac:picMk id="8" creationId="{A0C01657-FA1E-9BEE-70B3-2E5FE6A1AA59}"/>
          </ac:picMkLst>
        </pc:picChg>
      </pc:sldChg>
      <pc:sldChg chg="addSp delSp modSp add mod">
        <pc:chgData name="Patricia Tating" userId="2d5de998-745e-443f-88de-c8e3200a6ba5" providerId="ADAL" clId="{F6D437DF-6AF3-48A1-95FD-796CC8A8F8AB}" dt="2024-07-28T08:34:02.573" v="1318" actId="1076"/>
        <pc:sldMkLst>
          <pc:docMk/>
          <pc:sldMk cId="1496694377" sldId="457"/>
        </pc:sldMkLst>
        <pc:spChg chg="add mod">
          <ac:chgData name="Patricia Tating" userId="2d5de998-745e-443f-88de-c8e3200a6ba5" providerId="ADAL" clId="{F6D437DF-6AF3-48A1-95FD-796CC8A8F8AB}" dt="2024-07-28T08:34:02.573" v="1318" actId="1076"/>
          <ac:spMkLst>
            <pc:docMk/>
            <pc:sldMk cId="1496694377" sldId="457"/>
            <ac:spMk id="7" creationId="{3FB0D7D1-AA98-B632-DC48-C96CA19C3364}"/>
          </ac:spMkLst>
        </pc:spChg>
        <pc:picChg chg="del">
          <ac:chgData name="Patricia Tating" userId="2d5de998-745e-443f-88de-c8e3200a6ba5" providerId="ADAL" clId="{F6D437DF-6AF3-48A1-95FD-796CC8A8F8AB}" dt="2024-07-28T08:03:48.708" v="926" actId="478"/>
          <ac:picMkLst>
            <pc:docMk/>
            <pc:sldMk cId="1496694377" sldId="457"/>
            <ac:picMk id="4" creationId="{07AEAD58-39E9-374C-D1C1-066F5F47224E}"/>
          </ac:picMkLst>
        </pc:picChg>
        <pc:picChg chg="add mod">
          <ac:chgData name="Patricia Tating" userId="2d5de998-745e-443f-88de-c8e3200a6ba5" providerId="ADAL" clId="{F6D437DF-6AF3-48A1-95FD-796CC8A8F8AB}" dt="2024-07-28T08:33:59.250" v="1317" actId="1076"/>
          <ac:picMkLst>
            <pc:docMk/>
            <pc:sldMk cId="1496694377" sldId="457"/>
            <ac:picMk id="6" creationId="{FC91C698-2AB5-C556-D905-494D0F5FF2CB}"/>
          </ac:picMkLst>
        </pc:picChg>
        <pc:picChg chg="add del mod">
          <ac:chgData name="Patricia Tating" userId="2d5de998-745e-443f-88de-c8e3200a6ba5" providerId="ADAL" clId="{F6D437DF-6AF3-48A1-95FD-796CC8A8F8AB}" dt="2024-07-28T08:26:26.078" v="1242" actId="34818"/>
          <ac:picMkLst>
            <pc:docMk/>
            <pc:sldMk cId="1496694377" sldId="457"/>
            <ac:picMk id="8" creationId="{BAA2B52C-7BDA-4078-B2E5-827D2495573D}"/>
          </ac:picMkLst>
        </pc:picChg>
        <pc:picChg chg="add del mod">
          <ac:chgData name="Patricia Tating" userId="2d5de998-745e-443f-88de-c8e3200a6ba5" providerId="ADAL" clId="{F6D437DF-6AF3-48A1-95FD-796CC8A8F8AB}" dt="2024-07-28T08:26:19.466" v="1231" actId="34818"/>
          <ac:picMkLst>
            <pc:docMk/>
            <pc:sldMk cId="1496694377" sldId="457"/>
            <ac:picMk id="9" creationId="{F0C595E0-5943-FBB7-0035-F8FA81D2BAF1}"/>
          </ac:picMkLst>
        </pc:picChg>
      </pc:sldChg>
      <pc:sldChg chg="addSp delSp modSp add del mod">
        <pc:chgData name="Patricia Tating" userId="2d5de998-745e-443f-88de-c8e3200a6ba5" providerId="ADAL" clId="{F6D437DF-6AF3-48A1-95FD-796CC8A8F8AB}" dt="2024-08-02T06:07:47.207" v="4758" actId="47"/>
        <pc:sldMkLst>
          <pc:docMk/>
          <pc:sldMk cId="3151471587" sldId="458"/>
        </pc:sldMkLst>
        <pc:picChg chg="add del mod">
          <ac:chgData name="Patricia Tating" userId="2d5de998-745e-443f-88de-c8e3200a6ba5" providerId="ADAL" clId="{F6D437DF-6AF3-48A1-95FD-796CC8A8F8AB}" dt="2024-07-28T08:26:26.078" v="1242" actId="34818"/>
          <ac:picMkLst>
            <pc:docMk/>
            <pc:sldMk cId="3151471587" sldId="458"/>
            <ac:picMk id="4" creationId="{C8DC1A36-34C5-4EAC-850A-3CF5935EA5AA}"/>
          </ac:picMkLst>
        </pc:picChg>
        <pc:picChg chg="add del mod">
          <ac:chgData name="Patricia Tating" userId="2d5de998-745e-443f-88de-c8e3200a6ba5" providerId="ADAL" clId="{F6D437DF-6AF3-48A1-95FD-796CC8A8F8AB}" dt="2024-07-28T08:26:19.466" v="1231" actId="34818"/>
          <ac:picMkLst>
            <pc:docMk/>
            <pc:sldMk cId="3151471587" sldId="458"/>
            <ac:picMk id="5" creationId="{B75603BF-E6F0-2084-2796-0B71ABA93A1A}"/>
          </ac:picMkLst>
        </pc:picChg>
        <pc:picChg chg="mod">
          <ac:chgData name="Patricia Tating" userId="2d5de998-745e-443f-88de-c8e3200a6ba5" providerId="ADAL" clId="{F6D437DF-6AF3-48A1-95FD-796CC8A8F8AB}" dt="2024-07-29T15:09:09.922" v="2788" actId="14100"/>
          <ac:picMkLst>
            <pc:docMk/>
            <pc:sldMk cId="3151471587" sldId="458"/>
            <ac:picMk id="5" creationId="{C8700119-A42E-EF1B-74B0-38EFA05086DF}"/>
          </ac:picMkLst>
        </pc:picChg>
        <pc:picChg chg="del">
          <ac:chgData name="Patricia Tating" userId="2d5de998-745e-443f-88de-c8e3200a6ba5" providerId="ADAL" clId="{F6D437DF-6AF3-48A1-95FD-796CC8A8F8AB}" dt="2024-07-28T08:05:49.662" v="935" actId="478"/>
          <ac:picMkLst>
            <pc:docMk/>
            <pc:sldMk cId="3151471587" sldId="458"/>
            <ac:picMk id="6" creationId="{FC91C698-2AB5-C556-D905-494D0F5FF2CB}"/>
          </ac:picMkLst>
        </pc:picChg>
      </pc:sldChg>
      <pc:sldChg chg="addSp delSp modSp add mod">
        <pc:chgData name="Patricia Tating" userId="2d5de998-745e-443f-88de-c8e3200a6ba5" providerId="ADAL" clId="{F6D437DF-6AF3-48A1-95FD-796CC8A8F8AB}" dt="2024-07-28T08:39:20.029" v="1346" actId="14100"/>
        <pc:sldMkLst>
          <pc:docMk/>
          <pc:sldMk cId="2562421378" sldId="459"/>
        </pc:sldMkLst>
        <pc:spChg chg="mod">
          <ac:chgData name="Patricia Tating" userId="2d5de998-745e-443f-88de-c8e3200a6ba5" providerId="ADAL" clId="{F6D437DF-6AF3-48A1-95FD-796CC8A8F8AB}" dt="2024-07-28T08:18:38.578" v="1186" actId="20577"/>
          <ac:spMkLst>
            <pc:docMk/>
            <pc:sldMk cId="2562421378" sldId="459"/>
            <ac:spMk id="2" creationId="{201B40A4-1AAF-779B-D508-1393CCB967AC}"/>
          </ac:spMkLst>
        </pc:spChg>
        <pc:picChg chg="add del mod modCrop">
          <ac:chgData name="Patricia Tating" userId="2d5de998-745e-443f-88de-c8e3200a6ba5" providerId="ADAL" clId="{F6D437DF-6AF3-48A1-95FD-796CC8A8F8AB}" dt="2024-07-28T08:38:43.483" v="1340" actId="478"/>
          <ac:picMkLst>
            <pc:docMk/>
            <pc:sldMk cId="2562421378" sldId="459"/>
            <ac:picMk id="4" creationId="{14047215-B9B5-2130-7545-360F6B7DC31D}"/>
          </ac:picMkLst>
        </pc:picChg>
        <pc:picChg chg="add del mod">
          <ac:chgData name="Patricia Tating" userId="2d5de998-745e-443f-88de-c8e3200a6ba5" providerId="ADAL" clId="{F6D437DF-6AF3-48A1-95FD-796CC8A8F8AB}" dt="2024-07-28T08:26:26.078" v="1242" actId="34818"/>
          <ac:picMkLst>
            <pc:docMk/>
            <pc:sldMk cId="2562421378" sldId="459"/>
            <ac:picMk id="5" creationId="{ED27B0EA-4301-CE53-385B-7D4E387D0A97}"/>
          </ac:picMkLst>
        </pc:picChg>
        <pc:picChg chg="add del mod">
          <ac:chgData name="Patricia Tating" userId="2d5de998-745e-443f-88de-c8e3200a6ba5" providerId="ADAL" clId="{F6D437DF-6AF3-48A1-95FD-796CC8A8F8AB}" dt="2024-07-28T08:26:19.466" v="1231" actId="34818"/>
          <ac:picMkLst>
            <pc:docMk/>
            <pc:sldMk cId="2562421378" sldId="459"/>
            <ac:picMk id="6" creationId="{508AFA89-0FA8-351B-8E1C-05B50EE96DE5}"/>
          </ac:picMkLst>
        </pc:picChg>
        <pc:picChg chg="add mod modCrop">
          <ac:chgData name="Patricia Tating" userId="2d5de998-745e-443f-88de-c8e3200a6ba5" providerId="ADAL" clId="{F6D437DF-6AF3-48A1-95FD-796CC8A8F8AB}" dt="2024-07-28T08:39:20.029" v="1346" actId="14100"/>
          <ac:picMkLst>
            <pc:docMk/>
            <pc:sldMk cId="2562421378" sldId="459"/>
            <ac:picMk id="7" creationId="{0EA237D7-8370-9F3D-23AA-8BDE04D95EB8}"/>
          </ac:picMkLst>
        </pc:picChg>
      </pc:sldChg>
      <pc:sldChg chg="addSp delSp modSp add mod">
        <pc:chgData name="Patricia Tating" userId="2d5de998-745e-443f-88de-c8e3200a6ba5" providerId="ADAL" clId="{F6D437DF-6AF3-48A1-95FD-796CC8A8F8AB}" dt="2024-07-28T08:38:32.899" v="1339" actId="14100"/>
        <pc:sldMkLst>
          <pc:docMk/>
          <pc:sldMk cId="1279647080" sldId="460"/>
        </pc:sldMkLst>
        <pc:spChg chg="mod">
          <ac:chgData name="Patricia Tating" userId="2d5de998-745e-443f-88de-c8e3200a6ba5" providerId="ADAL" clId="{F6D437DF-6AF3-48A1-95FD-796CC8A8F8AB}" dt="2024-07-28T08:19:28.395" v="1199" actId="20577"/>
          <ac:spMkLst>
            <pc:docMk/>
            <pc:sldMk cId="1279647080" sldId="460"/>
            <ac:spMk id="2" creationId="{201B40A4-1AAF-779B-D508-1393CCB967AC}"/>
          </ac:spMkLst>
        </pc:spChg>
        <pc:spChg chg="ord">
          <ac:chgData name="Patricia Tating" userId="2d5de998-745e-443f-88de-c8e3200a6ba5" providerId="ADAL" clId="{F6D437DF-6AF3-48A1-95FD-796CC8A8F8AB}" dt="2024-07-28T08:38:22.267" v="1335" actId="167"/>
          <ac:spMkLst>
            <pc:docMk/>
            <pc:sldMk cId="1279647080" sldId="460"/>
            <ac:spMk id="3" creationId="{7A860450-CED2-B5E9-59DB-06DA547B94FC}"/>
          </ac:spMkLst>
        </pc:spChg>
        <pc:spChg chg="add mod">
          <ac:chgData name="Patricia Tating" userId="2d5de998-745e-443f-88de-c8e3200a6ba5" providerId="ADAL" clId="{F6D437DF-6AF3-48A1-95FD-796CC8A8F8AB}" dt="2024-07-28T08:31:26.780" v="1310" actId="688"/>
          <ac:spMkLst>
            <pc:docMk/>
            <pc:sldMk cId="1279647080" sldId="460"/>
            <ac:spMk id="17" creationId="{18E08196-292D-535F-B783-CA23120D1168}"/>
          </ac:spMkLst>
        </pc:spChg>
        <pc:spChg chg="add mod">
          <ac:chgData name="Patricia Tating" userId="2d5de998-745e-443f-88de-c8e3200a6ba5" providerId="ADAL" clId="{F6D437DF-6AF3-48A1-95FD-796CC8A8F8AB}" dt="2024-07-28T08:31:43.311" v="1315" actId="14100"/>
          <ac:spMkLst>
            <pc:docMk/>
            <pc:sldMk cId="1279647080" sldId="460"/>
            <ac:spMk id="18" creationId="{27E280D5-31A1-30A8-16EB-5F216ED06D77}"/>
          </ac:spMkLst>
        </pc:spChg>
        <pc:picChg chg="del mod">
          <ac:chgData name="Patricia Tating" userId="2d5de998-745e-443f-88de-c8e3200a6ba5" providerId="ADAL" clId="{F6D437DF-6AF3-48A1-95FD-796CC8A8F8AB}" dt="2024-07-28T08:19:30.713" v="1201" actId="478"/>
          <ac:picMkLst>
            <pc:docMk/>
            <pc:sldMk cId="1279647080" sldId="460"/>
            <ac:picMk id="4" creationId="{14047215-B9B5-2130-7545-360F6B7DC31D}"/>
          </ac:picMkLst>
        </pc:picChg>
        <pc:picChg chg="add del mod modCrop">
          <ac:chgData name="Patricia Tating" userId="2d5de998-745e-443f-88de-c8e3200a6ba5" providerId="ADAL" clId="{F6D437DF-6AF3-48A1-95FD-796CC8A8F8AB}" dt="2024-07-28T08:38:00.106" v="1326" actId="478"/>
          <ac:picMkLst>
            <pc:docMk/>
            <pc:sldMk cId="1279647080" sldId="460"/>
            <ac:picMk id="5" creationId="{C0686D7D-6081-C209-7E01-CDA9C09EBFA3}"/>
          </ac:picMkLst>
        </pc:picChg>
        <pc:picChg chg="add del mod">
          <ac:chgData name="Patricia Tating" userId="2d5de998-745e-443f-88de-c8e3200a6ba5" providerId="ADAL" clId="{F6D437DF-6AF3-48A1-95FD-796CC8A8F8AB}" dt="2024-07-28T08:26:26.078" v="1242" actId="34818"/>
          <ac:picMkLst>
            <pc:docMk/>
            <pc:sldMk cId="1279647080" sldId="460"/>
            <ac:picMk id="6" creationId="{809CAED3-0C26-149D-FC59-B3119B8B69BA}"/>
          </ac:picMkLst>
        </pc:picChg>
        <pc:picChg chg="add del mod">
          <ac:chgData name="Patricia Tating" userId="2d5de998-745e-443f-88de-c8e3200a6ba5" providerId="ADAL" clId="{F6D437DF-6AF3-48A1-95FD-796CC8A8F8AB}" dt="2024-07-28T08:26:19.466" v="1231" actId="34818"/>
          <ac:picMkLst>
            <pc:docMk/>
            <pc:sldMk cId="1279647080" sldId="460"/>
            <ac:picMk id="7" creationId="{496CB3E6-7D19-D643-ED8E-7A918CA98153}"/>
          </ac:picMkLst>
        </pc:picChg>
        <pc:picChg chg="add mod ord modCrop">
          <ac:chgData name="Patricia Tating" userId="2d5de998-745e-443f-88de-c8e3200a6ba5" providerId="ADAL" clId="{F6D437DF-6AF3-48A1-95FD-796CC8A8F8AB}" dt="2024-07-28T08:38:32.899" v="1339" actId="14100"/>
          <ac:picMkLst>
            <pc:docMk/>
            <pc:sldMk cId="1279647080" sldId="460"/>
            <ac:picMk id="19" creationId="{459B93C6-E70F-B22D-3E43-AC7AEB5675F3}"/>
          </ac:picMkLst>
        </pc:picChg>
        <pc:cxnChg chg="add del mod">
          <ac:chgData name="Patricia Tating" userId="2d5de998-745e-443f-88de-c8e3200a6ba5" providerId="ADAL" clId="{F6D437DF-6AF3-48A1-95FD-796CC8A8F8AB}" dt="2024-07-28T08:28:21.611" v="1247" actId="478"/>
          <ac:cxnSpMkLst>
            <pc:docMk/>
            <pc:sldMk cId="1279647080" sldId="460"/>
            <ac:cxnSpMk id="9" creationId="{DC152A64-4AF2-F4CB-FE04-4A2CBBEE899E}"/>
          </ac:cxnSpMkLst>
        </pc:cxnChg>
        <pc:cxnChg chg="add del mod">
          <ac:chgData name="Patricia Tating" userId="2d5de998-745e-443f-88de-c8e3200a6ba5" providerId="ADAL" clId="{F6D437DF-6AF3-48A1-95FD-796CC8A8F8AB}" dt="2024-07-28T08:28:55.814" v="1253" actId="478"/>
          <ac:cxnSpMkLst>
            <pc:docMk/>
            <pc:sldMk cId="1279647080" sldId="460"/>
            <ac:cxnSpMk id="14" creationId="{4B3462E5-AF96-3369-36DC-A9B7DF134E80}"/>
          </ac:cxnSpMkLst>
        </pc:cxnChg>
      </pc:sldChg>
      <pc:sldChg chg="addSp delSp modSp add mod delAnim modAnim">
        <pc:chgData name="Patricia Tating" userId="2d5de998-745e-443f-88de-c8e3200a6ba5" providerId="ADAL" clId="{F6D437DF-6AF3-48A1-95FD-796CC8A8F8AB}" dt="2024-07-29T14:56:45.837" v="2383" actId="1076"/>
        <pc:sldMkLst>
          <pc:docMk/>
          <pc:sldMk cId="3437790614" sldId="461"/>
        </pc:sldMkLst>
        <pc:spChg chg="mod">
          <ac:chgData name="Patricia Tating" userId="2d5de998-745e-443f-88de-c8e3200a6ba5" providerId="ADAL" clId="{F6D437DF-6AF3-48A1-95FD-796CC8A8F8AB}" dt="2024-07-29T03:59:58.501" v="2014" actId="20577"/>
          <ac:spMkLst>
            <pc:docMk/>
            <pc:sldMk cId="3437790614" sldId="461"/>
            <ac:spMk id="2" creationId="{201B40A4-1AAF-779B-D508-1393CCB967AC}"/>
          </ac:spMkLst>
        </pc:spChg>
        <pc:spChg chg="add mod">
          <ac:chgData name="Patricia Tating" userId="2d5de998-745e-443f-88de-c8e3200a6ba5" providerId="ADAL" clId="{F6D437DF-6AF3-48A1-95FD-796CC8A8F8AB}" dt="2024-07-29T14:56:45.837" v="2383" actId="1076"/>
          <ac:spMkLst>
            <pc:docMk/>
            <pc:sldMk cId="3437790614" sldId="461"/>
            <ac:spMk id="15" creationId="{AF3869B0-41D7-1424-CAED-FE47338EAD48}"/>
          </ac:spMkLst>
        </pc:spChg>
        <pc:graphicFrameChg chg="add mod ord modGraphic">
          <ac:chgData name="Patricia Tating" userId="2d5de998-745e-443f-88de-c8e3200a6ba5" providerId="ADAL" clId="{F6D437DF-6AF3-48A1-95FD-796CC8A8F8AB}" dt="2024-07-29T14:44:48.415" v="2339" actId="1036"/>
          <ac:graphicFrameMkLst>
            <pc:docMk/>
            <pc:sldMk cId="3437790614" sldId="461"/>
            <ac:graphicFrameMk id="14" creationId="{8117CF63-721D-6CE7-C80C-85BA064270E2}"/>
          </ac:graphicFrameMkLst>
        </pc:graphicFrameChg>
        <pc:picChg chg="del">
          <ac:chgData name="Patricia Tating" userId="2d5de998-745e-443f-88de-c8e3200a6ba5" providerId="ADAL" clId="{F6D437DF-6AF3-48A1-95FD-796CC8A8F8AB}" dt="2024-07-28T08:36:26.187" v="1325" actId="478"/>
          <ac:picMkLst>
            <pc:docMk/>
            <pc:sldMk cId="3437790614" sldId="461"/>
            <ac:picMk id="5" creationId="{5CAC0965-0A71-4A19-BDFD-932DAEEB99B8}"/>
          </ac:picMkLst>
        </pc:picChg>
        <pc:picChg chg="add mod">
          <ac:chgData name="Patricia Tating" userId="2d5de998-745e-443f-88de-c8e3200a6ba5" providerId="ADAL" clId="{F6D437DF-6AF3-48A1-95FD-796CC8A8F8AB}" dt="2024-07-29T14:39:56.371" v="2286" actId="1076"/>
          <ac:picMkLst>
            <pc:docMk/>
            <pc:sldMk cId="3437790614" sldId="461"/>
            <ac:picMk id="6" creationId="{804BD1AB-D4E2-19A9-FAB6-3FE003330F99}"/>
          </ac:picMkLst>
        </pc:picChg>
        <pc:picChg chg="add del">
          <ac:chgData name="Patricia Tating" userId="2d5de998-745e-443f-88de-c8e3200a6ba5" providerId="ADAL" clId="{F6D437DF-6AF3-48A1-95FD-796CC8A8F8AB}" dt="2024-07-29T04:12:54.641" v="2057" actId="22"/>
          <ac:picMkLst>
            <pc:docMk/>
            <pc:sldMk cId="3437790614" sldId="461"/>
            <ac:picMk id="8" creationId="{C10D4554-472E-9BC3-8453-6A1163BCB1C5}"/>
          </ac:picMkLst>
        </pc:picChg>
        <pc:picChg chg="add del">
          <ac:chgData name="Patricia Tating" userId="2d5de998-745e-443f-88de-c8e3200a6ba5" providerId="ADAL" clId="{F6D437DF-6AF3-48A1-95FD-796CC8A8F8AB}" dt="2024-07-29T14:33:57.398" v="2253" actId="22"/>
          <ac:picMkLst>
            <pc:docMk/>
            <pc:sldMk cId="3437790614" sldId="461"/>
            <ac:picMk id="11" creationId="{77EC1B07-3800-F8F6-3A15-1129D369326B}"/>
          </ac:picMkLst>
        </pc:picChg>
        <pc:picChg chg="add del mod modCrop">
          <ac:chgData name="Patricia Tating" userId="2d5de998-745e-443f-88de-c8e3200a6ba5" providerId="ADAL" clId="{F6D437DF-6AF3-48A1-95FD-796CC8A8F8AB}" dt="2024-07-29T14:38:29.274" v="2273" actId="478"/>
          <ac:picMkLst>
            <pc:docMk/>
            <pc:sldMk cId="3437790614" sldId="461"/>
            <ac:picMk id="12" creationId="{6C91E4B9-CE29-26B1-CFB7-4E0787440DA6}"/>
          </ac:picMkLst>
        </pc:picChg>
      </pc:sldChg>
      <pc:sldChg chg="modSp add mod">
        <pc:chgData name="Patricia Tating" userId="2d5de998-745e-443f-88de-c8e3200a6ba5" providerId="ADAL" clId="{F6D437DF-6AF3-48A1-95FD-796CC8A8F8AB}" dt="2024-07-29T02:24:51.664" v="1370" actId="20577"/>
        <pc:sldMkLst>
          <pc:docMk/>
          <pc:sldMk cId="1284608411" sldId="462"/>
        </pc:sldMkLst>
        <pc:spChg chg="mod">
          <ac:chgData name="Patricia Tating" userId="2d5de998-745e-443f-88de-c8e3200a6ba5" providerId="ADAL" clId="{F6D437DF-6AF3-48A1-95FD-796CC8A8F8AB}" dt="2024-07-29T02:24:51.664" v="1370" actId="20577"/>
          <ac:spMkLst>
            <pc:docMk/>
            <pc:sldMk cId="1284608411" sldId="462"/>
            <ac:spMk id="7" creationId="{F70BD87D-F7DA-961B-4024-A354DC87D168}"/>
          </ac:spMkLst>
        </pc:spChg>
      </pc:sldChg>
      <pc:sldChg chg="modSp add mod">
        <pc:chgData name="Patricia Tating" userId="2d5de998-745e-443f-88de-c8e3200a6ba5" providerId="ADAL" clId="{F6D437DF-6AF3-48A1-95FD-796CC8A8F8AB}" dt="2024-07-30T00:36:42.501" v="3761" actId="20577"/>
        <pc:sldMkLst>
          <pc:docMk/>
          <pc:sldMk cId="3181623765" sldId="463"/>
        </pc:sldMkLst>
        <pc:spChg chg="mod">
          <ac:chgData name="Patricia Tating" userId="2d5de998-745e-443f-88de-c8e3200a6ba5" providerId="ADAL" clId="{F6D437DF-6AF3-48A1-95FD-796CC8A8F8AB}" dt="2024-07-30T00:36:42.501" v="3761" actId="20577"/>
          <ac:spMkLst>
            <pc:docMk/>
            <pc:sldMk cId="3181623765" sldId="463"/>
            <ac:spMk id="4" creationId="{CDB14AAA-1F04-769D-E7F0-4F68C8EB9283}"/>
          </ac:spMkLst>
        </pc:spChg>
        <pc:spChg chg="mod">
          <ac:chgData name="Patricia Tating" userId="2d5de998-745e-443f-88de-c8e3200a6ba5" providerId="ADAL" clId="{F6D437DF-6AF3-48A1-95FD-796CC8A8F8AB}" dt="2024-07-29T02:29:37.644" v="1470" actId="20577"/>
          <ac:spMkLst>
            <pc:docMk/>
            <pc:sldMk cId="3181623765" sldId="463"/>
            <ac:spMk id="6" creationId="{76A9A9A7-F1D2-237D-AC72-E21A286F0A6F}"/>
          </ac:spMkLst>
        </pc:spChg>
        <pc:graphicFrameChg chg="mod modGraphic">
          <ac:chgData name="Patricia Tating" userId="2d5de998-745e-443f-88de-c8e3200a6ba5" providerId="ADAL" clId="{F6D437DF-6AF3-48A1-95FD-796CC8A8F8AB}" dt="2024-07-29T02:38:12.394" v="1559" actId="113"/>
          <ac:graphicFrameMkLst>
            <pc:docMk/>
            <pc:sldMk cId="3181623765" sldId="463"/>
            <ac:graphicFrameMk id="8" creationId="{C60AA2D2-28D7-69D7-F6C5-B31DAD3332C1}"/>
          </ac:graphicFrameMkLst>
        </pc:graphicFrameChg>
      </pc:sldChg>
      <pc:sldChg chg="modSp add">
        <pc:chgData name="Patricia Tating" userId="2d5de998-745e-443f-88de-c8e3200a6ba5" providerId="ADAL" clId="{F6D437DF-6AF3-48A1-95FD-796CC8A8F8AB}" dt="2024-08-01T19:20:56.589" v="4743" actId="20577"/>
        <pc:sldMkLst>
          <pc:docMk/>
          <pc:sldMk cId="770440397" sldId="464"/>
        </pc:sldMkLst>
        <pc:graphicFrameChg chg="mod">
          <ac:chgData name="Patricia Tating" userId="2d5de998-745e-443f-88de-c8e3200a6ba5" providerId="ADAL" clId="{F6D437DF-6AF3-48A1-95FD-796CC8A8F8AB}" dt="2024-08-01T19:20:56.589" v="4743" actId="20577"/>
          <ac:graphicFrameMkLst>
            <pc:docMk/>
            <pc:sldMk cId="770440397" sldId="464"/>
            <ac:graphicFrameMk id="9" creationId="{8F4E03FB-6035-1770-5034-0CE158B69943}"/>
          </ac:graphicFrameMkLst>
        </pc:graphicFrameChg>
      </pc:sldChg>
      <pc:sldChg chg="addSp delSp modSp add del mod">
        <pc:chgData name="Patricia Tating" userId="2d5de998-745e-443f-88de-c8e3200a6ba5" providerId="ADAL" clId="{F6D437DF-6AF3-48A1-95FD-796CC8A8F8AB}" dt="2024-08-02T06:04:27.560" v="4751" actId="47"/>
        <pc:sldMkLst>
          <pc:docMk/>
          <pc:sldMk cId="2418797961" sldId="465"/>
        </pc:sldMkLst>
        <pc:spChg chg="add mod">
          <ac:chgData name="Patricia Tating" userId="2d5de998-745e-443f-88de-c8e3200a6ba5" providerId="ADAL" clId="{F6D437DF-6AF3-48A1-95FD-796CC8A8F8AB}" dt="2024-08-01T19:21:52.918" v="4749" actId="14100"/>
          <ac:spMkLst>
            <pc:docMk/>
            <pc:sldMk cId="2418797961" sldId="465"/>
            <ac:spMk id="9" creationId="{A7B252AF-D885-378C-C169-37D523A8F94B}"/>
          </ac:spMkLst>
        </pc:spChg>
        <pc:picChg chg="add del mod modCrop">
          <ac:chgData name="Patricia Tating" userId="2d5de998-745e-443f-88de-c8e3200a6ba5" providerId="ADAL" clId="{F6D437DF-6AF3-48A1-95FD-796CC8A8F8AB}" dt="2024-07-30T02:43:06.850" v="4258" actId="478"/>
          <ac:picMkLst>
            <pc:docMk/>
            <pc:sldMk cId="2418797961" sldId="465"/>
            <ac:picMk id="4" creationId="{2417CB89-0C01-AF3D-6C46-990CD47670AE}"/>
          </ac:picMkLst>
        </pc:picChg>
        <pc:picChg chg="add mod">
          <ac:chgData name="Patricia Tating" userId="2d5de998-745e-443f-88de-c8e3200a6ba5" providerId="ADAL" clId="{F6D437DF-6AF3-48A1-95FD-796CC8A8F8AB}" dt="2024-07-30T02:46:55.327" v="4442" actId="1076"/>
          <ac:picMkLst>
            <pc:docMk/>
            <pc:sldMk cId="2418797961" sldId="465"/>
            <ac:picMk id="6" creationId="{D08FFE98-4B20-E99C-B0D0-A68B45F569B1}"/>
          </ac:picMkLst>
        </pc:picChg>
        <pc:picChg chg="add del">
          <ac:chgData name="Patricia Tating" userId="2d5de998-745e-443f-88de-c8e3200a6ba5" providerId="ADAL" clId="{F6D437DF-6AF3-48A1-95FD-796CC8A8F8AB}" dt="2024-07-30T02:43:52.057" v="4263" actId="478"/>
          <ac:picMkLst>
            <pc:docMk/>
            <pc:sldMk cId="2418797961" sldId="465"/>
            <ac:picMk id="8" creationId="{C923257E-DB9E-6DD3-7BF2-36280AE0683C}"/>
          </ac:picMkLst>
        </pc:picChg>
      </pc:sldChg>
      <pc:sldChg chg="addSp delSp modSp add mod">
        <pc:chgData name="Patricia Tating" userId="2d5de998-745e-443f-88de-c8e3200a6ba5" providerId="ADAL" clId="{F6D437DF-6AF3-48A1-95FD-796CC8A8F8AB}" dt="2024-07-29T14:57:03.145" v="2398" actId="20577"/>
        <pc:sldMkLst>
          <pc:docMk/>
          <pc:sldMk cId="2745479404" sldId="466"/>
        </pc:sldMkLst>
        <pc:spChg chg="mod">
          <ac:chgData name="Patricia Tating" userId="2d5de998-745e-443f-88de-c8e3200a6ba5" providerId="ADAL" clId="{F6D437DF-6AF3-48A1-95FD-796CC8A8F8AB}" dt="2024-07-29T03:59:50.895" v="2003" actId="20577"/>
          <ac:spMkLst>
            <pc:docMk/>
            <pc:sldMk cId="2745479404" sldId="466"/>
            <ac:spMk id="2" creationId="{201B40A4-1AAF-779B-D508-1393CCB967AC}"/>
          </ac:spMkLst>
        </pc:spChg>
        <pc:spChg chg="add mod">
          <ac:chgData name="Patricia Tating" userId="2d5de998-745e-443f-88de-c8e3200a6ba5" providerId="ADAL" clId="{F6D437DF-6AF3-48A1-95FD-796CC8A8F8AB}" dt="2024-07-29T14:57:03.145" v="2398" actId="20577"/>
          <ac:spMkLst>
            <pc:docMk/>
            <pc:sldMk cId="2745479404" sldId="466"/>
            <ac:spMk id="7" creationId="{D920D526-22E2-16FE-1CCD-2E1B7390D58B}"/>
          </ac:spMkLst>
        </pc:spChg>
        <pc:picChg chg="add mod">
          <ac:chgData name="Patricia Tating" userId="2d5de998-745e-443f-88de-c8e3200a6ba5" providerId="ADAL" clId="{F6D437DF-6AF3-48A1-95FD-796CC8A8F8AB}" dt="2024-07-29T04:04:05.059" v="2055" actId="1076"/>
          <ac:picMkLst>
            <pc:docMk/>
            <pc:sldMk cId="2745479404" sldId="466"/>
            <ac:picMk id="5" creationId="{AFAB4FD0-6476-F319-A158-C8809748A711}"/>
          </ac:picMkLst>
        </pc:picChg>
        <pc:picChg chg="del">
          <ac:chgData name="Patricia Tating" userId="2d5de998-745e-443f-88de-c8e3200a6ba5" providerId="ADAL" clId="{F6D437DF-6AF3-48A1-95FD-796CC8A8F8AB}" dt="2024-07-29T03:48:32.297" v="1988" actId="478"/>
          <ac:picMkLst>
            <pc:docMk/>
            <pc:sldMk cId="2745479404" sldId="466"/>
            <ac:picMk id="6" creationId="{804BD1AB-D4E2-19A9-FAB6-3FE003330F99}"/>
          </ac:picMkLst>
        </pc:picChg>
      </pc:sldChg>
      <pc:sldChg chg="addSp delSp modSp add mod">
        <pc:chgData name="Patricia Tating" userId="2d5de998-745e-443f-88de-c8e3200a6ba5" providerId="ADAL" clId="{F6D437DF-6AF3-48A1-95FD-796CC8A8F8AB}" dt="2024-07-29T14:57:14.879" v="2413" actId="20577"/>
        <pc:sldMkLst>
          <pc:docMk/>
          <pc:sldMk cId="4265057149" sldId="467"/>
        </pc:sldMkLst>
        <pc:spChg chg="mod">
          <ac:chgData name="Patricia Tating" userId="2d5de998-745e-443f-88de-c8e3200a6ba5" providerId="ADAL" clId="{F6D437DF-6AF3-48A1-95FD-796CC8A8F8AB}" dt="2024-07-29T04:00:04.526" v="2025" actId="20577"/>
          <ac:spMkLst>
            <pc:docMk/>
            <pc:sldMk cId="4265057149" sldId="467"/>
            <ac:spMk id="2" creationId="{201B40A4-1AAF-779B-D508-1393CCB967AC}"/>
          </ac:spMkLst>
        </pc:spChg>
        <pc:spChg chg="add mod">
          <ac:chgData name="Patricia Tating" userId="2d5de998-745e-443f-88de-c8e3200a6ba5" providerId="ADAL" clId="{F6D437DF-6AF3-48A1-95FD-796CC8A8F8AB}" dt="2024-07-29T14:57:14.879" v="2413" actId="20577"/>
          <ac:spMkLst>
            <pc:docMk/>
            <pc:sldMk cId="4265057149" sldId="467"/>
            <ac:spMk id="7" creationId="{15FD4382-E3A1-9193-8FD6-61E05A7CEA7A}"/>
          </ac:spMkLst>
        </pc:spChg>
        <pc:picChg chg="add mod">
          <ac:chgData name="Patricia Tating" userId="2d5de998-745e-443f-88de-c8e3200a6ba5" providerId="ADAL" clId="{F6D437DF-6AF3-48A1-95FD-796CC8A8F8AB}" dt="2024-07-29T04:13:02.875" v="2060" actId="1076"/>
          <ac:picMkLst>
            <pc:docMk/>
            <pc:sldMk cId="4265057149" sldId="467"/>
            <ac:picMk id="5" creationId="{2C3B5911-1DEC-34D2-BC5A-B073C5641277}"/>
          </ac:picMkLst>
        </pc:picChg>
        <pc:picChg chg="del">
          <ac:chgData name="Patricia Tating" userId="2d5de998-745e-443f-88de-c8e3200a6ba5" providerId="ADAL" clId="{F6D437DF-6AF3-48A1-95FD-796CC8A8F8AB}" dt="2024-07-29T03:48:33.797" v="1989" actId="478"/>
          <ac:picMkLst>
            <pc:docMk/>
            <pc:sldMk cId="4265057149" sldId="467"/>
            <ac:picMk id="6" creationId="{804BD1AB-D4E2-19A9-FAB6-3FE003330F99}"/>
          </ac:picMkLst>
        </pc:picChg>
      </pc:sldChg>
      <pc:sldChg chg="delSp modSp new add del mod">
        <pc:chgData name="Patricia Tating" userId="2d5de998-745e-443f-88de-c8e3200a6ba5" providerId="ADAL" clId="{F6D437DF-6AF3-48A1-95FD-796CC8A8F8AB}" dt="2024-07-29T04:13:43.838" v="2063" actId="47"/>
        <pc:sldMkLst>
          <pc:docMk/>
          <pc:sldMk cId="355685339" sldId="468"/>
        </pc:sldMkLst>
        <pc:spChg chg="mod">
          <ac:chgData name="Patricia Tating" userId="2d5de998-745e-443f-88de-c8e3200a6ba5" providerId="ADAL" clId="{F6D437DF-6AF3-48A1-95FD-796CC8A8F8AB}" dt="2024-07-29T04:00:13.022" v="2044" actId="20577"/>
          <ac:spMkLst>
            <pc:docMk/>
            <pc:sldMk cId="355685339" sldId="468"/>
            <ac:spMk id="2" creationId="{10681CE2-BCD6-D34C-D9F9-B587AA84C713}"/>
          </ac:spMkLst>
        </pc:spChg>
        <pc:spChg chg="mod">
          <ac:chgData name="Patricia Tating" userId="2d5de998-745e-443f-88de-c8e3200a6ba5" providerId="ADAL" clId="{F6D437DF-6AF3-48A1-95FD-796CC8A8F8AB}" dt="2024-07-29T04:02:07.221" v="2053" actId="6549"/>
          <ac:spMkLst>
            <pc:docMk/>
            <pc:sldMk cId="355685339" sldId="468"/>
            <ac:spMk id="3" creationId="{68237912-933B-BBE7-5FAC-56254609D7B3}"/>
          </ac:spMkLst>
        </pc:spChg>
        <pc:spChg chg="del">
          <ac:chgData name="Patricia Tating" userId="2d5de998-745e-443f-88de-c8e3200a6ba5" providerId="ADAL" clId="{F6D437DF-6AF3-48A1-95FD-796CC8A8F8AB}" dt="2024-07-29T04:01:19.924" v="2052" actId="478"/>
          <ac:spMkLst>
            <pc:docMk/>
            <pc:sldMk cId="355685339" sldId="468"/>
            <ac:spMk id="4" creationId="{F667B4F1-BB44-BDB4-D1AF-53C234B108A9}"/>
          </ac:spMkLst>
        </pc:spChg>
      </pc:sldChg>
      <pc:sldChg chg="add del">
        <pc:chgData name="Patricia Tating" userId="2d5de998-745e-443f-88de-c8e3200a6ba5" providerId="ADAL" clId="{F6D437DF-6AF3-48A1-95FD-796CC8A8F8AB}" dt="2024-07-29T03:59:16.615" v="1991" actId="47"/>
        <pc:sldMkLst>
          <pc:docMk/>
          <pc:sldMk cId="872166920" sldId="468"/>
        </pc:sldMkLst>
      </pc:sldChg>
      <pc:sldChg chg="addSp delSp modSp mod">
        <pc:chgData name="Patricia Tating" userId="2d5de998-745e-443f-88de-c8e3200a6ba5" providerId="ADAL" clId="{F6D437DF-6AF3-48A1-95FD-796CC8A8F8AB}" dt="2024-08-02T09:48:44.804" v="5000" actId="1076"/>
        <pc:sldMkLst>
          <pc:docMk/>
          <pc:sldMk cId="2973439485" sldId="468"/>
        </pc:sldMkLst>
        <pc:spChg chg="add mod ord">
          <ac:chgData name="Patricia Tating" userId="2d5de998-745e-443f-88de-c8e3200a6ba5" providerId="ADAL" clId="{F6D437DF-6AF3-48A1-95FD-796CC8A8F8AB}" dt="2024-07-30T00:52:30.030" v="3777" actId="167"/>
          <ac:spMkLst>
            <pc:docMk/>
            <pc:sldMk cId="2973439485" sldId="468"/>
            <ac:spMk id="2" creationId="{55A91187-23CB-E8D1-3A6D-ABEF98159D6F}"/>
          </ac:spMkLst>
        </pc:spChg>
        <pc:spChg chg="mod">
          <ac:chgData name="Patricia Tating" userId="2d5de998-745e-443f-88de-c8e3200a6ba5" providerId="ADAL" clId="{F6D437DF-6AF3-48A1-95FD-796CC8A8F8AB}" dt="2024-07-30T00:52:07.238" v="3772" actId="1076"/>
          <ac:spMkLst>
            <pc:docMk/>
            <pc:sldMk cId="2973439485" sldId="468"/>
            <ac:spMk id="7" creationId="{25CC2E52-D1DE-28AB-15B4-EB5C94A96C4A}"/>
          </ac:spMkLst>
        </pc:spChg>
        <pc:spChg chg="mod">
          <ac:chgData name="Patricia Tating" userId="2d5de998-745e-443f-88de-c8e3200a6ba5" providerId="ADAL" clId="{F6D437DF-6AF3-48A1-95FD-796CC8A8F8AB}" dt="2024-07-30T00:52:57.063" v="3781" actId="113"/>
          <ac:spMkLst>
            <pc:docMk/>
            <pc:sldMk cId="2973439485" sldId="468"/>
            <ac:spMk id="21" creationId="{BF6A47B0-C9B3-2A88-9C1B-B66124868D1C}"/>
          </ac:spMkLst>
        </pc:spChg>
        <pc:graphicFrameChg chg="add mod modGraphic">
          <ac:chgData name="Patricia Tating" userId="2d5de998-745e-443f-88de-c8e3200a6ba5" providerId="ADAL" clId="{F6D437DF-6AF3-48A1-95FD-796CC8A8F8AB}" dt="2024-07-30T01:01:38.105" v="3815" actId="1076"/>
          <ac:graphicFrameMkLst>
            <pc:docMk/>
            <pc:sldMk cId="2973439485" sldId="468"/>
            <ac:graphicFrameMk id="4" creationId="{3340C810-C6A8-5362-3E95-DD3FA9F26BD9}"/>
          </ac:graphicFrameMkLst>
        </pc:graphicFrameChg>
        <pc:graphicFrameChg chg="mod modGraphic">
          <ac:chgData name="Patricia Tating" userId="2d5de998-745e-443f-88de-c8e3200a6ba5" providerId="ADAL" clId="{F6D437DF-6AF3-48A1-95FD-796CC8A8F8AB}" dt="2024-08-02T09:48:44.804" v="5000" actId="1076"/>
          <ac:graphicFrameMkLst>
            <pc:docMk/>
            <pc:sldMk cId="2973439485" sldId="468"/>
            <ac:graphicFrameMk id="17" creationId="{CEEB6B5B-AC89-C2F1-244D-319C2985B436}"/>
          </ac:graphicFrameMkLst>
        </pc:graphicFrameChg>
        <pc:picChg chg="del mod">
          <ac:chgData name="Patricia Tating" userId="2d5de998-745e-443f-88de-c8e3200a6ba5" providerId="ADAL" clId="{F6D437DF-6AF3-48A1-95FD-796CC8A8F8AB}" dt="2024-07-30T01:00:36.635" v="3806" actId="478"/>
          <ac:picMkLst>
            <pc:docMk/>
            <pc:sldMk cId="2973439485" sldId="468"/>
            <ac:picMk id="16" creationId="{D16D8772-B4D6-D3EA-E286-71BCED321A8F}"/>
          </ac:picMkLst>
        </pc:picChg>
      </pc:sldChg>
      <pc:sldChg chg="del">
        <pc:chgData name="Patricia Tating" userId="2d5de998-745e-443f-88de-c8e3200a6ba5" providerId="ADAL" clId="{F6D437DF-6AF3-48A1-95FD-796CC8A8F8AB}" dt="2024-08-02T06:07:46.067" v="4757" actId="47"/>
        <pc:sldMkLst>
          <pc:docMk/>
          <pc:sldMk cId="859369474" sldId="469"/>
        </pc:sldMkLst>
      </pc:sldChg>
      <pc:sldChg chg="add del">
        <pc:chgData name="Patricia Tating" userId="2d5de998-745e-443f-88de-c8e3200a6ba5" providerId="ADAL" clId="{F6D437DF-6AF3-48A1-95FD-796CC8A8F8AB}" dt="2024-08-02T06:07:39.917" v="4755"/>
        <pc:sldMkLst>
          <pc:docMk/>
          <pc:sldMk cId="2452210460" sldId="472"/>
        </pc:sldMkLst>
      </pc:sldChg>
      <pc:sldChg chg="addSp delSp modSp add mod">
        <pc:chgData name="Patricia Tating" userId="2d5de998-745e-443f-88de-c8e3200a6ba5" providerId="ADAL" clId="{F6D437DF-6AF3-48A1-95FD-796CC8A8F8AB}" dt="2024-08-01T18:31:23.277" v="4611"/>
        <pc:sldMkLst>
          <pc:docMk/>
          <pc:sldMk cId="2843460170" sldId="473"/>
        </pc:sldMkLst>
        <pc:spChg chg="add">
          <ac:chgData name="Patricia Tating" userId="2d5de998-745e-443f-88de-c8e3200a6ba5" providerId="ADAL" clId="{F6D437DF-6AF3-48A1-95FD-796CC8A8F8AB}" dt="2024-07-29T17:39:42.006" v="2891"/>
          <ac:spMkLst>
            <pc:docMk/>
            <pc:sldMk cId="2843460170" sldId="473"/>
            <ac:spMk id="4" creationId="{15051F8D-6480-9D70-1479-F0F5E10A3B12}"/>
          </ac:spMkLst>
        </pc:spChg>
        <pc:spChg chg="mod">
          <ac:chgData name="Patricia Tating" userId="2d5de998-745e-443f-88de-c8e3200a6ba5" providerId="ADAL" clId="{F6D437DF-6AF3-48A1-95FD-796CC8A8F8AB}" dt="2024-08-01T18:31:23.277" v="4611"/>
          <ac:spMkLst>
            <pc:docMk/>
            <pc:sldMk cId="2843460170" sldId="473"/>
            <ac:spMk id="7" creationId="{3FB0D7D1-AA98-B632-DC48-C96CA19C3364}"/>
          </ac:spMkLst>
        </pc:spChg>
        <pc:picChg chg="add mod modCrop">
          <ac:chgData name="Patricia Tating" userId="2d5de998-745e-443f-88de-c8e3200a6ba5" providerId="ADAL" clId="{F6D437DF-6AF3-48A1-95FD-796CC8A8F8AB}" dt="2024-08-01T18:24:53.711" v="4610" actId="14100"/>
          <ac:picMkLst>
            <pc:docMk/>
            <pc:sldMk cId="2843460170" sldId="473"/>
            <ac:picMk id="4" creationId="{9626E17D-1CD0-4F2E-9DBD-550A0AA5CCAF}"/>
          </ac:picMkLst>
        </pc:picChg>
        <pc:picChg chg="add del">
          <ac:chgData name="Patricia Tating" userId="2d5de998-745e-443f-88de-c8e3200a6ba5" providerId="ADAL" clId="{F6D437DF-6AF3-48A1-95FD-796CC8A8F8AB}" dt="2024-07-29T17:39:47.149" v="2893" actId="478"/>
          <ac:picMkLst>
            <pc:docMk/>
            <pc:sldMk cId="2843460170" sldId="473"/>
            <ac:picMk id="5" creationId="{B6D2796A-9194-6E86-04D6-0BDA05DAEB2E}"/>
          </ac:picMkLst>
        </pc:picChg>
        <pc:picChg chg="del">
          <ac:chgData name="Patricia Tating" userId="2d5de998-745e-443f-88de-c8e3200a6ba5" providerId="ADAL" clId="{F6D437DF-6AF3-48A1-95FD-796CC8A8F8AB}" dt="2024-07-29T17:39:37.462" v="2890" actId="478"/>
          <ac:picMkLst>
            <pc:docMk/>
            <pc:sldMk cId="2843460170" sldId="473"/>
            <ac:picMk id="6" creationId="{FC91C698-2AB5-C556-D905-494D0F5FF2CB}"/>
          </ac:picMkLst>
        </pc:picChg>
        <pc:picChg chg="add del mod">
          <ac:chgData name="Patricia Tating" userId="2d5de998-745e-443f-88de-c8e3200a6ba5" providerId="ADAL" clId="{F6D437DF-6AF3-48A1-95FD-796CC8A8F8AB}" dt="2024-08-01T18:24:17.076" v="4601" actId="478"/>
          <ac:picMkLst>
            <pc:docMk/>
            <pc:sldMk cId="2843460170" sldId="473"/>
            <ac:picMk id="9" creationId="{3D6F45E9-1F18-A746-EF11-171DCC9BCA7F}"/>
          </ac:picMkLst>
        </pc:picChg>
      </pc:sldChg>
      <pc:sldChg chg="delSp modSp new del mod modShow">
        <pc:chgData name="Patricia Tating" userId="2d5de998-745e-443f-88de-c8e3200a6ba5" providerId="ADAL" clId="{F6D437DF-6AF3-48A1-95FD-796CC8A8F8AB}" dt="2024-07-30T17:54:46.680" v="4506" actId="47"/>
        <pc:sldMkLst>
          <pc:docMk/>
          <pc:sldMk cId="3408349052" sldId="474"/>
        </pc:sldMkLst>
        <pc:spChg chg="del">
          <ac:chgData name="Patricia Tating" userId="2d5de998-745e-443f-88de-c8e3200a6ba5" providerId="ADAL" clId="{F6D437DF-6AF3-48A1-95FD-796CC8A8F8AB}" dt="2024-07-29T17:41:42.533" v="2915" actId="478"/>
          <ac:spMkLst>
            <pc:docMk/>
            <pc:sldMk cId="3408349052" sldId="474"/>
            <ac:spMk id="2" creationId="{F2182B37-A5F2-4ED1-50BE-057B8B688DCB}"/>
          </ac:spMkLst>
        </pc:spChg>
        <pc:spChg chg="mod">
          <ac:chgData name="Patricia Tating" userId="2d5de998-745e-443f-88de-c8e3200a6ba5" providerId="ADAL" clId="{F6D437DF-6AF3-48A1-95FD-796CC8A8F8AB}" dt="2024-07-29T21:01:00.239" v="3156" actId="20577"/>
          <ac:spMkLst>
            <pc:docMk/>
            <pc:sldMk cId="3408349052" sldId="474"/>
            <ac:spMk id="3" creationId="{10213E75-976A-7EFE-7D3D-4E290734C0BF}"/>
          </ac:spMkLst>
        </pc:spChg>
      </pc:sldChg>
      <pc:sldChg chg="addSp delSp modSp add mod delAnim modAnim modShow modNotesTx">
        <pc:chgData name="Patricia Tating" userId="2d5de998-745e-443f-88de-c8e3200a6ba5" providerId="ADAL" clId="{F6D437DF-6AF3-48A1-95FD-796CC8A8F8AB}" dt="2024-07-30T01:06:01.139" v="4007"/>
        <pc:sldMkLst>
          <pc:docMk/>
          <pc:sldMk cId="1523452947" sldId="475"/>
        </pc:sldMkLst>
        <pc:spChg chg="del">
          <ac:chgData name="Patricia Tating" userId="2d5de998-745e-443f-88de-c8e3200a6ba5" providerId="ADAL" clId="{F6D437DF-6AF3-48A1-95FD-796CC8A8F8AB}" dt="2024-07-29T14:35:57.285" v="2266" actId="478"/>
          <ac:spMkLst>
            <pc:docMk/>
            <pc:sldMk cId="1523452947" sldId="475"/>
            <ac:spMk id="2" creationId="{201B40A4-1AAF-779B-D508-1393CCB967AC}"/>
          </ac:spMkLst>
        </pc:spChg>
        <pc:spChg chg="del">
          <ac:chgData name="Patricia Tating" userId="2d5de998-745e-443f-88de-c8e3200a6ba5" providerId="ADAL" clId="{F6D437DF-6AF3-48A1-95FD-796CC8A8F8AB}" dt="2024-07-29T14:43:14.273" v="2330" actId="478"/>
          <ac:spMkLst>
            <pc:docMk/>
            <pc:sldMk cId="1523452947" sldId="475"/>
            <ac:spMk id="3" creationId="{7A860450-CED2-B5E9-59DB-06DA547B94FC}"/>
          </ac:spMkLst>
        </pc:spChg>
        <pc:spChg chg="add del mod">
          <ac:chgData name="Patricia Tating" userId="2d5de998-745e-443f-88de-c8e3200a6ba5" providerId="ADAL" clId="{F6D437DF-6AF3-48A1-95FD-796CC8A8F8AB}" dt="2024-07-29T14:35:59.902" v="2267" actId="478"/>
          <ac:spMkLst>
            <pc:docMk/>
            <pc:sldMk cId="1523452947" sldId="475"/>
            <ac:spMk id="7" creationId="{20DE12BE-FE04-7237-C61A-CA471244ECC2}"/>
          </ac:spMkLst>
        </pc:spChg>
        <pc:spChg chg="del">
          <ac:chgData name="Patricia Tating" userId="2d5de998-745e-443f-88de-c8e3200a6ba5" providerId="ADAL" clId="{F6D437DF-6AF3-48A1-95FD-796CC8A8F8AB}" dt="2024-07-29T14:35:55.455" v="2265" actId="478"/>
          <ac:spMkLst>
            <pc:docMk/>
            <pc:sldMk cId="1523452947" sldId="475"/>
            <ac:spMk id="10" creationId="{D3F43E1E-BE82-3FA7-E262-3DE029273FA0}"/>
          </ac:spMkLst>
        </pc:spChg>
        <pc:picChg chg="add mod">
          <ac:chgData name="Patricia Tating" userId="2d5de998-745e-443f-88de-c8e3200a6ba5" providerId="ADAL" clId="{F6D437DF-6AF3-48A1-95FD-796CC8A8F8AB}" dt="2024-07-29T14:44:30.897" v="2332" actId="1076"/>
          <ac:picMkLst>
            <pc:docMk/>
            <pc:sldMk cId="1523452947" sldId="475"/>
            <ac:picMk id="4" creationId="{6C91E4B9-CE29-26B1-CFB7-4E0787440DA6}"/>
          </ac:picMkLst>
        </pc:picChg>
        <pc:picChg chg="del">
          <ac:chgData name="Patricia Tating" userId="2d5de998-745e-443f-88de-c8e3200a6ba5" providerId="ADAL" clId="{F6D437DF-6AF3-48A1-95FD-796CC8A8F8AB}" dt="2024-07-29T14:35:45.785" v="2261" actId="478"/>
          <ac:picMkLst>
            <pc:docMk/>
            <pc:sldMk cId="1523452947" sldId="475"/>
            <ac:picMk id="6" creationId="{804BD1AB-D4E2-19A9-FAB6-3FE003330F99}"/>
          </ac:picMkLst>
        </pc:picChg>
        <pc:picChg chg="del">
          <ac:chgData name="Patricia Tating" userId="2d5de998-745e-443f-88de-c8e3200a6ba5" providerId="ADAL" clId="{F6D437DF-6AF3-48A1-95FD-796CC8A8F8AB}" dt="2024-07-29T14:35:41.914" v="2260" actId="21"/>
          <ac:picMkLst>
            <pc:docMk/>
            <pc:sldMk cId="1523452947" sldId="475"/>
            <ac:picMk id="12" creationId="{6C91E4B9-CE29-26B1-CFB7-4E0787440DA6}"/>
          </ac:picMkLst>
        </pc:picChg>
      </pc:sldChg>
      <pc:sldChg chg="addSp delSp modSp mod">
        <pc:chgData name="Patricia Tating" userId="2d5de998-745e-443f-88de-c8e3200a6ba5" providerId="ADAL" clId="{F6D437DF-6AF3-48A1-95FD-796CC8A8F8AB}" dt="2024-07-30T04:11:36.720" v="4504" actId="1076"/>
        <pc:sldMkLst>
          <pc:docMk/>
          <pc:sldMk cId="491468073" sldId="476"/>
        </pc:sldMkLst>
        <pc:spChg chg="mod">
          <ac:chgData name="Patricia Tating" userId="2d5de998-745e-443f-88de-c8e3200a6ba5" providerId="ADAL" clId="{F6D437DF-6AF3-48A1-95FD-796CC8A8F8AB}" dt="2024-07-30T00:50:56.927" v="3762" actId="1076"/>
          <ac:spMkLst>
            <pc:docMk/>
            <pc:sldMk cId="491468073" sldId="476"/>
            <ac:spMk id="7" creationId="{25CC2E52-D1DE-28AB-15B4-EB5C94A96C4A}"/>
          </ac:spMkLst>
        </pc:spChg>
        <pc:spChg chg="add mod ord">
          <ac:chgData name="Patricia Tating" userId="2d5de998-745e-443f-88de-c8e3200a6ba5" providerId="ADAL" clId="{F6D437DF-6AF3-48A1-95FD-796CC8A8F8AB}" dt="2024-07-30T00:51:37.544" v="3768" actId="167"/>
          <ac:spMkLst>
            <pc:docMk/>
            <pc:sldMk cId="491468073" sldId="476"/>
            <ac:spMk id="8" creationId="{0BC9213C-E963-C059-4B0C-453FA3FB989C}"/>
          </ac:spMkLst>
        </pc:spChg>
        <pc:spChg chg="mod">
          <ac:chgData name="Patricia Tating" userId="2d5de998-745e-443f-88de-c8e3200a6ba5" providerId="ADAL" clId="{F6D437DF-6AF3-48A1-95FD-796CC8A8F8AB}" dt="2024-07-30T00:51:50.912" v="3770" actId="113"/>
          <ac:spMkLst>
            <pc:docMk/>
            <pc:sldMk cId="491468073" sldId="476"/>
            <ac:spMk id="21" creationId="{BF6A47B0-C9B3-2A88-9C1B-B66124868D1C}"/>
          </ac:spMkLst>
        </pc:spChg>
        <pc:graphicFrameChg chg="mod">
          <ac:chgData name="Patricia Tating" userId="2d5de998-745e-443f-88de-c8e3200a6ba5" providerId="ADAL" clId="{F6D437DF-6AF3-48A1-95FD-796CC8A8F8AB}" dt="2024-07-30T00:51:11.374" v="3764" actId="1076"/>
          <ac:graphicFrameMkLst>
            <pc:docMk/>
            <pc:sldMk cId="491468073" sldId="476"/>
            <ac:graphicFrameMk id="4" creationId="{5AD420F2-5CC1-CD27-1727-30BF71947003}"/>
          </ac:graphicFrameMkLst>
        </pc:graphicFrameChg>
        <pc:graphicFrameChg chg="add mod modGraphic">
          <ac:chgData name="Patricia Tating" userId="2d5de998-745e-443f-88de-c8e3200a6ba5" providerId="ADAL" clId="{F6D437DF-6AF3-48A1-95FD-796CC8A8F8AB}" dt="2024-07-30T04:11:32.809" v="4503" actId="1076"/>
          <ac:graphicFrameMkLst>
            <pc:docMk/>
            <pc:sldMk cId="491468073" sldId="476"/>
            <ac:graphicFrameMk id="11" creationId="{767B53A4-1512-6C51-469D-7AA32CC17CBF}"/>
          </ac:graphicFrameMkLst>
        </pc:graphicFrameChg>
        <pc:picChg chg="del mod">
          <ac:chgData name="Patricia Tating" userId="2d5de998-745e-443f-88de-c8e3200a6ba5" providerId="ADAL" clId="{F6D437DF-6AF3-48A1-95FD-796CC8A8F8AB}" dt="2024-07-30T04:10:58.011" v="4496" actId="478"/>
          <ac:picMkLst>
            <pc:docMk/>
            <pc:sldMk cId="491468073" sldId="476"/>
            <ac:picMk id="5" creationId="{72629CB6-4861-8C67-E51D-F0BF53820D69}"/>
          </ac:picMkLst>
        </pc:picChg>
        <pc:picChg chg="mod">
          <ac:chgData name="Patricia Tating" userId="2d5de998-745e-443f-88de-c8e3200a6ba5" providerId="ADAL" clId="{F6D437DF-6AF3-48A1-95FD-796CC8A8F8AB}" dt="2024-07-30T04:11:36.720" v="4504" actId="1076"/>
          <ac:picMkLst>
            <pc:docMk/>
            <pc:sldMk cId="491468073" sldId="476"/>
            <ac:picMk id="6" creationId="{F8AF594C-E399-D2EC-D1FD-1D4FB46C4861}"/>
          </ac:picMkLst>
        </pc:picChg>
      </pc:sldChg>
      <pc:sldChg chg="new del">
        <pc:chgData name="Patricia Tating" userId="2d5de998-745e-443f-88de-c8e3200a6ba5" providerId="ADAL" clId="{F6D437DF-6AF3-48A1-95FD-796CC8A8F8AB}" dt="2024-07-29T14:42:31.802" v="2328" actId="47"/>
        <pc:sldMkLst>
          <pc:docMk/>
          <pc:sldMk cId="1952854224" sldId="476"/>
        </pc:sldMkLst>
      </pc:sldChg>
      <pc:sldChg chg="addSp delSp modSp add mod">
        <pc:chgData name="Patricia Tating" userId="2d5de998-745e-443f-88de-c8e3200a6ba5" providerId="ADAL" clId="{F6D437DF-6AF3-48A1-95FD-796CC8A8F8AB}" dt="2024-08-01T18:55:42.637" v="4648" actId="20577"/>
        <pc:sldMkLst>
          <pc:docMk/>
          <pc:sldMk cId="1145322908" sldId="477"/>
        </pc:sldMkLst>
        <pc:spChg chg="mod">
          <ac:chgData name="Patricia Tating" userId="2d5de998-745e-443f-88de-c8e3200a6ba5" providerId="ADAL" clId="{F6D437DF-6AF3-48A1-95FD-796CC8A8F8AB}" dt="2024-07-30T01:59:32.093" v="4251" actId="20577"/>
          <ac:spMkLst>
            <pc:docMk/>
            <pc:sldMk cId="1145322908" sldId="477"/>
            <ac:spMk id="2" creationId="{201B40A4-1AAF-779B-D508-1393CCB967AC}"/>
          </ac:spMkLst>
        </pc:spChg>
        <pc:spChg chg="mod">
          <ac:chgData name="Patricia Tating" userId="2d5de998-745e-443f-88de-c8e3200a6ba5" providerId="ADAL" clId="{F6D437DF-6AF3-48A1-95FD-796CC8A8F8AB}" dt="2024-07-29T21:19:21.169" v="3639" actId="1036"/>
          <ac:spMkLst>
            <pc:docMk/>
            <pc:sldMk cId="1145322908" sldId="477"/>
            <ac:spMk id="3" creationId="{7A860450-CED2-B5E9-59DB-06DA547B94FC}"/>
          </ac:spMkLst>
        </pc:spChg>
        <pc:spChg chg="mod">
          <ac:chgData name="Patricia Tating" userId="2d5de998-745e-443f-88de-c8e3200a6ba5" providerId="ADAL" clId="{F6D437DF-6AF3-48A1-95FD-796CC8A8F8AB}" dt="2024-08-01T18:55:42.637" v="4648" actId="20577"/>
          <ac:spMkLst>
            <pc:docMk/>
            <pc:sldMk cId="1145322908" sldId="477"/>
            <ac:spMk id="6" creationId="{CD20F66E-E558-CB89-7412-F41DCB0477CF}"/>
          </ac:spMkLst>
        </pc:spChg>
        <pc:spChg chg="add mod">
          <ac:chgData name="Patricia Tating" userId="2d5de998-745e-443f-88de-c8e3200a6ba5" providerId="ADAL" clId="{F6D437DF-6AF3-48A1-95FD-796CC8A8F8AB}" dt="2024-07-29T21:19:27.429" v="3662" actId="1035"/>
          <ac:spMkLst>
            <pc:docMk/>
            <pc:sldMk cId="1145322908" sldId="477"/>
            <ac:spMk id="11" creationId="{B2A32A5C-BDFE-42FA-9285-EA386192F3C0}"/>
          </ac:spMkLst>
        </pc:spChg>
        <pc:spChg chg="add mod">
          <ac:chgData name="Patricia Tating" userId="2d5de998-745e-443f-88de-c8e3200a6ba5" providerId="ADAL" clId="{F6D437DF-6AF3-48A1-95FD-796CC8A8F8AB}" dt="2024-07-29T21:19:27.429" v="3662" actId="1035"/>
          <ac:spMkLst>
            <pc:docMk/>
            <pc:sldMk cId="1145322908" sldId="477"/>
            <ac:spMk id="12" creationId="{F097F022-45CA-6581-A6DA-782D4A07C854}"/>
          </ac:spMkLst>
        </pc:spChg>
        <pc:graphicFrameChg chg="add mod modGraphic">
          <ac:chgData name="Patricia Tating" userId="2d5de998-745e-443f-88de-c8e3200a6ba5" providerId="ADAL" clId="{F6D437DF-6AF3-48A1-95FD-796CC8A8F8AB}" dt="2024-08-01T18:53:45.146" v="4634" actId="20577"/>
          <ac:graphicFrameMkLst>
            <pc:docMk/>
            <pc:sldMk cId="1145322908" sldId="477"/>
            <ac:graphicFrameMk id="5" creationId="{A411DD13-A121-8360-E8D8-CE2D02F0B6C4}"/>
          </ac:graphicFrameMkLst>
        </pc:graphicFrameChg>
        <pc:graphicFrameChg chg="add mod modGraphic">
          <ac:chgData name="Patricia Tating" userId="2d5de998-745e-443f-88de-c8e3200a6ba5" providerId="ADAL" clId="{F6D437DF-6AF3-48A1-95FD-796CC8A8F8AB}" dt="2024-08-01T18:53:51.862" v="4636" actId="20577"/>
          <ac:graphicFrameMkLst>
            <pc:docMk/>
            <pc:sldMk cId="1145322908" sldId="477"/>
            <ac:graphicFrameMk id="7" creationId="{8DD78F85-FC51-D35A-2513-D7EBDC614A8B}"/>
          </ac:graphicFrameMkLst>
        </pc:graphicFrameChg>
        <pc:graphicFrameChg chg="add mod modGraphic">
          <ac:chgData name="Patricia Tating" userId="2d5de998-745e-443f-88de-c8e3200a6ba5" providerId="ADAL" clId="{F6D437DF-6AF3-48A1-95FD-796CC8A8F8AB}" dt="2024-08-01T18:54:13.666" v="4640"/>
          <ac:graphicFrameMkLst>
            <pc:docMk/>
            <pc:sldMk cId="1145322908" sldId="477"/>
            <ac:graphicFrameMk id="8" creationId="{1544C855-A4E2-F8CD-9961-3CE19BF183CF}"/>
          </ac:graphicFrameMkLst>
        </pc:graphicFrameChg>
        <pc:graphicFrameChg chg="add mod modGraphic">
          <ac:chgData name="Patricia Tating" userId="2d5de998-745e-443f-88de-c8e3200a6ba5" providerId="ADAL" clId="{F6D437DF-6AF3-48A1-95FD-796CC8A8F8AB}" dt="2024-08-01T18:55:16.276" v="4643"/>
          <ac:graphicFrameMkLst>
            <pc:docMk/>
            <pc:sldMk cId="1145322908" sldId="477"/>
            <ac:graphicFrameMk id="9" creationId="{35AD4711-4B42-30F5-2EF2-1312B8343C2A}"/>
          </ac:graphicFrameMkLst>
        </pc:graphicFrameChg>
        <pc:picChg chg="del">
          <ac:chgData name="Patricia Tating" userId="2d5de998-745e-443f-88de-c8e3200a6ba5" providerId="ADAL" clId="{F6D437DF-6AF3-48A1-95FD-796CC8A8F8AB}" dt="2024-07-29T21:01:51.301" v="3187" actId="478"/>
          <ac:picMkLst>
            <pc:docMk/>
            <pc:sldMk cId="1145322908" sldId="477"/>
            <ac:picMk id="4" creationId="{07AEAD58-39E9-374C-D1C1-066F5F47224E}"/>
          </ac:picMkLst>
        </pc:picChg>
      </pc:sldChg>
      <pc:sldChg chg="addSp delSp modSp new del mod">
        <pc:chgData name="Patricia Tating" userId="2d5de998-745e-443f-88de-c8e3200a6ba5" providerId="ADAL" clId="{F6D437DF-6AF3-48A1-95FD-796CC8A8F8AB}" dt="2024-07-30T00:53:29.334" v="3784" actId="47"/>
        <pc:sldMkLst>
          <pc:docMk/>
          <pc:sldMk cId="3270943803" sldId="478"/>
        </pc:sldMkLst>
        <pc:spChg chg="mod">
          <ac:chgData name="Patricia Tating" userId="2d5de998-745e-443f-88de-c8e3200a6ba5" providerId="ADAL" clId="{F6D437DF-6AF3-48A1-95FD-796CC8A8F8AB}" dt="2024-07-29T21:11:15.830" v="3476" actId="14100"/>
          <ac:spMkLst>
            <pc:docMk/>
            <pc:sldMk cId="3270943803" sldId="478"/>
            <ac:spMk id="2" creationId="{9CBF2376-808D-8DDB-00BB-68AC81966236}"/>
          </ac:spMkLst>
        </pc:spChg>
        <pc:spChg chg="del">
          <ac:chgData name="Patricia Tating" userId="2d5de998-745e-443f-88de-c8e3200a6ba5" providerId="ADAL" clId="{F6D437DF-6AF3-48A1-95FD-796CC8A8F8AB}" dt="2024-07-29T21:11:20.348" v="3477" actId="478"/>
          <ac:spMkLst>
            <pc:docMk/>
            <pc:sldMk cId="3270943803" sldId="478"/>
            <ac:spMk id="3" creationId="{8DB7AB4D-95C0-CC91-5DCF-BDDBA82B3FD8}"/>
          </ac:spMkLst>
        </pc:spChg>
        <pc:spChg chg="del">
          <ac:chgData name="Patricia Tating" userId="2d5de998-745e-443f-88de-c8e3200a6ba5" providerId="ADAL" clId="{F6D437DF-6AF3-48A1-95FD-796CC8A8F8AB}" dt="2024-07-29T21:11:23.722" v="3478" actId="3680"/>
          <ac:spMkLst>
            <pc:docMk/>
            <pc:sldMk cId="3270943803" sldId="478"/>
            <ac:spMk id="4" creationId="{576158AC-7DAB-7DFD-BBF4-63D63B7E6D2C}"/>
          </ac:spMkLst>
        </pc:spChg>
        <pc:spChg chg="add mod">
          <ac:chgData name="Patricia Tating" userId="2d5de998-745e-443f-88de-c8e3200a6ba5" providerId="ADAL" clId="{F6D437DF-6AF3-48A1-95FD-796CC8A8F8AB}" dt="2024-07-29T21:22:13.224" v="3673" actId="1076"/>
          <ac:spMkLst>
            <pc:docMk/>
            <pc:sldMk cId="3270943803" sldId="478"/>
            <ac:spMk id="6" creationId="{9517547E-5794-07B6-2FB7-7521F25764B3}"/>
          </ac:spMkLst>
        </pc:spChg>
        <pc:graphicFrameChg chg="add mod ord modGraphic">
          <ac:chgData name="Patricia Tating" userId="2d5de998-745e-443f-88de-c8e3200a6ba5" providerId="ADAL" clId="{F6D437DF-6AF3-48A1-95FD-796CC8A8F8AB}" dt="2024-07-29T21:22:46.596" v="3680" actId="122"/>
          <ac:graphicFrameMkLst>
            <pc:docMk/>
            <pc:sldMk cId="3270943803" sldId="478"/>
            <ac:graphicFrameMk id="5" creationId="{151A7D2B-BB2E-EBB4-39F4-593DF572C2FB}"/>
          </ac:graphicFrameMkLst>
        </pc:graphicFrameChg>
      </pc:sldChg>
      <pc:sldChg chg="modSp add del mod">
        <pc:chgData name="Patricia Tating" userId="2d5de998-745e-443f-88de-c8e3200a6ba5" providerId="ADAL" clId="{F6D437DF-6AF3-48A1-95FD-796CC8A8F8AB}" dt="2024-07-29T21:10:12.378" v="3416" actId="47"/>
        <pc:sldMkLst>
          <pc:docMk/>
          <pc:sldMk cId="3890944901" sldId="478"/>
        </pc:sldMkLst>
        <pc:spChg chg="mod">
          <ac:chgData name="Patricia Tating" userId="2d5de998-745e-443f-88de-c8e3200a6ba5" providerId="ADAL" clId="{F6D437DF-6AF3-48A1-95FD-796CC8A8F8AB}" dt="2024-07-29T21:10:08.743" v="3415" actId="20577"/>
          <ac:spMkLst>
            <pc:docMk/>
            <pc:sldMk cId="3890944901" sldId="478"/>
            <ac:spMk id="2" creationId="{201B40A4-1AAF-779B-D508-1393CCB967AC}"/>
          </ac:spMkLst>
        </pc:spChg>
      </pc:sldChg>
      <pc:sldChg chg="addSp delSp modSp add del mod">
        <pc:chgData name="Patricia Tating" userId="2d5de998-745e-443f-88de-c8e3200a6ba5" providerId="ADAL" clId="{F6D437DF-6AF3-48A1-95FD-796CC8A8F8AB}" dt="2024-07-30T00:53:21.275" v="3783" actId="47"/>
        <pc:sldMkLst>
          <pc:docMk/>
          <pc:sldMk cId="133626005" sldId="479"/>
        </pc:sldMkLst>
        <pc:spChg chg="mod">
          <ac:chgData name="Patricia Tating" userId="2d5de998-745e-443f-88de-c8e3200a6ba5" providerId="ADAL" clId="{F6D437DF-6AF3-48A1-95FD-796CC8A8F8AB}" dt="2024-07-29T21:24:08.010" v="3705" actId="20577"/>
          <ac:spMkLst>
            <pc:docMk/>
            <pc:sldMk cId="133626005" sldId="479"/>
            <ac:spMk id="2" creationId="{201B40A4-1AAF-779B-D508-1393CCB967AC}"/>
          </ac:spMkLst>
        </pc:spChg>
        <pc:spChg chg="add mod">
          <ac:chgData name="Patricia Tating" userId="2d5de998-745e-443f-88de-c8e3200a6ba5" providerId="ADAL" clId="{F6D437DF-6AF3-48A1-95FD-796CC8A8F8AB}" dt="2024-07-29T21:24:54.558" v="3727" actId="207"/>
          <ac:spMkLst>
            <pc:docMk/>
            <pc:sldMk cId="133626005" sldId="479"/>
            <ac:spMk id="6" creationId="{91CB6B53-C731-2065-11C0-47EBDE291FE3}"/>
          </ac:spMkLst>
        </pc:spChg>
        <pc:spChg chg="add mod">
          <ac:chgData name="Patricia Tating" userId="2d5de998-745e-443f-88de-c8e3200a6ba5" providerId="ADAL" clId="{F6D437DF-6AF3-48A1-95FD-796CC8A8F8AB}" dt="2024-07-29T21:25:13.874" v="3742" actId="1076"/>
          <ac:spMkLst>
            <pc:docMk/>
            <pc:sldMk cId="133626005" sldId="479"/>
            <ac:spMk id="8" creationId="{E43674A4-45C5-EF63-CF26-51564785F2C8}"/>
          </ac:spMkLst>
        </pc:spChg>
        <pc:spChg chg="add mod">
          <ac:chgData name="Patricia Tating" userId="2d5de998-745e-443f-88de-c8e3200a6ba5" providerId="ADAL" clId="{F6D437DF-6AF3-48A1-95FD-796CC8A8F8AB}" dt="2024-07-29T21:25:46.267" v="3757" actId="20577"/>
          <ac:spMkLst>
            <pc:docMk/>
            <pc:sldMk cId="133626005" sldId="479"/>
            <ac:spMk id="12" creationId="{B7925E04-C2B7-A906-29A6-41AC4F70984D}"/>
          </ac:spMkLst>
        </pc:spChg>
        <pc:picChg chg="add mod modCrop">
          <ac:chgData name="Patricia Tating" userId="2d5de998-745e-443f-88de-c8e3200a6ba5" providerId="ADAL" clId="{F6D437DF-6AF3-48A1-95FD-796CC8A8F8AB}" dt="2024-07-29T21:24:30.130" v="3711" actId="1076"/>
          <ac:picMkLst>
            <pc:docMk/>
            <pc:sldMk cId="133626005" sldId="479"/>
            <ac:picMk id="5" creationId="{44B4BE66-F154-C779-8668-6BA7D288B890}"/>
          </ac:picMkLst>
        </pc:picChg>
        <pc:picChg chg="del">
          <ac:chgData name="Patricia Tating" userId="2d5de998-745e-443f-88de-c8e3200a6ba5" providerId="ADAL" clId="{F6D437DF-6AF3-48A1-95FD-796CC8A8F8AB}" dt="2024-07-29T21:23:09.097" v="3684" actId="478"/>
          <ac:picMkLst>
            <pc:docMk/>
            <pc:sldMk cId="133626005" sldId="479"/>
            <ac:picMk id="7" creationId="{0EA237D7-8370-9F3D-23AA-8BDE04D95EB8}"/>
          </ac:picMkLst>
        </pc:picChg>
        <pc:picChg chg="add mod">
          <ac:chgData name="Patricia Tating" userId="2d5de998-745e-443f-88de-c8e3200a6ba5" providerId="ADAL" clId="{F6D437DF-6AF3-48A1-95FD-796CC8A8F8AB}" dt="2024-07-29T21:25:50.900" v="3758" actId="1076"/>
          <ac:picMkLst>
            <pc:docMk/>
            <pc:sldMk cId="133626005" sldId="479"/>
            <ac:picMk id="11" creationId="{F2D02CA2-584E-1940-4B94-16EB6F673ED1}"/>
          </ac:picMkLst>
        </pc:picChg>
        <pc:picChg chg="add mod">
          <ac:chgData name="Patricia Tating" userId="2d5de998-745e-443f-88de-c8e3200a6ba5" providerId="ADAL" clId="{F6D437DF-6AF3-48A1-95FD-796CC8A8F8AB}" dt="2024-07-29T21:26:34.048" v="3760" actId="1076"/>
          <ac:picMkLst>
            <pc:docMk/>
            <pc:sldMk cId="133626005" sldId="479"/>
            <ac:picMk id="14" creationId="{6780C239-071F-E0C1-E32B-24A4D979D893}"/>
          </ac:picMkLst>
        </pc:picChg>
      </pc:sldChg>
      <pc:sldChg chg="add del">
        <pc:chgData name="Patricia Tating" userId="2d5de998-745e-443f-88de-c8e3200a6ba5" providerId="ADAL" clId="{F6D437DF-6AF3-48A1-95FD-796CC8A8F8AB}" dt="2024-07-29T21:23:02.611" v="3682"/>
        <pc:sldMkLst>
          <pc:docMk/>
          <pc:sldMk cId="199052084" sldId="479"/>
        </pc:sldMkLst>
      </pc:sldChg>
      <pc:sldChg chg="modSp add del mod">
        <pc:chgData name="Patricia Tating" userId="2d5de998-745e-443f-88de-c8e3200a6ba5" providerId="ADAL" clId="{F6D437DF-6AF3-48A1-95FD-796CC8A8F8AB}" dt="2024-07-29T21:17:43.791" v="3561" actId="47"/>
        <pc:sldMkLst>
          <pc:docMk/>
          <pc:sldMk cId="3905727186" sldId="479"/>
        </pc:sldMkLst>
        <pc:spChg chg="mod">
          <ac:chgData name="Patricia Tating" userId="2d5de998-745e-443f-88de-c8e3200a6ba5" providerId="ADAL" clId="{F6D437DF-6AF3-48A1-95FD-796CC8A8F8AB}" dt="2024-07-29T21:16:18.038" v="3559" actId="14100"/>
          <ac:spMkLst>
            <pc:docMk/>
            <pc:sldMk cId="3905727186" sldId="479"/>
            <ac:spMk id="3" creationId="{10213E75-976A-7EFE-7D3D-4E290734C0BF}"/>
          </ac:spMkLst>
        </pc:spChg>
      </pc:sldChg>
      <pc:sldChg chg="addSp delSp modSp add mod">
        <pc:chgData name="Patricia Tating" userId="2d5de998-745e-443f-88de-c8e3200a6ba5" providerId="ADAL" clId="{F6D437DF-6AF3-48A1-95FD-796CC8A8F8AB}" dt="2024-08-01T19:03:02.658" v="4681" actId="1076"/>
        <pc:sldMkLst>
          <pc:docMk/>
          <pc:sldMk cId="4051063269" sldId="480"/>
        </pc:sldMkLst>
        <pc:graphicFrameChg chg="add del mod modGraphic">
          <ac:chgData name="Patricia Tating" userId="2d5de998-745e-443f-88de-c8e3200a6ba5" providerId="ADAL" clId="{F6D437DF-6AF3-48A1-95FD-796CC8A8F8AB}" dt="2024-08-01T19:01:05.212" v="4659" actId="478"/>
          <ac:graphicFrameMkLst>
            <pc:docMk/>
            <pc:sldMk cId="4051063269" sldId="480"/>
            <ac:graphicFrameMk id="4" creationId="{E73217D1-EEBA-68F9-1C88-485FD1F79607}"/>
          </ac:graphicFrameMkLst>
        </pc:graphicFrameChg>
        <pc:graphicFrameChg chg="add mod modGraphic">
          <ac:chgData name="Patricia Tating" userId="2d5de998-745e-443f-88de-c8e3200a6ba5" providerId="ADAL" clId="{F6D437DF-6AF3-48A1-95FD-796CC8A8F8AB}" dt="2024-08-01T19:03:02.658" v="4681" actId="1076"/>
          <ac:graphicFrameMkLst>
            <pc:docMk/>
            <pc:sldMk cId="4051063269" sldId="480"/>
            <ac:graphicFrameMk id="5" creationId="{8D67DD4D-0714-2B83-DB3B-23D3AE427B9D}"/>
          </ac:graphicFrameMkLst>
        </pc:graphicFrameChg>
        <pc:graphicFrameChg chg="mod modGraphic">
          <ac:chgData name="Patricia Tating" userId="2d5de998-745e-443f-88de-c8e3200a6ba5" providerId="ADAL" clId="{F6D437DF-6AF3-48A1-95FD-796CC8A8F8AB}" dt="2024-08-01T18:57:08.725" v="4651"/>
          <ac:graphicFrameMkLst>
            <pc:docMk/>
            <pc:sldMk cId="4051063269" sldId="480"/>
            <ac:graphicFrameMk id="17" creationId="{CEEB6B5B-AC89-C2F1-244D-319C2985B436}"/>
          </ac:graphicFrameMkLst>
        </pc:graphicFrameChg>
        <pc:picChg chg="del">
          <ac:chgData name="Patricia Tating" userId="2d5de998-745e-443f-88de-c8e3200a6ba5" providerId="ADAL" clId="{F6D437DF-6AF3-48A1-95FD-796CC8A8F8AB}" dt="2024-07-30T00:53:34.548" v="3785" actId="478"/>
          <ac:picMkLst>
            <pc:docMk/>
            <pc:sldMk cId="4051063269" sldId="480"/>
            <ac:picMk id="16" creationId="{D16D8772-B4D6-D3EA-E286-71BCED321A8F}"/>
          </ac:picMkLst>
        </pc:picChg>
      </pc:sldChg>
      <pc:sldChg chg="addSp delSp modSp add mod">
        <pc:chgData name="Patricia Tating" userId="2d5de998-745e-443f-88de-c8e3200a6ba5" providerId="ADAL" clId="{F6D437DF-6AF3-48A1-95FD-796CC8A8F8AB}" dt="2024-08-01T19:08:40.167" v="4703" actId="1076"/>
        <pc:sldMkLst>
          <pc:docMk/>
          <pc:sldMk cId="907607140" sldId="481"/>
        </pc:sldMkLst>
        <pc:graphicFrameChg chg="add del mod modGraphic">
          <ac:chgData name="Patricia Tating" userId="2d5de998-745e-443f-88de-c8e3200a6ba5" providerId="ADAL" clId="{F6D437DF-6AF3-48A1-95FD-796CC8A8F8AB}" dt="2024-08-01T19:07:32.470" v="4694" actId="478"/>
          <ac:graphicFrameMkLst>
            <pc:docMk/>
            <pc:sldMk cId="907607140" sldId="481"/>
            <ac:graphicFrameMk id="3" creationId="{1FB55C6F-6D0E-CB4B-80A3-4D07072DC78D}"/>
          </ac:graphicFrameMkLst>
        </pc:graphicFrameChg>
        <pc:graphicFrameChg chg="mod modGraphic">
          <ac:chgData name="Patricia Tating" userId="2d5de998-745e-443f-88de-c8e3200a6ba5" providerId="ADAL" clId="{F6D437DF-6AF3-48A1-95FD-796CC8A8F8AB}" dt="2024-08-01T19:06:57.755" v="4685"/>
          <ac:graphicFrameMkLst>
            <pc:docMk/>
            <pc:sldMk cId="907607140" sldId="481"/>
            <ac:graphicFrameMk id="4" creationId="{5AD420F2-5CC1-CD27-1727-30BF71947003}"/>
          </ac:graphicFrameMkLst>
        </pc:graphicFrameChg>
        <pc:graphicFrameChg chg="add mod modGraphic">
          <ac:chgData name="Patricia Tating" userId="2d5de998-745e-443f-88de-c8e3200a6ba5" providerId="ADAL" clId="{F6D437DF-6AF3-48A1-95FD-796CC8A8F8AB}" dt="2024-08-01T19:08:40.167" v="4703" actId="1076"/>
          <ac:graphicFrameMkLst>
            <pc:docMk/>
            <pc:sldMk cId="907607140" sldId="481"/>
            <ac:graphicFrameMk id="5" creationId="{FD9CE963-1007-1E2D-A782-43B8C80A8623}"/>
          </ac:graphicFrameMkLst>
        </pc:graphicFrameChg>
        <pc:picChg chg="del">
          <ac:chgData name="Patricia Tating" userId="2d5de998-745e-443f-88de-c8e3200a6ba5" providerId="ADAL" clId="{F6D437DF-6AF3-48A1-95FD-796CC8A8F8AB}" dt="2024-07-30T00:53:37.659" v="3786" actId="478"/>
          <ac:picMkLst>
            <pc:docMk/>
            <pc:sldMk cId="907607140" sldId="481"/>
            <ac:picMk id="5" creationId="{72629CB6-4861-8C67-E51D-F0BF53820D69}"/>
          </ac:picMkLst>
        </pc:picChg>
        <pc:picChg chg="mod">
          <ac:chgData name="Patricia Tating" userId="2d5de998-745e-443f-88de-c8e3200a6ba5" providerId="ADAL" clId="{F6D437DF-6AF3-48A1-95FD-796CC8A8F8AB}" dt="2024-07-30T01:09:42.521" v="4046" actId="1076"/>
          <ac:picMkLst>
            <pc:docMk/>
            <pc:sldMk cId="907607140" sldId="481"/>
            <ac:picMk id="6" creationId="{F8AF594C-E399-D2EC-D1FD-1D4FB46C4861}"/>
          </ac:picMkLst>
        </pc:picChg>
      </pc:sldChg>
      <pc:sldChg chg="delSp modSp new mod">
        <pc:chgData name="Patricia Tating" userId="2d5de998-745e-443f-88de-c8e3200a6ba5" providerId="ADAL" clId="{F6D437DF-6AF3-48A1-95FD-796CC8A8F8AB}" dt="2024-07-30T00:54:50.582" v="3793" actId="14100"/>
        <pc:sldMkLst>
          <pc:docMk/>
          <pc:sldMk cId="2251908700" sldId="482"/>
        </pc:sldMkLst>
        <pc:spChg chg="mod">
          <ac:chgData name="Patricia Tating" userId="2d5de998-745e-443f-88de-c8e3200a6ba5" providerId="ADAL" clId="{F6D437DF-6AF3-48A1-95FD-796CC8A8F8AB}" dt="2024-07-30T00:54:50.582" v="3793" actId="14100"/>
          <ac:spMkLst>
            <pc:docMk/>
            <pc:sldMk cId="2251908700" sldId="482"/>
            <ac:spMk id="2" creationId="{34BC9311-1301-49A6-7A56-57B3A28D4844}"/>
          </ac:spMkLst>
        </pc:spChg>
        <pc:spChg chg="del">
          <ac:chgData name="Patricia Tating" userId="2d5de998-745e-443f-88de-c8e3200a6ba5" providerId="ADAL" clId="{F6D437DF-6AF3-48A1-95FD-796CC8A8F8AB}" dt="2024-07-30T00:54:43.441" v="3792" actId="478"/>
          <ac:spMkLst>
            <pc:docMk/>
            <pc:sldMk cId="2251908700" sldId="482"/>
            <ac:spMk id="3" creationId="{3367DF42-5024-E884-8B47-00E708222EC4}"/>
          </ac:spMkLst>
        </pc:spChg>
      </pc:sldChg>
      <pc:sldChg chg="addSp delSp modSp add mod modNotesTx">
        <pc:chgData name="Patricia Tating" userId="2d5de998-745e-443f-88de-c8e3200a6ba5" providerId="ADAL" clId="{F6D437DF-6AF3-48A1-95FD-796CC8A8F8AB}" dt="2024-07-30T01:06:08.079" v="4008"/>
        <pc:sldMkLst>
          <pc:docMk/>
          <pc:sldMk cId="3009850176" sldId="483"/>
        </pc:sldMkLst>
        <pc:picChg chg="add mod">
          <ac:chgData name="Patricia Tating" userId="2d5de998-745e-443f-88de-c8e3200a6ba5" providerId="ADAL" clId="{F6D437DF-6AF3-48A1-95FD-796CC8A8F8AB}" dt="2024-07-30T01:01:49.178" v="3817" actId="14100"/>
          <ac:picMkLst>
            <pc:docMk/>
            <pc:sldMk cId="3009850176" sldId="483"/>
            <ac:picMk id="2" creationId="{2E0A050E-8209-F07D-E805-47403E35920C}"/>
          </ac:picMkLst>
        </pc:picChg>
        <pc:picChg chg="del">
          <ac:chgData name="Patricia Tating" userId="2d5de998-745e-443f-88de-c8e3200a6ba5" providerId="ADAL" clId="{F6D437DF-6AF3-48A1-95FD-796CC8A8F8AB}" dt="2024-07-30T00:59:59.052" v="3800" actId="478"/>
          <ac:picMkLst>
            <pc:docMk/>
            <pc:sldMk cId="3009850176" sldId="483"/>
            <ac:picMk id="4" creationId="{6C91E4B9-CE29-26B1-CFB7-4E0787440DA6}"/>
          </ac:picMkLst>
        </pc:picChg>
      </pc:sldChg>
      <pc:sldChg chg="addSp delSp modSp new mod modNotesTx">
        <pc:chgData name="Patricia Tating" userId="2d5de998-745e-443f-88de-c8e3200a6ba5" providerId="ADAL" clId="{F6D437DF-6AF3-48A1-95FD-796CC8A8F8AB}" dt="2024-08-01T19:01:02.651" v="4658" actId="14100"/>
        <pc:sldMkLst>
          <pc:docMk/>
          <pc:sldMk cId="2966777805" sldId="484"/>
        </pc:sldMkLst>
        <pc:spChg chg="add">
          <ac:chgData name="Patricia Tating" userId="2d5de998-745e-443f-88de-c8e3200a6ba5" providerId="ADAL" clId="{F6D437DF-6AF3-48A1-95FD-796CC8A8F8AB}" dt="2024-08-01T19:00:52.091" v="4653"/>
          <ac:spMkLst>
            <pc:docMk/>
            <pc:sldMk cId="2966777805" sldId="484"/>
            <ac:spMk id="2" creationId="{67FE5ABD-0B8B-166E-580E-CE0CE0073D6E}"/>
          </ac:spMkLst>
        </pc:spChg>
        <pc:spChg chg="del">
          <ac:chgData name="Patricia Tating" userId="2d5de998-745e-443f-88de-c8e3200a6ba5" providerId="ADAL" clId="{F6D437DF-6AF3-48A1-95FD-796CC8A8F8AB}" dt="2024-07-30T01:03:06.141" v="3819" actId="478"/>
          <ac:spMkLst>
            <pc:docMk/>
            <pc:sldMk cId="2966777805" sldId="484"/>
            <ac:spMk id="2" creationId="{B781B3D9-F23D-65D9-D5C4-F157ABA1838C}"/>
          </ac:spMkLst>
        </pc:spChg>
        <pc:spChg chg="del">
          <ac:chgData name="Patricia Tating" userId="2d5de998-745e-443f-88de-c8e3200a6ba5" providerId="ADAL" clId="{F6D437DF-6AF3-48A1-95FD-796CC8A8F8AB}" dt="2024-07-30T01:03:08.453" v="3820" actId="478"/>
          <ac:spMkLst>
            <pc:docMk/>
            <pc:sldMk cId="2966777805" sldId="484"/>
            <ac:spMk id="3" creationId="{9EBE97E8-CC6B-6473-5DF5-CA67E72012A6}"/>
          </ac:spMkLst>
        </pc:spChg>
        <pc:picChg chg="add mod">
          <ac:chgData name="Patricia Tating" userId="2d5de998-745e-443f-88de-c8e3200a6ba5" providerId="ADAL" clId="{F6D437DF-6AF3-48A1-95FD-796CC8A8F8AB}" dt="2024-08-01T19:01:02.651" v="4658" actId="14100"/>
          <ac:picMkLst>
            <pc:docMk/>
            <pc:sldMk cId="2966777805" sldId="484"/>
            <ac:picMk id="3" creationId="{A63A0EB5-5937-9578-7BAB-5B7F0D96BD0A}"/>
          </ac:picMkLst>
        </pc:picChg>
        <pc:picChg chg="add del mod modCrop">
          <ac:chgData name="Patricia Tating" userId="2d5de998-745e-443f-88de-c8e3200a6ba5" providerId="ADAL" clId="{F6D437DF-6AF3-48A1-95FD-796CC8A8F8AB}" dt="2024-08-01T19:00:51.461" v="4652" actId="478"/>
          <ac:picMkLst>
            <pc:docMk/>
            <pc:sldMk cId="2966777805" sldId="484"/>
            <ac:picMk id="5" creationId="{67D3D71D-6F9E-6A0C-47B6-B8EBAECC175D}"/>
          </ac:picMkLst>
        </pc:picChg>
      </pc:sldChg>
      <pc:sldChg chg="addSp delSp modSp add mod">
        <pc:chgData name="Patricia Tating" userId="2d5de998-745e-443f-88de-c8e3200a6ba5" providerId="ADAL" clId="{F6D437DF-6AF3-48A1-95FD-796CC8A8F8AB}" dt="2024-08-01T19:07:27.389" v="4693" actId="1076"/>
        <pc:sldMkLst>
          <pc:docMk/>
          <pc:sldMk cId="1608662488" sldId="485"/>
        </pc:sldMkLst>
        <pc:spChg chg="add">
          <ac:chgData name="Patricia Tating" userId="2d5de998-745e-443f-88de-c8e3200a6ba5" providerId="ADAL" clId="{F6D437DF-6AF3-48A1-95FD-796CC8A8F8AB}" dt="2024-08-01T19:07:15.258" v="4687"/>
          <ac:spMkLst>
            <pc:docMk/>
            <pc:sldMk cId="1608662488" sldId="485"/>
            <ac:spMk id="2" creationId="{7CFE1334-49FF-E4B0-6438-E2BE682864E0}"/>
          </ac:spMkLst>
        </pc:spChg>
        <pc:picChg chg="add del mod">
          <ac:chgData name="Patricia Tating" userId="2d5de998-745e-443f-88de-c8e3200a6ba5" providerId="ADAL" clId="{F6D437DF-6AF3-48A1-95FD-796CC8A8F8AB}" dt="2024-08-01T19:07:14.817" v="4686" actId="478"/>
          <ac:picMkLst>
            <pc:docMk/>
            <pc:sldMk cId="1608662488" sldId="485"/>
            <ac:picMk id="3" creationId="{AC957B45-4147-905D-085F-E32550404204}"/>
          </ac:picMkLst>
        </pc:picChg>
        <pc:picChg chg="add mod">
          <ac:chgData name="Patricia Tating" userId="2d5de998-745e-443f-88de-c8e3200a6ba5" providerId="ADAL" clId="{F6D437DF-6AF3-48A1-95FD-796CC8A8F8AB}" dt="2024-08-01T19:07:27.389" v="4693" actId="1076"/>
          <ac:picMkLst>
            <pc:docMk/>
            <pc:sldMk cId="1608662488" sldId="485"/>
            <ac:picMk id="4" creationId="{832FEB4F-CFF6-0CFD-42F3-C30ECE4837D6}"/>
          </ac:picMkLst>
        </pc:picChg>
        <pc:picChg chg="del">
          <ac:chgData name="Patricia Tating" userId="2d5de998-745e-443f-88de-c8e3200a6ba5" providerId="ADAL" clId="{F6D437DF-6AF3-48A1-95FD-796CC8A8F8AB}" dt="2024-07-30T01:08:28.207" v="4034" actId="478"/>
          <ac:picMkLst>
            <pc:docMk/>
            <pc:sldMk cId="1608662488" sldId="485"/>
            <ac:picMk id="5" creationId="{67D3D71D-6F9E-6A0C-47B6-B8EBAECC175D}"/>
          </ac:picMkLst>
        </pc:picChg>
      </pc:sldChg>
      <pc:sldChg chg="modSp new mod">
        <pc:chgData name="Patricia Tating" userId="2d5de998-745e-443f-88de-c8e3200a6ba5" providerId="ADAL" clId="{F6D437DF-6AF3-48A1-95FD-796CC8A8F8AB}" dt="2024-07-30T01:51:19.362" v="4248" actId="20577"/>
        <pc:sldMkLst>
          <pc:docMk/>
          <pc:sldMk cId="754602237" sldId="486"/>
        </pc:sldMkLst>
        <pc:spChg chg="mod">
          <ac:chgData name="Patricia Tating" userId="2d5de998-745e-443f-88de-c8e3200a6ba5" providerId="ADAL" clId="{F6D437DF-6AF3-48A1-95FD-796CC8A8F8AB}" dt="2024-07-30T01:14:53.695" v="4061" actId="20577"/>
          <ac:spMkLst>
            <pc:docMk/>
            <pc:sldMk cId="754602237" sldId="486"/>
            <ac:spMk id="2" creationId="{65FB66D2-DCCA-ED0B-14CA-CD49A105AC8B}"/>
          </ac:spMkLst>
        </pc:spChg>
        <pc:spChg chg="mod">
          <ac:chgData name="Patricia Tating" userId="2d5de998-745e-443f-88de-c8e3200a6ba5" providerId="ADAL" clId="{F6D437DF-6AF3-48A1-95FD-796CC8A8F8AB}" dt="2024-07-30T01:51:19.362" v="4248" actId="20577"/>
          <ac:spMkLst>
            <pc:docMk/>
            <pc:sldMk cId="754602237" sldId="486"/>
            <ac:spMk id="3" creationId="{0B2AA210-FF44-1540-72C8-F5C7A8255FF5}"/>
          </ac:spMkLst>
        </pc:spChg>
      </pc:sldChg>
      <pc:sldChg chg="new del">
        <pc:chgData name="Patricia Tating" userId="2d5de998-745e-443f-88de-c8e3200a6ba5" providerId="ADAL" clId="{F6D437DF-6AF3-48A1-95FD-796CC8A8F8AB}" dt="2024-07-30T01:12:06.031" v="4048" actId="47"/>
        <pc:sldMkLst>
          <pc:docMk/>
          <pc:sldMk cId="2525364454" sldId="486"/>
        </pc:sldMkLst>
      </pc:sldChg>
      <pc:sldChg chg="modSp add mod">
        <pc:chgData name="Patricia Tating" userId="2d5de998-745e-443f-88de-c8e3200a6ba5" providerId="ADAL" clId="{F6D437DF-6AF3-48A1-95FD-796CC8A8F8AB}" dt="2024-07-30T01:16:00.481" v="4111" actId="113"/>
        <pc:sldMkLst>
          <pc:docMk/>
          <pc:sldMk cId="3140692627" sldId="487"/>
        </pc:sldMkLst>
        <pc:spChg chg="mod">
          <ac:chgData name="Patricia Tating" userId="2d5de998-745e-443f-88de-c8e3200a6ba5" providerId="ADAL" clId="{F6D437DF-6AF3-48A1-95FD-796CC8A8F8AB}" dt="2024-07-30T01:15:02.496" v="4077" actId="20577"/>
          <ac:spMkLst>
            <pc:docMk/>
            <pc:sldMk cId="3140692627" sldId="487"/>
            <ac:spMk id="2" creationId="{65FB66D2-DCCA-ED0B-14CA-CD49A105AC8B}"/>
          </ac:spMkLst>
        </pc:spChg>
        <pc:spChg chg="mod">
          <ac:chgData name="Patricia Tating" userId="2d5de998-745e-443f-88de-c8e3200a6ba5" providerId="ADAL" clId="{F6D437DF-6AF3-48A1-95FD-796CC8A8F8AB}" dt="2024-07-30T01:16:00.481" v="4111" actId="113"/>
          <ac:spMkLst>
            <pc:docMk/>
            <pc:sldMk cId="3140692627" sldId="487"/>
            <ac:spMk id="3" creationId="{0B2AA210-FF44-1540-72C8-F5C7A8255FF5}"/>
          </ac:spMkLst>
        </pc:spChg>
      </pc:sldChg>
      <pc:sldChg chg="modSp mod ord">
        <pc:chgData name="Patricia Tating" userId="2d5de998-745e-443f-88de-c8e3200a6ba5" providerId="ADAL" clId="{F6D437DF-6AF3-48A1-95FD-796CC8A8F8AB}" dt="2024-08-02T06:09:17.080" v="4762" actId="108"/>
        <pc:sldMkLst>
          <pc:docMk/>
          <pc:sldMk cId="639035625" sldId="488"/>
        </pc:sldMkLst>
        <pc:spChg chg="mod">
          <ac:chgData name="Patricia Tating" userId="2d5de998-745e-443f-88de-c8e3200a6ba5" providerId="ADAL" clId="{F6D437DF-6AF3-48A1-95FD-796CC8A8F8AB}" dt="2024-08-02T06:09:17.080" v="4762" actId="108"/>
          <ac:spMkLst>
            <pc:docMk/>
            <pc:sldMk cId="639035625" sldId="488"/>
            <ac:spMk id="2" creationId="{AF741838-3369-199B-52AE-AE5E0649FCC2}"/>
          </ac:spMkLst>
        </pc:spChg>
      </pc:sldChg>
      <pc:sldChg chg="modSp mod ord">
        <pc:chgData name="Patricia Tating" userId="2d5de998-745e-443f-88de-c8e3200a6ba5" providerId="ADAL" clId="{F6D437DF-6AF3-48A1-95FD-796CC8A8F8AB}" dt="2024-08-02T06:09:35.221" v="4765" actId="108"/>
        <pc:sldMkLst>
          <pc:docMk/>
          <pc:sldMk cId="4153670844" sldId="490"/>
        </pc:sldMkLst>
        <pc:spChg chg="mod">
          <ac:chgData name="Patricia Tating" userId="2d5de998-745e-443f-88de-c8e3200a6ba5" providerId="ADAL" clId="{F6D437DF-6AF3-48A1-95FD-796CC8A8F8AB}" dt="2024-08-02T06:09:35.221" v="4765" actId="108"/>
          <ac:spMkLst>
            <pc:docMk/>
            <pc:sldMk cId="4153670844" sldId="490"/>
            <ac:spMk id="2" creationId="{201B40A4-1AAF-779B-D508-1393CCB967AC}"/>
          </ac:spMkLst>
        </pc:spChg>
        <pc:spChg chg="mod">
          <ac:chgData name="Patricia Tating" userId="2d5de998-745e-443f-88de-c8e3200a6ba5" providerId="ADAL" clId="{F6D437DF-6AF3-48A1-95FD-796CC8A8F8AB}" dt="2024-07-30T04:09:05.051" v="4473" actId="14100"/>
          <ac:spMkLst>
            <pc:docMk/>
            <pc:sldMk cId="4153670844" sldId="490"/>
            <ac:spMk id="6" creationId="{4D80DABD-2D29-6980-51EC-426559E291E5}"/>
          </ac:spMkLst>
        </pc:spChg>
        <pc:spChg chg="mod">
          <ac:chgData name="Patricia Tating" userId="2d5de998-745e-443f-88de-c8e3200a6ba5" providerId="ADAL" clId="{F6D437DF-6AF3-48A1-95FD-796CC8A8F8AB}" dt="2024-07-30T04:09:10.062" v="4474" actId="14100"/>
          <ac:spMkLst>
            <pc:docMk/>
            <pc:sldMk cId="4153670844" sldId="490"/>
            <ac:spMk id="7" creationId="{798251C4-42C1-48E7-933E-42B52C2FBE4E}"/>
          </ac:spMkLst>
        </pc:spChg>
      </pc:sldChg>
      <pc:sldChg chg="ord">
        <pc:chgData name="Patricia Tating" userId="2d5de998-745e-443f-88de-c8e3200a6ba5" providerId="ADAL" clId="{F6D437DF-6AF3-48A1-95FD-796CC8A8F8AB}" dt="2024-08-02T06:08:58.869" v="4761"/>
        <pc:sldMkLst>
          <pc:docMk/>
          <pc:sldMk cId="4280573011" sldId="491"/>
        </pc:sldMkLst>
      </pc:sldChg>
      <pc:sldChg chg="addSp delSp modSp add mod">
        <pc:chgData name="Patricia Tating" userId="2d5de998-745e-443f-88de-c8e3200a6ba5" providerId="ADAL" clId="{F6D437DF-6AF3-48A1-95FD-796CC8A8F8AB}" dt="2024-07-30T02:49:49.188" v="4448" actId="1076"/>
        <pc:sldMkLst>
          <pc:docMk/>
          <pc:sldMk cId="3896503891" sldId="492"/>
        </pc:sldMkLst>
        <pc:picChg chg="add mod">
          <ac:chgData name="Patricia Tating" userId="2d5de998-745e-443f-88de-c8e3200a6ba5" providerId="ADAL" clId="{F6D437DF-6AF3-48A1-95FD-796CC8A8F8AB}" dt="2024-07-30T02:49:49.188" v="4448" actId="1076"/>
          <ac:picMkLst>
            <pc:docMk/>
            <pc:sldMk cId="3896503891" sldId="492"/>
            <ac:picMk id="5" creationId="{048DAEBF-4A67-540D-1068-8CB8DF98B4F2}"/>
          </ac:picMkLst>
        </pc:picChg>
        <pc:picChg chg="del">
          <ac:chgData name="Patricia Tating" userId="2d5de998-745e-443f-88de-c8e3200a6ba5" providerId="ADAL" clId="{F6D437DF-6AF3-48A1-95FD-796CC8A8F8AB}" dt="2024-07-30T02:45:14.772" v="4369" actId="478"/>
          <ac:picMkLst>
            <pc:docMk/>
            <pc:sldMk cId="3896503891" sldId="492"/>
            <ac:picMk id="6" creationId="{D08FFE98-4B20-E99C-B0D0-A68B45F569B1}"/>
          </ac:picMkLst>
        </pc:picChg>
      </pc:sldChg>
      <pc:sldChg chg="addSp delSp modSp add mod">
        <pc:chgData name="Patricia Tating" userId="2d5de998-745e-443f-88de-c8e3200a6ba5" providerId="ADAL" clId="{F6D437DF-6AF3-48A1-95FD-796CC8A8F8AB}" dt="2024-08-02T06:30:25.328" v="4955" actId="2711"/>
        <pc:sldMkLst>
          <pc:docMk/>
          <pc:sldMk cId="3208928398" sldId="493"/>
        </pc:sldMkLst>
        <pc:graphicFrameChg chg="mod">
          <ac:chgData name="Patricia Tating" userId="2d5de998-745e-443f-88de-c8e3200a6ba5" providerId="ADAL" clId="{F6D437DF-6AF3-48A1-95FD-796CC8A8F8AB}" dt="2024-08-02T06:30:25.328" v="4955" actId="2711"/>
          <ac:graphicFrameMkLst>
            <pc:docMk/>
            <pc:sldMk cId="3208928398" sldId="493"/>
            <ac:graphicFrameMk id="2" creationId="{C5E2D1EE-799A-1848-DAAE-BC4864C0F047}"/>
          </ac:graphicFrameMkLst>
        </pc:graphicFrameChg>
        <pc:picChg chg="del">
          <ac:chgData name="Patricia Tating" userId="2d5de998-745e-443f-88de-c8e3200a6ba5" providerId="ADAL" clId="{F6D437DF-6AF3-48A1-95FD-796CC8A8F8AB}" dt="2024-07-30T04:10:32.437" v="4478" actId="478"/>
          <ac:picMkLst>
            <pc:docMk/>
            <pc:sldMk cId="3208928398" sldId="493"/>
            <ac:picMk id="2" creationId="{2E0A050E-8209-F07D-E805-47403E35920C}"/>
          </ac:picMkLst>
        </pc:picChg>
        <pc:picChg chg="add mod">
          <ac:chgData name="Patricia Tating" userId="2d5de998-745e-443f-88de-c8e3200a6ba5" providerId="ADAL" clId="{F6D437DF-6AF3-48A1-95FD-796CC8A8F8AB}" dt="2024-07-30T04:10:55.037" v="4495" actId="1036"/>
          <ac:picMkLst>
            <pc:docMk/>
            <pc:sldMk cId="3208928398" sldId="493"/>
            <ac:picMk id="3" creationId="{EA214EB8-C970-F52D-17FE-EB975C53A3DD}"/>
          </ac:picMkLst>
        </pc:picChg>
      </pc:sldChg>
      <pc:sldChg chg="add del">
        <pc:chgData name="Patricia Tating" userId="2d5de998-745e-443f-88de-c8e3200a6ba5" providerId="ADAL" clId="{F6D437DF-6AF3-48A1-95FD-796CC8A8F8AB}" dt="2024-08-02T06:41:53.488" v="4961"/>
        <pc:sldMkLst>
          <pc:docMk/>
          <pc:sldMk cId="1008192209" sldId="494"/>
        </pc:sldMkLst>
      </pc:sldChg>
      <pc:sldChg chg="del">
        <pc:chgData name="Patricia Tating" userId="2d5de998-745e-443f-88de-c8e3200a6ba5" providerId="ADAL" clId="{F6D437DF-6AF3-48A1-95FD-796CC8A8F8AB}" dt="2024-08-02T06:23:23.031" v="4915" actId="47"/>
        <pc:sldMkLst>
          <pc:docMk/>
          <pc:sldMk cId="1118091005" sldId="495"/>
        </pc:sldMkLst>
      </pc:sldChg>
      <pc:sldChg chg="modSp add del mod">
        <pc:chgData name="Patricia Tating" userId="2d5de998-745e-443f-88de-c8e3200a6ba5" providerId="ADAL" clId="{F6D437DF-6AF3-48A1-95FD-796CC8A8F8AB}" dt="2024-08-02T06:31:00.168" v="4958" actId="108"/>
        <pc:sldMkLst>
          <pc:docMk/>
          <pc:sldMk cId="1016182507" sldId="497"/>
        </pc:sldMkLst>
        <pc:spChg chg="mod">
          <ac:chgData name="Patricia Tating" userId="2d5de998-745e-443f-88de-c8e3200a6ba5" providerId="ADAL" clId="{F6D437DF-6AF3-48A1-95FD-796CC8A8F8AB}" dt="2024-08-02T06:31:00.168" v="4958" actId="108"/>
          <ac:spMkLst>
            <pc:docMk/>
            <pc:sldMk cId="1016182507" sldId="497"/>
            <ac:spMk id="2" creationId="{201B40A4-1AAF-779B-D508-1393CCB967AC}"/>
          </ac:spMkLst>
        </pc:spChg>
      </pc:sldChg>
      <pc:sldChg chg="addSp delSp modSp mod">
        <pc:chgData name="Patricia Tating" userId="2d5de998-745e-443f-88de-c8e3200a6ba5" providerId="ADAL" clId="{F6D437DF-6AF3-48A1-95FD-796CC8A8F8AB}" dt="2024-08-02T06:21:46.264" v="4877" actId="1076"/>
        <pc:sldMkLst>
          <pc:docMk/>
          <pc:sldMk cId="3655561277" sldId="498"/>
        </pc:sldMkLst>
        <pc:spChg chg="add">
          <ac:chgData name="Patricia Tating" userId="2d5de998-745e-443f-88de-c8e3200a6ba5" providerId="ADAL" clId="{F6D437DF-6AF3-48A1-95FD-796CC8A8F8AB}" dt="2024-07-30T18:07:02.771" v="4508"/>
          <ac:spMkLst>
            <pc:docMk/>
            <pc:sldMk cId="3655561277" sldId="498"/>
            <ac:spMk id="3" creationId="{3DC85F81-C168-B0D0-C723-4B758083DD6F}"/>
          </ac:spMkLst>
        </pc:spChg>
        <pc:spChg chg="mod">
          <ac:chgData name="Patricia Tating" userId="2d5de998-745e-443f-88de-c8e3200a6ba5" providerId="ADAL" clId="{F6D437DF-6AF3-48A1-95FD-796CC8A8F8AB}" dt="2024-08-02T06:21:46.264" v="4877" actId="1076"/>
          <ac:spMkLst>
            <pc:docMk/>
            <pc:sldMk cId="3655561277" sldId="498"/>
            <ac:spMk id="34" creationId="{A582E956-D04C-AF40-36AE-727BF116062D}"/>
          </ac:spMkLst>
        </pc:spChg>
        <pc:graphicFrameChg chg="mod">
          <ac:chgData name="Patricia Tating" userId="2d5de998-745e-443f-88de-c8e3200a6ba5" providerId="ADAL" clId="{F6D437DF-6AF3-48A1-95FD-796CC8A8F8AB}" dt="2024-08-02T06:14:04.277" v="4789" actId="1076"/>
          <ac:graphicFrameMkLst>
            <pc:docMk/>
            <pc:sldMk cId="3655561277" sldId="498"/>
            <ac:graphicFrameMk id="4" creationId="{E9A7E3BA-8817-EA12-D3F7-6E5B28F2EF2D}"/>
          </ac:graphicFrameMkLst>
        </pc:graphicFrameChg>
        <pc:picChg chg="del">
          <ac:chgData name="Patricia Tating" userId="2d5de998-745e-443f-88de-c8e3200a6ba5" providerId="ADAL" clId="{F6D437DF-6AF3-48A1-95FD-796CC8A8F8AB}" dt="2024-07-30T18:07:01.543" v="4507" actId="478"/>
          <ac:picMkLst>
            <pc:docMk/>
            <pc:sldMk cId="3655561277" sldId="498"/>
            <ac:picMk id="2" creationId="{8982AFAB-7EBA-734C-71EA-E70964378D57}"/>
          </ac:picMkLst>
        </pc:picChg>
        <pc:picChg chg="add mod modCrop">
          <ac:chgData name="Patricia Tating" userId="2d5de998-745e-443f-88de-c8e3200a6ba5" providerId="ADAL" clId="{F6D437DF-6AF3-48A1-95FD-796CC8A8F8AB}" dt="2024-07-30T18:07:31.578" v="4515" actId="14100"/>
          <ac:picMkLst>
            <pc:docMk/>
            <pc:sldMk cId="3655561277" sldId="498"/>
            <ac:picMk id="5" creationId="{2D399ECC-A7DB-34B5-76D0-148C95D0B69F}"/>
          </ac:picMkLst>
        </pc:picChg>
        <pc:picChg chg="mod">
          <ac:chgData name="Patricia Tating" userId="2d5de998-745e-443f-88de-c8e3200a6ba5" providerId="ADAL" clId="{F6D437DF-6AF3-48A1-95FD-796CC8A8F8AB}" dt="2024-08-02T06:13:53.509" v="4787" actId="1076"/>
          <ac:picMkLst>
            <pc:docMk/>
            <pc:sldMk cId="3655561277" sldId="498"/>
            <ac:picMk id="96" creationId="{0DE8E329-1915-D8F0-390B-B51CEFBFACD3}"/>
          </ac:picMkLst>
        </pc:picChg>
      </pc:sldChg>
      <pc:sldChg chg="del">
        <pc:chgData name="Patricia Tating" userId="2d5de998-745e-443f-88de-c8e3200a6ba5" providerId="ADAL" clId="{F6D437DF-6AF3-48A1-95FD-796CC8A8F8AB}" dt="2024-08-02T06:19:33.873" v="4869" actId="47"/>
        <pc:sldMkLst>
          <pc:docMk/>
          <pc:sldMk cId="4292067848" sldId="499"/>
        </pc:sldMkLst>
      </pc:sldChg>
      <pc:sldChg chg="modSp add del mod">
        <pc:chgData name="Patricia Tating" userId="2d5de998-745e-443f-88de-c8e3200a6ba5" providerId="ADAL" clId="{F6D437DF-6AF3-48A1-95FD-796CC8A8F8AB}" dt="2024-08-02T06:13:11.874" v="4777" actId="47"/>
        <pc:sldMkLst>
          <pc:docMk/>
          <pc:sldMk cId="2399739903" sldId="500"/>
        </pc:sldMkLst>
        <pc:spChg chg="mod">
          <ac:chgData name="Patricia Tating" userId="2d5de998-745e-443f-88de-c8e3200a6ba5" providerId="ADAL" clId="{F6D437DF-6AF3-48A1-95FD-796CC8A8F8AB}" dt="2024-08-02T06:12:25.790" v="4773" actId="14100"/>
          <ac:spMkLst>
            <pc:docMk/>
            <pc:sldMk cId="2399739903" sldId="500"/>
            <ac:spMk id="13" creationId="{48CAFA48-67D7-6F04-3C98-5191C6ECD3B6}"/>
          </ac:spMkLst>
        </pc:spChg>
      </pc:sldChg>
      <pc:sldChg chg="del">
        <pc:chgData name="Patricia Tating" userId="2d5de998-745e-443f-88de-c8e3200a6ba5" providerId="ADAL" clId="{F6D437DF-6AF3-48A1-95FD-796CC8A8F8AB}" dt="2024-08-02T06:25:47.801" v="4931" actId="47"/>
        <pc:sldMkLst>
          <pc:docMk/>
          <pc:sldMk cId="3791957073" sldId="501"/>
        </pc:sldMkLst>
      </pc:sldChg>
      <pc:sldChg chg="del">
        <pc:chgData name="Patricia Tating" userId="2d5de998-745e-443f-88de-c8e3200a6ba5" providerId="ADAL" clId="{F6D437DF-6AF3-48A1-95FD-796CC8A8F8AB}" dt="2024-08-02T06:25:47.801" v="4931" actId="47"/>
        <pc:sldMkLst>
          <pc:docMk/>
          <pc:sldMk cId="2650270027" sldId="502"/>
        </pc:sldMkLst>
      </pc:sldChg>
      <pc:sldChg chg="addSp modSp mod">
        <pc:chgData name="Patricia Tating" userId="2d5de998-745e-443f-88de-c8e3200a6ba5" providerId="ADAL" clId="{F6D437DF-6AF3-48A1-95FD-796CC8A8F8AB}" dt="2024-08-02T06:24:44.462" v="4929" actId="1076"/>
        <pc:sldMkLst>
          <pc:docMk/>
          <pc:sldMk cId="3449264157" sldId="504"/>
        </pc:sldMkLst>
        <pc:spChg chg="add mod">
          <ac:chgData name="Patricia Tating" userId="2d5de998-745e-443f-88de-c8e3200a6ba5" providerId="ADAL" clId="{F6D437DF-6AF3-48A1-95FD-796CC8A8F8AB}" dt="2024-08-02T06:24:25.716" v="4927" actId="207"/>
          <ac:spMkLst>
            <pc:docMk/>
            <pc:sldMk cId="3449264157" sldId="504"/>
            <ac:spMk id="2" creationId="{29DDDD6E-AAE2-5561-8FEF-D40335764E70}"/>
          </ac:spMkLst>
        </pc:spChg>
        <pc:spChg chg="mod">
          <ac:chgData name="Patricia Tating" userId="2d5de998-745e-443f-88de-c8e3200a6ba5" providerId="ADAL" clId="{F6D437DF-6AF3-48A1-95FD-796CC8A8F8AB}" dt="2024-08-02T06:24:03.588" v="4920" actId="1076"/>
          <ac:spMkLst>
            <pc:docMk/>
            <pc:sldMk cId="3449264157" sldId="504"/>
            <ac:spMk id="3" creationId="{9130BCFE-52CE-5F34-CFF3-AB4E454A0C66}"/>
          </ac:spMkLst>
        </pc:spChg>
        <pc:spChg chg="add mod">
          <ac:chgData name="Patricia Tating" userId="2d5de998-745e-443f-88de-c8e3200a6ba5" providerId="ADAL" clId="{F6D437DF-6AF3-48A1-95FD-796CC8A8F8AB}" dt="2024-08-02T06:24:44.462" v="4929" actId="1076"/>
          <ac:spMkLst>
            <pc:docMk/>
            <pc:sldMk cId="3449264157" sldId="504"/>
            <ac:spMk id="4" creationId="{9229D53C-9B2D-AAA9-AC32-D949E353CB63}"/>
          </ac:spMkLst>
        </pc:spChg>
        <pc:spChg chg="mod">
          <ac:chgData name="Patricia Tating" userId="2d5de998-745e-443f-88de-c8e3200a6ba5" providerId="ADAL" clId="{F6D437DF-6AF3-48A1-95FD-796CC8A8F8AB}" dt="2024-08-02T06:24:14.311" v="4924" actId="1076"/>
          <ac:spMkLst>
            <pc:docMk/>
            <pc:sldMk cId="3449264157" sldId="504"/>
            <ac:spMk id="5" creationId="{C3A57260-8851-A7EC-8075-D6D0FFC4D3F0}"/>
          </ac:spMkLst>
        </pc:spChg>
      </pc:sldChg>
      <pc:sldChg chg="modSp mod">
        <pc:chgData name="Patricia Tating" userId="2d5de998-745e-443f-88de-c8e3200a6ba5" providerId="ADAL" clId="{F6D437DF-6AF3-48A1-95FD-796CC8A8F8AB}" dt="2024-08-02T06:29:46.672" v="4952" actId="121"/>
        <pc:sldMkLst>
          <pc:docMk/>
          <pc:sldMk cId="2760968494" sldId="505"/>
        </pc:sldMkLst>
        <pc:spChg chg="mod">
          <ac:chgData name="Patricia Tating" userId="2d5de998-745e-443f-88de-c8e3200a6ba5" providerId="ADAL" clId="{F6D437DF-6AF3-48A1-95FD-796CC8A8F8AB}" dt="2024-08-02T06:29:46.672" v="4952" actId="121"/>
          <ac:spMkLst>
            <pc:docMk/>
            <pc:sldMk cId="2760968494" sldId="505"/>
            <ac:spMk id="3" creationId="{E862E1B8-F86C-32A4-3489-D832D55A6BD3}"/>
          </ac:spMkLst>
        </pc:spChg>
        <pc:spChg chg="mod">
          <ac:chgData name="Patricia Tating" userId="2d5de998-745e-443f-88de-c8e3200a6ba5" providerId="ADAL" clId="{F6D437DF-6AF3-48A1-95FD-796CC8A8F8AB}" dt="2024-08-02T06:26:20.042" v="4937" actId="1076"/>
          <ac:spMkLst>
            <pc:docMk/>
            <pc:sldMk cId="2760968494" sldId="505"/>
            <ac:spMk id="7" creationId="{88A1A51B-7DEF-16F9-153D-840ED3A5651D}"/>
          </ac:spMkLst>
        </pc:spChg>
        <pc:picChg chg="mod">
          <ac:chgData name="Patricia Tating" userId="2d5de998-745e-443f-88de-c8e3200a6ba5" providerId="ADAL" clId="{F6D437DF-6AF3-48A1-95FD-796CC8A8F8AB}" dt="2024-08-02T06:26:28.722" v="4940" actId="1076"/>
          <ac:picMkLst>
            <pc:docMk/>
            <pc:sldMk cId="2760968494" sldId="505"/>
            <ac:picMk id="2" creationId="{A52B2A40-B7F1-006B-7B11-1540DB2158D6}"/>
          </ac:picMkLst>
        </pc:picChg>
      </pc:sldChg>
      <pc:sldChg chg="del">
        <pc:chgData name="Patricia Tating" userId="2d5de998-745e-443f-88de-c8e3200a6ba5" providerId="ADAL" clId="{F6D437DF-6AF3-48A1-95FD-796CC8A8F8AB}" dt="2024-08-02T06:11:37.617" v="4770" actId="47"/>
        <pc:sldMkLst>
          <pc:docMk/>
          <pc:sldMk cId="601508849" sldId="506"/>
        </pc:sldMkLst>
      </pc:sldChg>
      <pc:sldChg chg="addSp delSp modSp add mod">
        <pc:chgData name="Patricia Tating" userId="2d5de998-745e-443f-88de-c8e3200a6ba5" providerId="ADAL" clId="{F6D437DF-6AF3-48A1-95FD-796CC8A8F8AB}" dt="2024-08-01T18:40:46.126" v="4629" actId="1076"/>
        <pc:sldMkLst>
          <pc:docMk/>
          <pc:sldMk cId="3827144456" sldId="507"/>
        </pc:sldMkLst>
        <pc:spChg chg="del">
          <ac:chgData name="Patricia Tating" userId="2d5de998-745e-443f-88de-c8e3200a6ba5" providerId="ADAL" clId="{F6D437DF-6AF3-48A1-95FD-796CC8A8F8AB}" dt="2024-08-01T18:16:28.671" v="4577" actId="478"/>
          <ac:spMkLst>
            <pc:docMk/>
            <pc:sldMk cId="3827144456" sldId="507"/>
            <ac:spMk id="7" creationId="{15FD4382-E3A1-9193-8FD6-61E05A7CEA7A}"/>
          </ac:spMkLst>
        </pc:spChg>
        <pc:spChg chg="add">
          <ac:chgData name="Patricia Tating" userId="2d5de998-745e-443f-88de-c8e3200a6ba5" providerId="ADAL" clId="{F6D437DF-6AF3-48A1-95FD-796CC8A8F8AB}" dt="2024-08-01T18:37:59.187" v="4612"/>
          <ac:spMkLst>
            <pc:docMk/>
            <pc:sldMk cId="3827144456" sldId="507"/>
            <ac:spMk id="8" creationId="{FF97304F-8EA0-B3AF-414F-7319E9E439ED}"/>
          </ac:spMkLst>
        </pc:spChg>
        <pc:spChg chg="add mod">
          <ac:chgData name="Patricia Tating" userId="2d5de998-745e-443f-88de-c8e3200a6ba5" providerId="ADAL" clId="{F6D437DF-6AF3-48A1-95FD-796CC8A8F8AB}" dt="2024-08-01T18:40:05.751" v="4622" actId="1076"/>
          <ac:spMkLst>
            <pc:docMk/>
            <pc:sldMk cId="3827144456" sldId="507"/>
            <ac:spMk id="11" creationId="{E7AF89B2-A489-8DA1-1EA9-CBD761EDE7E4}"/>
          </ac:spMkLst>
        </pc:spChg>
        <pc:picChg chg="add del">
          <ac:chgData name="Patricia Tating" userId="2d5de998-745e-443f-88de-c8e3200a6ba5" providerId="ADAL" clId="{F6D437DF-6AF3-48A1-95FD-796CC8A8F8AB}" dt="2024-08-01T18:16:25.064" v="4576" actId="478"/>
          <ac:picMkLst>
            <pc:docMk/>
            <pc:sldMk cId="3827144456" sldId="507"/>
            <ac:picMk id="4" creationId="{5A0CE9A7-5B74-7857-ABAD-CD545A8C26B4}"/>
          </ac:picMkLst>
        </pc:picChg>
        <pc:picChg chg="del">
          <ac:chgData name="Patricia Tating" userId="2d5de998-745e-443f-88de-c8e3200a6ba5" providerId="ADAL" clId="{F6D437DF-6AF3-48A1-95FD-796CC8A8F8AB}" dt="2024-08-01T18:16:21.365" v="4574" actId="478"/>
          <ac:picMkLst>
            <pc:docMk/>
            <pc:sldMk cId="3827144456" sldId="507"/>
            <ac:picMk id="5" creationId="{2C3B5911-1DEC-34D2-BC5A-B073C5641277}"/>
          </ac:picMkLst>
        </pc:picChg>
        <pc:picChg chg="add del">
          <ac:chgData name="Patricia Tating" userId="2d5de998-745e-443f-88de-c8e3200a6ba5" providerId="ADAL" clId="{F6D437DF-6AF3-48A1-95FD-796CC8A8F8AB}" dt="2024-08-01T18:16:45.686" v="4579" actId="478"/>
          <ac:picMkLst>
            <pc:docMk/>
            <pc:sldMk cId="3827144456" sldId="507"/>
            <ac:picMk id="6" creationId="{85C19565-7C02-460C-F7F9-BF6D716216D3}"/>
          </ac:picMkLst>
        </pc:picChg>
        <pc:picChg chg="add mod modCrop">
          <ac:chgData name="Patricia Tating" userId="2d5de998-745e-443f-88de-c8e3200a6ba5" providerId="ADAL" clId="{F6D437DF-6AF3-48A1-95FD-796CC8A8F8AB}" dt="2024-08-01T18:40:46.126" v="4629" actId="1076"/>
          <ac:picMkLst>
            <pc:docMk/>
            <pc:sldMk cId="3827144456" sldId="507"/>
            <ac:picMk id="9" creationId="{CCB530B9-2322-079D-EA76-6EBC4A93929C}"/>
          </ac:picMkLst>
        </pc:picChg>
      </pc:sldChg>
      <pc:sldChg chg="addSp delSp modSp mod">
        <pc:chgData name="Patricia Tating" userId="2d5de998-745e-443f-88de-c8e3200a6ba5" providerId="ADAL" clId="{F6D437DF-6AF3-48A1-95FD-796CC8A8F8AB}" dt="2024-08-02T07:05:53.496" v="4988" actId="1035"/>
        <pc:sldMkLst>
          <pc:docMk/>
          <pc:sldMk cId="3644520931" sldId="508"/>
        </pc:sldMkLst>
        <pc:spChg chg="add mod">
          <ac:chgData name="Patricia Tating" userId="2d5de998-745e-443f-88de-c8e3200a6ba5" providerId="ADAL" clId="{F6D437DF-6AF3-48A1-95FD-796CC8A8F8AB}" dt="2024-08-02T07:05:53.496" v="4988" actId="1035"/>
          <ac:spMkLst>
            <pc:docMk/>
            <pc:sldMk cId="3644520931" sldId="508"/>
            <ac:spMk id="2" creationId="{931DB37B-0F9A-B4F6-073C-FDBFF8B3F6D1}"/>
          </ac:spMkLst>
        </pc:spChg>
        <pc:spChg chg="add mod">
          <ac:chgData name="Patricia Tating" userId="2d5de998-745e-443f-88de-c8e3200a6ba5" providerId="ADAL" clId="{F6D437DF-6AF3-48A1-95FD-796CC8A8F8AB}" dt="2024-08-02T06:19:00.987" v="4864" actId="1076"/>
          <ac:spMkLst>
            <pc:docMk/>
            <pc:sldMk cId="3644520931" sldId="508"/>
            <ac:spMk id="4" creationId="{B39970C8-7310-992B-83AA-2E56061FA923}"/>
          </ac:spMkLst>
        </pc:spChg>
        <pc:spChg chg="del">
          <ac:chgData name="Patricia Tating" userId="2d5de998-745e-443f-88de-c8e3200a6ba5" providerId="ADAL" clId="{F6D437DF-6AF3-48A1-95FD-796CC8A8F8AB}" dt="2024-08-02T06:16:10.079" v="4791" actId="478"/>
          <ac:spMkLst>
            <pc:docMk/>
            <pc:sldMk cId="3644520931" sldId="508"/>
            <ac:spMk id="34" creationId="{A582E956-D04C-AF40-36AE-727BF116062D}"/>
          </ac:spMkLst>
        </pc:spChg>
        <pc:graphicFrameChg chg="add mod modGraphic">
          <ac:chgData name="Patricia Tating" userId="2d5de998-745e-443f-88de-c8e3200a6ba5" providerId="ADAL" clId="{F6D437DF-6AF3-48A1-95FD-796CC8A8F8AB}" dt="2024-08-02T06:19:14.338" v="4867" actId="1076"/>
          <ac:graphicFrameMkLst>
            <pc:docMk/>
            <pc:sldMk cId="3644520931" sldId="508"/>
            <ac:graphicFrameMk id="3" creationId="{BAB4AF74-3B93-16E3-A45D-DA088A986291}"/>
          </ac:graphicFrameMkLst>
        </pc:graphicFrameChg>
        <pc:graphicFrameChg chg="del">
          <ac:chgData name="Patricia Tating" userId="2d5de998-745e-443f-88de-c8e3200a6ba5" providerId="ADAL" clId="{F6D437DF-6AF3-48A1-95FD-796CC8A8F8AB}" dt="2024-08-02T06:16:16.339" v="4793" actId="478"/>
          <ac:graphicFrameMkLst>
            <pc:docMk/>
            <pc:sldMk cId="3644520931" sldId="508"/>
            <ac:graphicFrameMk id="19" creationId="{C7B8CC24-07D0-A2A2-28F8-3DACC8DA863E}"/>
          </ac:graphicFrameMkLst>
        </pc:graphicFrameChg>
        <pc:picChg chg="mod">
          <ac:chgData name="Patricia Tating" userId="2d5de998-745e-443f-88de-c8e3200a6ba5" providerId="ADAL" clId="{F6D437DF-6AF3-48A1-95FD-796CC8A8F8AB}" dt="2024-08-02T06:19:09.129" v="4866" actId="1076"/>
          <ac:picMkLst>
            <pc:docMk/>
            <pc:sldMk cId="3644520931" sldId="508"/>
            <ac:picMk id="8" creationId="{32E68A4A-C072-4B93-F968-EE557C36A811}"/>
          </ac:picMkLst>
        </pc:picChg>
      </pc:sldChg>
      <pc:sldChg chg="add">
        <pc:chgData name="Patricia Tating" userId="2d5de998-745e-443f-88de-c8e3200a6ba5" providerId="ADAL" clId="{F6D437DF-6AF3-48A1-95FD-796CC8A8F8AB}" dt="2024-08-02T06:25:44.682" v="4930"/>
        <pc:sldMkLst>
          <pc:docMk/>
          <pc:sldMk cId="3838170080" sldId="510"/>
        </pc:sldMkLst>
      </pc:sldChg>
      <pc:sldChg chg="add">
        <pc:chgData name="Patricia Tating" userId="2d5de998-745e-443f-88de-c8e3200a6ba5" providerId="ADAL" clId="{F6D437DF-6AF3-48A1-95FD-796CC8A8F8AB}" dt="2024-08-02T06:04:25.839" v="4750"/>
        <pc:sldMkLst>
          <pc:docMk/>
          <pc:sldMk cId="3729503166" sldId="516"/>
        </pc:sldMkLst>
      </pc:sldChg>
      <pc:sldChg chg="add">
        <pc:chgData name="Patricia Tating" userId="2d5de998-745e-443f-88de-c8e3200a6ba5" providerId="ADAL" clId="{F6D437DF-6AF3-48A1-95FD-796CC8A8F8AB}" dt="2024-08-02T06:04:33.725" v="4752"/>
        <pc:sldMkLst>
          <pc:docMk/>
          <pc:sldMk cId="412235726" sldId="517"/>
        </pc:sldMkLst>
      </pc:sldChg>
      <pc:sldChg chg="add del">
        <pc:chgData name="Patricia Tating" userId="2d5de998-745e-443f-88de-c8e3200a6ba5" providerId="ADAL" clId="{F6D437DF-6AF3-48A1-95FD-796CC8A8F8AB}" dt="2024-08-02T06:07:42.866" v="4756" actId="47"/>
        <pc:sldMkLst>
          <pc:docMk/>
          <pc:sldMk cId="366615234" sldId="518"/>
        </pc:sldMkLst>
      </pc:sldChg>
      <pc:sldChg chg="add">
        <pc:chgData name="Patricia Tating" userId="2d5de998-745e-443f-88de-c8e3200a6ba5" providerId="ADAL" clId="{F6D437DF-6AF3-48A1-95FD-796CC8A8F8AB}" dt="2024-08-02T06:07:39.917" v="4755"/>
        <pc:sldMkLst>
          <pc:docMk/>
          <pc:sldMk cId="1373929586" sldId="519"/>
        </pc:sldMkLst>
      </pc:sldChg>
      <pc:sldChg chg="add">
        <pc:chgData name="Patricia Tating" userId="2d5de998-745e-443f-88de-c8e3200a6ba5" providerId="ADAL" clId="{F6D437DF-6AF3-48A1-95FD-796CC8A8F8AB}" dt="2024-08-02T06:07:39.917" v="4755"/>
        <pc:sldMkLst>
          <pc:docMk/>
          <pc:sldMk cId="2170367981" sldId="520"/>
        </pc:sldMkLst>
      </pc:sldChg>
      <pc:sldChg chg="modSp add mod">
        <pc:chgData name="Patricia Tating" userId="2d5de998-745e-443f-88de-c8e3200a6ba5" providerId="ADAL" clId="{F6D437DF-6AF3-48A1-95FD-796CC8A8F8AB}" dt="2024-08-02T07:06:03.082" v="4991" actId="1076"/>
        <pc:sldMkLst>
          <pc:docMk/>
          <pc:sldMk cId="1312566935" sldId="521"/>
        </pc:sldMkLst>
        <pc:spChg chg="mod">
          <ac:chgData name="Patricia Tating" userId="2d5de998-745e-443f-88de-c8e3200a6ba5" providerId="ADAL" clId="{F6D437DF-6AF3-48A1-95FD-796CC8A8F8AB}" dt="2024-08-02T07:06:03.082" v="4991" actId="1076"/>
          <ac:spMkLst>
            <pc:docMk/>
            <pc:sldMk cId="1312566935" sldId="521"/>
            <ac:spMk id="5" creationId="{865FDE9B-D88A-3AA1-0E41-CB913D166BFB}"/>
          </ac:spMkLst>
        </pc:spChg>
      </pc:sldChg>
      <pc:sldChg chg="add">
        <pc:chgData name="Patricia Tating" userId="2d5de998-745e-443f-88de-c8e3200a6ba5" providerId="ADAL" clId="{F6D437DF-6AF3-48A1-95FD-796CC8A8F8AB}" dt="2024-08-02T06:12:49.785" v="4774"/>
        <pc:sldMkLst>
          <pc:docMk/>
          <pc:sldMk cId="215020312" sldId="522"/>
        </pc:sldMkLst>
      </pc:sldChg>
      <pc:sldChg chg="modSp add mod">
        <pc:chgData name="Patricia Tating" userId="2d5de998-745e-443f-88de-c8e3200a6ba5" providerId="ADAL" clId="{F6D437DF-6AF3-48A1-95FD-796CC8A8F8AB}" dt="2024-08-02T07:06:23.190" v="4995" actId="1035"/>
        <pc:sldMkLst>
          <pc:docMk/>
          <pc:sldMk cId="3424225632" sldId="523"/>
        </pc:sldMkLst>
        <pc:spChg chg="mod">
          <ac:chgData name="Patricia Tating" userId="2d5de998-745e-443f-88de-c8e3200a6ba5" providerId="ADAL" clId="{F6D437DF-6AF3-48A1-95FD-796CC8A8F8AB}" dt="2024-08-02T07:06:23.190" v="4995" actId="1035"/>
          <ac:spMkLst>
            <pc:docMk/>
            <pc:sldMk cId="3424225632" sldId="523"/>
            <ac:spMk id="2" creationId="{931DB37B-0F9A-B4F6-073C-FDBFF8B3F6D1}"/>
          </ac:spMkLst>
        </pc:spChg>
      </pc:sldChg>
      <pc:sldChg chg="addSp delSp modSp add mod">
        <pc:chgData name="Patricia Tating" userId="2d5de998-745e-443f-88de-c8e3200a6ba5" providerId="ADAL" clId="{F6D437DF-6AF3-48A1-95FD-796CC8A8F8AB}" dt="2024-08-02T06:42:43.823" v="4969" actId="167"/>
        <pc:sldMkLst>
          <pc:docMk/>
          <pc:sldMk cId="441364542" sldId="524"/>
        </pc:sldMkLst>
        <pc:spChg chg="mod">
          <ac:chgData name="Patricia Tating" userId="2d5de998-745e-443f-88de-c8e3200a6ba5" providerId="ADAL" clId="{F6D437DF-6AF3-48A1-95FD-796CC8A8F8AB}" dt="2024-08-02T06:22:42.552" v="4913" actId="20577"/>
          <ac:spMkLst>
            <pc:docMk/>
            <pc:sldMk cId="441364542" sldId="524"/>
            <ac:spMk id="2" creationId="{931DB37B-0F9A-B4F6-073C-FDBFF8B3F6D1}"/>
          </ac:spMkLst>
        </pc:spChg>
        <pc:spChg chg="add mod ord">
          <ac:chgData name="Patricia Tating" userId="2d5de998-745e-443f-88de-c8e3200a6ba5" providerId="ADAL" clId="{F6D437DF-6AF3-48A1-95FD-796CC8A8F8AB}" dt="2024-08-02T06:42:43.823" v="4969" actId="167"/>
          <ac:spMkLst>
            <pc:docMk/>
            <pc:sldMk cId="441364542" sldId="524"/>
            <ac:spMk id="7" creationId="{29C519DB-A525-554E-9287-BAD810BE9B40}"/>
          </ac:spMkLst>
        </pc:spChg>
        <pc:graphicFrameChg chg="del">
          <ac:chgData name="Patricia Tating" userId="2d5de998-745e-443f-88de-c8e3200a6ba5" providerId="ADAL" clId="{F6D437DF-6AF3-48A1-95FD-796CC8A8F8AB}" dt="2024-08-02T06:31:13.716" v="4959" actId="478"/>
          <ac:graphicFrameMkLst>
            <pc:docMk/>
            <pc:sldMk cId="441364542" sldId="524"/>
            <ac:graphicFrameMk id="3" creationId="{BAB4AF74-3B93-16E3-A45D-DA088A986291}"/>
          </ac:graphicFrameMkLst>
        </pc:graphicFrameChg>
        <pc:picChg chg="add mod">
          <ac:chgData name="Patricia Tating" userId="2d5de998-745e-443f-88de-c8e3200a6ba5" providerId="ADAL" clId="{F6D437DF-6AF3-48A1-95FD-796CC8A8F8AB}" dt="2024-08-02T06:42:30.274" v="4965" actId="1076"/>
          <ac:picMkLst>
            <pc:docMk/>
            <pc:sldMk cId="441364542" sldId="524"/>
            <ac:picMk id="6" creationId="{B1C921AC-7303-A4B6-6488-E5A5566F8784}"/>
          </ac:picMkLst>
        </pc:picChg>
        <pc:picChg chg="del">
          <ac:chgData name="Patricia Tating" userId="2d5de998-745e-443f-88de-c8e3200a6ba5" providerId="ADAL" clId="{F6D437DF-6AF3-48A1-95FD-796CC8A8F8AB}" dt="2024-08-02T06:22:18.864" v="4879" actId="478"/>
          <ac:picMkLst>
            <pc:docMk/>
            <pc:sldMk cId="441364542" sldId="524"/>
            <ac:picMk id="8" creationId="{32E68A4A-C072-4B93-F968-EE557C36A811}"/>
          </ac:picMkLst>
        </pc:picChg>
      </pc:sldChg>
      <pc:sldChg chg="add">
        <pc:chgData name="Patricia Tating" userId="2d5de998-745e-443f-88de-c8e3200a6ba5" providerId="ADAL" clId="{F6D437DF-6AF3-48A1-95FD-796CC8A8F8AB}" dt="2024-08-02T06:23:19.598" v="4914"/>
        <pc:sldMkLst>
          <pc:docMk/>
          <pc:sldMk cId="4080870356" sldId="525"/>
        </pc:sldMkLst>
      </pc:sldChg>
      <pc:sldChg chg="add">
        <pc:chgData name="Patricia Tating" userId="2d5de998-745e-443f-88de-c8e3200a6ba5" providerId="ADAL" clId="{F6D437DF-6AF3-48A1-95FD-796CC8A8F8AB}" dt="2024-08-02T06:25:44.682" v="4930"/>
        <pc:sldMkLst>
          <pc:docMk/>
          <pc:sldMk cId="2123074954" sldId="526"/>
        </pc:sldMkLst>
      </pc:sldChg>
      <pc:sldChg chg="add">
        <pc:chgData name="Patricia Tating" userId="2d5de998-745e-443f-88de-c8e3200a6ba5" providerId="ADAL" clId="{F6D437DF-6AF3-48A1-95FD-796CC8A8F8AB}" dt="2024-08-02T06:25:44.682" v="4930"/>
        <pc:sldMkLst>
          <pc:docMk/>
          <pc:sldMk cId="67181251" sldId="527"/>
        </pc:sldMkLst>
      </pc:sldChg>
      <pc:sldChg chg="add del">
        <pc:chgData name="Patricia Tating" userId="2d5de998-745e-443f-88de-c8e3200a6ba5" providerId="ADAL" clId="{F6D437DF-6AF3-48A1-95FD-796CC8A8F8AB}" dt="2024-08-02T06:41:53.488" v="4961"/>
        <pc:sldMkLst>
          <pc:docMk/>
          <pc:sldMk cId="1578017550" sldId="528"/>
        </pc:sldMkLst>
      </pc:sldChg>
      <pc:sldChg chg="add del">
        <pc:chgData name="Patricia Tating" userId="2d5de998-745e-443f-88de-c8e3200a6ba5" providerId="ADAL" clId="{F6D437DF-6AF3-48A1-95FD-796CC8A8F8AB}" dt="2024-08-02T06:41:53.488" v="4961"/>
        <pc:sldMkLst>
          <pc:docMk/>
          <pc:sldMk cId="311747828" sldId="529"/>
        </pc:sldMkLst>
      </pc:sldChg>
    </pc:docChg>
  </pc:docChgLst>
  <pc:docChgLst>
    <pc:chgData name="Roman Shrestha" userId="S::rshrestha03@mylangara.ca::124fdc7f-3957-4e1a-a114-1ac22d239723" providerId="AD" clId="Web-{AA75615A-6F31-D099-65C1-D15EB84D521A}"/>
    <pc:docChg chg="modSld">
      <pc:chgData name="Roman Shrestha" userId="S::rshrestha03@mylangara.ca::124fdc7f-3957-4e1a-a114-1ac22d239723" providerId="AD" clId="Web-{AA75615A-6F31-D099-65C1-D15EB84D521A}" dt="2024-07-31T22:52:47.369" v="97" actId="20577"/>
      <pc:docMkLst>
        <pc:docMk/>
      </pc:docMkLst>
      <pc:sldChg chg="modSp">
        <pc:chgData name="Roman Shrestha" userId="S::rshrestha03@mylangara.ca::124fdc7f-3957-4e1a-a114-1ac22d239723" providerId="AD" clId="Web-{AA75615A-6F31-D099-65C1-D15EB84D521A}" dt="2024-07-31T22:52:47.369" v="97" actId="20577"/>
        <pc:sldMkLst>
          <pc:docMk/>
          <pc:sldMk cId="2511001817" sldId="427"/>
        </pc:sldMkLst>
        <pc:spChg chg="mod">
          <ac:chgData name="Roman Shrestha" userId="S::rshrestha03@mylangara.ca::124fdc7f-3957-4e1a-a114-1ac22d239723" providerId="AD" clId="Web-{AA75615A-6F31-D099-65C1-D15EB84D521A}" dt="2024-07-31T22:52:47.369" v="97" actId="20577"/>
          <ac:spMkLst>
            <pc:docMk/>
            <pc:sldMk cId="2511001817" sldId="427"/>
            <ac:spMk id="3" creationId="{34F2E863-4A4C-76FE-444A-083F93043389}"/>
          </ac:spMkLst>
        </pc:spChg>
      </pc:sldChg>
    </pc:docChg>
  </pc:docChgLst>
  <pc:docChgLst>
    <pc:chgData clId="Web-{8EF605C0-07DD-C2AF-7F52-D5C5FEDBB833}"/>
    <pc:docChg chg="modSld">
      <pc:chgData name="" userId="" providerId="" clId="Web-{8EF605C0-07DD-C2AF-7F52-D5C5FEDBB833}" dt="2024-08-01T05:11:53.100" v="3" actId="20577"/>
      <pc:docMkLst>
        <pc:docMk/>
      </pc:docMkLst>
      <pc:sldChg chg="modSp">
        <pc:chgData name="" userId="" providerId="" clId="Web-{8EF605C0-07DD-C2AF-7F52-D5C5FEDBB833}" dt="2024-08-01T05:11:53.100" v="3" actId="20577"/>
        <pc:sldMkLst>
          <pc:docMk/>
          <pc:sldMk cId="3642316450" sldId="420"/>
        </pc:sldMkLst>
        <pc:spChg chg="mod">
          <ac:chgData name="" userId="" providerId="" clId="Web-{8EF605C0-07DD-C2AF-7F52-D5C5FEDBB833}" dt="2024-08-01T05:11:53.100" v="3" actId="20577"/>
          <ac:spMkLst>
            <pc:docMk/>
            <pc:sldMk cId="3642316450" sldId="420"/>
            <ac:spMk id="3" creationId="{201D0FCE-BD4E-45A4-DF3C-8B3B45E196B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FD3E1-EAB7-4766-A926-CB70C3C6E4A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88AFB43E-97C5-4A04-8D42-5E180840F2D8}">
      <dgm:prSet phldrT="[Text]" custT="1"/>
      <dgm:spPr/>
      <dgm:t>
        <a:bodyPr/>
        <a:lstStyle/>
        <a:p>
          <a:r>
            <a:rPr lang="en-CA" sz="2000" b="1" dirty="0">
              <a:solidFill>
                <a:schemeClr val="bg1"/>
              </a:solidFill>
            </a:rPr>
            <a:t>Normalization</a:t>
          </a:r>
        </a:p>
      </dgm:t>
    </dgm:pt>
    <dgm:pt modelId="{50AED27F-743D-411E-993D-B4DC9CAEF74F}" type="parTrans" cxnId="{203E60E2-66C7-4063-8040-A225923E67A5}">
      <dgm:prSet/>
      <dgm:spPr/>
      <dgm:t>
        <a:bodyPr/>
        <a:lstStyle/>
        <a:p>
          <a:endParaRPr lang="en-CA"/>
        </a:p>
      </dgm:t>
    </dgm:pt>
    <dgm:pt modelId="{5AD095B8-48FB-4867-932C-9C11F0F97E31}" type="sibTrans" cxnId="{203E60E2-66C7-4063-8040-A225923E67A5}">
      <dgm:prSet/>
      <dgm:spPr/>
      <dgm:t>
        <a:bodyPr/>
        <a:lstStyle/>
        <a:p>
          <a:endParaRPr lang="en-CA"/>
        </a:p>
      </dgm:t>
    </dgm:pt>
    <dgm:pt modelId="{61FB2D77-A245-4E5D-92F9-A5A6C2C016D3}">
      <dgm:prSet phldrT="[Text]"/>
      <dgm:spPr/>
      <dgm:t>
        <a:bodyPr/>
        <a:lstStyle/>
        <a:p>
          <a:r>
            <a:rPr lang="en-CA" dirty="0"/>
            <a:t>Features have different scale of measurements.</a:t>
          </a:r>
        </a:p>
      </dgm:t>
    </dgm:pt>
    <dgm:pt modelId="{59902012-9738-4A99-84F5-A6C721CD7A97}" type="parTrans" cxnId="{7BA1561C-2267-4EB0-9CB9-9DC6B6EF15A9}">
      <dgm:prSet/>
      <dgm:spPr/>
      <dgm:t>
        <a:bodyPr/>
        <a:lstStyle/>
        <a:p>
          <a:endParaRPr lang="en-CA"/>
        </a:p>
      </dgm:t>
    </dgm:pt>
    <dgm:pt modelId="{916C2315-A355-4C2B-AE73-B19FF31C2381}" type="sibTrans" cxnId="{7BA1561C-2267-4EB0-9CB9-9DC6B6EF15A9}">
      <dgm:prSet/>
      <dgm:spPr/>
      <dgm:t>
        <a:bodyPr/>
        <a:lstStyle/>
        <a:p>
          <a:endParaRPr lang="en-CA"/>
        </a:p>
      </dgm:t>
    </dgm:pt>
    <dgm:pt modelId="{4BE569F9-2581-41E7-8F93-DE64BC014970}">
      <dgm:prSet phldrT="[Text]"/>
      <dgm:spPr/>
      <dgm:t>
        <a:bodyPr/>
        <a:lstStyle/>
        <a:p>
          <a:r>
            <a:rPr lang="en-CA" dirty="0"/>
            <a:t>We standardized the data </a:t>
          </a:r>
          <a:r>
            <a:rPr lang="en-US" dirty="0"/>
            <a:t>to ensure each variable contributes equally to the distance calculations, preventing variables with larger scales to have more weight in </a:t>
          </a:r>
          <a:r>
            <a:rPr lang="en-CA" dirty="0"/>
            <a:t>the clustering results.</a:t>
          </a:r>
        </a:p>
      </dgm:t>
    </dgm:pt>
    <dgm:pt modelId="{4FD52535-4777-4CB5-8C79-5902DE6F384C}" type="parTrans" cxnId="{627A032D-DAF3-4F01-A386-14011792F1EA}">
      <dgm:prSet/>
      <dgm:spPr/>
      <dgm:t>
        <a:bodyPr/>
        <a:lstStyle/>
        <a:p>
          <a:endParaRPr lang="en-CA"/>
        </a:p>
      </dgm:t>
    </dgm:pt>
    <dgm:pt modelId="{C0CBE459-32DA-4A84-BEF8-FEA58C9BA95C}" type="sibTrans" cxnId="{627A032D-DAF3-4F01-A386-14011792F1EA}">
      <dgm:prSet/>
      <dgm:spPr/>
      <dgm:t>
        <a:bodyPr/>
        <a:lstStyle/>
        <a:p>
          <a:endParaRPr lang="en-CA"/>
        </a:p>
      </dgm:t>
    </dgm:pt>
    <dgm:pt modelId="{D8F89809-F2FC-4AAA-996D-2B5436FD7ACF}">
      <dgm:prSet phldrT="[Text]" custT="1"/>
      <dgm:spPr/>
      <dgm:t>
        <a:bodyPr/>
        <a:lstStyle/>
        <a:p>
          <a:pPr marL="0" lvl="0" indent="0" algn="ctr" defTabSz="889000">
            <a:lnSpc>
              <a:spcPct val="90000"/>
            </a:lnSpc>
            <a:spcBef>
              <a:spcPct val="0"/>
            </a:spcBef>
            <a:spcAft>
              <a:spcPct val="35000"/>
            </a:spcAft>
            <a:buNone/>
          </a:pPr>
          <a:r>
            <a:rPr lang="en-CA" sz="2000" b="1" kern="1200" dirty="0">
              <a:solidFill>
                <a:srgbClr val="000000"/>
              </a:solidFill>
              <a:latin typeface="Franklin Gothic Book"/>
              <a:ea typeface="+mn-ea"/>
              <a:cs typeface="+mn-cs"/>
            </a:rPr>
            <a:t>Missing Values</a:t>
          </a:r>
        </a:p>
      </dgm:t>
    </dgm:pt>
    <dgm:pt modelId="{B3AF4945-2B9B-4AFE-82DB-2CBEEF471717}" type="parTrans" cxnId="{DB15C62C-BADB-49D7-8896-1AA7E5AEDB7F}">
      <dgm:prSet/>
      <dgm:spPr/>
      <dgm:t>
        <a:bodyPr/>
        <a:lstStyle/>
        <a:p>
          <a:endParaRPr lang="en-CA"/>
        </a:p>
      </dgm:t>
    </dgm:pt>
    <dgm:pt modelId="{FB0C60F1-48CB-435D-A8CA-8DF3233F5730}" type="sibTrans" cxnId="{DB15C62C-BADB-49D7-8896-1AA7E5AEDB7F}">
      <dgm:prSet/>
      <dgm:spPr/>
      <dgm:t>
        <a:bodyPr/>
        <a:lstStyle/>
        <a:p>
          <a:endParaRPr lang="en-CA"/>
        </a:p>
      </dgm:t>
    </dgm:pt>
    <dgm:pt modelId="{DA534437-DB1A-4871-AC60-DFAC4E0B117F}">
      <dgm:prSet phldrT="[Text]"/>
      <dgm:spPr/>
      <dgm:t>
        <a:bodyPr/>
        <a:lstStyle/>
        <a:p>
          <a:r>
            <a:rPr lang="en-CA" dirty="0"/>
            <a:t>No missing values.</a:t>
          </a:r>
        </a:p>
      </dgm:t>
    </dgm:pt>
    <dgm:pt modelId="{BE4A0084-7F2E-4871-97DC-81AFE87E57F7}" type="parTrans" cxnId="{4F8D1C1D-5379-44A4-8EC8-6D13AE34FDA9}">
      <dgm:prSet/>
      <dgm:spPr/>
      <dgm:t>
        <a:bodyPr/>
        <a:lstStyle/>
        <a:p>
          <a:endParaRPr lang="en-CA"/>
        </a:p>
      </dgm:t>
    </dgm:pt>
    <dgm:pt modelId="{D262D3C9-A6DA-4A60-9954-C7BA66BDD29B}" type="sibTrans" cxnId="{4F8D1C1D-5379-44A4-8EC8-6D13AE34FDA9}">
      <dgm:prSet/>
      <dgm:spPr/>
      <dgm:t>
        <a:bodyPr/>
        <a:lstStyle/>
        <a:p>
          <a:endParaRPr lang="en-CA"/>
        </a:p>
      </dgm:t>
    </dgm:pt>
    <dgm:pt modelId="{505D597B-F88A-48C1-92E2-9C816FD9E051}">
      <dgm:prSet phldrT="[Text]" custT="1"/>
      <dgm:spPr/>
      <dgm:t>
        <a:bodyPr/>
        <a:lstStyle/>
        <a:p>
          <a:r>
            <a:rPr lang="en-CA" sz="2000" b="1" kern="1200" dirty="0">
              <a:solidFill>
                <a:srgbClr val="000000"/>
              </a:solidFill>
              <a:latin typeface="Franklin Gothic Book"/>
              <a:ea typeface="+mn-ea"/>
              <a:cs typeface="+mn-cs"/>
            </a:rPr>
            <a:t>Outliers</a:t>
          </a:r>
        </a:p>
      </dgm:t>
    </dgm:pt>
    <dgm:pt modelId="{5AD08B30-A512-4F48-B7E7-9C4EA5DC6C72}" type="parTrans" cxnId="{AE1E8F37-5A65-452A-8B0C-84749B5CEFC9}">
      <dgm:prSet/>
      <dgm:spPr/>
      <dgm:t>
        <a:bodyPr/>
        <a:lstStyle/>
        <a:p>
          <a:endParaRPr lang="en-CA"/>
        </a:p>
      </dgm:t>
    </dgm:pt>
    <dgm:pt modelId="{6D6D730F-F00A-4293-A16C-015DCD700D7C}" type="sibTrans" cxnId="{AE1E8F37-5A65-452A-8B0C-84749B5CEFC9}">
      <dgm:prSet/>
      <dgm:spPr/>
      <dgm:t>
        <a:bodyPr/>
        <a:lstStyle/>
        <a:p>
          <a:endParaRPr lang="en-CA"/>
        </a:p>
      </dgm:t>
    </dgm:pt>
    <dgm:pt modelId="{ECF28BBD-7FC4-4EC4-BFE1-F2D0F5A9FFF4}">
      <dgm:prSet phldrT="[Text]"/>
      <dgm:spPr/>
      <dgm:t>
        <a:bodyPr/>
        <a:lstStyle/>
        <a:p>
          <a:r>
            <a:rPr lang="en-CA" dirty="0"/>
            <a:t>Several outliers in almost all variables.</a:t>
          </a:r>
        </a:p>
      </dgm:t>
    </dgm:pt>
    <dgm:pt modelId="{5617EFCD-408F-4AD2-8AE3-6A4846F4B19D}" type="parTrans" cxnId="{3C4CD0E0-D5FF-4376-8745-EF5D7C055076}">
      <dgm:prSet/>
      <dgm:spPr/>
      <dgm:t>
        <a:bodyPr/>
        <a:lstStyle/>
        <a:p>
          <a:endParaRPr lang="en-CA"/>
        </a:p>
      </dgm:t>
    </dgm:pt>
    <dgm:pt modelId="{A167F183-8A36-484D-9452-CA09629ED06D}" type="sibTrans" cxnId="{3C4CD0E0-D5FF-4376-8745-EF5D7C055076}">
      <dgm:prSet/>
      <dgm:spPr/>
      <dgm:t>
        <a:bodyPr/>
        <a:lstStyle/>
        <a:p>
          <a:endParaRPr lang="en-CA"/>
        </a:p>
      </dgm:t>
    </dgm:pt>
    <dgm:pt modelId="{909DAAAD-BDF3-48F0-A947-4245C18995EF}">
      <dgm:prSet phldrT="[Text]"/>
      <dgm:spPr/>
      <dgm:t>
        <a:bodyPr/>
        <a:lstStyle/>
        <a:p>
          <a:r>
            <a:rPr lang="en-US" dirty="0"/>
            <a:t>The malignant (M) diagnosis consistently shows higher medians and wider ranges across several features.</a:t>
          </a:r>
          <a:endParaRPr lang="en-CA" dirty="0"/>
        </a:p>
      </dgm:t>
    </dgm:pt>
    <dgm:pt modelId="{0AD6E569-E205-4368-9AD5-93C8C2B8BC5D}" type="parTrans" cxnId="{01FCA89F-D103-4F60-AB57-27186162E6D4}">
      <dgm:prSet/>
      <dgm:spPr/>
      <dgm:t>
        <a:bodyPr/>
        <a:lstStyle/>
        <a:p>
          <a:endParaRPr lang="en-CA"/>
        </a:p>
      </dgm:t>
    </dgm:pt>
    <dgm:pt modelId="{1107A583-3070-48ED-8C82-9B33A78C79B9}" type="sibTrans" cxnId="{01FCA89F-D103-4F60-AB57-27186162E6D4}">
      <dgm:prSet/>
      <dgm:spPr/>
      <dgm:t>
        <a:bodyPr/>
        <a:lstStyle/>
        <a:p>
          <a:endParaRPr lang="en-CA"/>
        </a:p>
      </dgm:t>
    </dgm:pt>
    <dgm:pt modelId="{018649C6-9CB1-4E2F-B908-FA5D09676065}">
      <dgm:prSet phldrT="[Text]" custT="1"/>
      <dgm:spPr/>
      <dgm:t>
        <a:bodyPr/>
        <a:lstStyle/>
        <a:p>
          <a:pPr marL="0" lvl="0" indent="0" algn="ctr" defTabSz="889000">
            <a:lnSpc>
              <a:spcPct val="90000"/>
            </a:lnSpc>
            <a:spcBef>
              <a:spcPct val="0"/>
            </a:spcBef>
            <a:spcAft>
              <a:spcPct val="35000"/>
            </a:spcAft>
            <a:buNone/>
          </a:pPr>
          <a:r>
            <a:rPr lang="en-CA" sz="2000" b="1" kern="1200" dirty="0">
              <a:solidFill>
                <a:srgbClr val="000000"/>
              </a:solidFill>
              <a:latin typeface="Franklin Gothic Book"/>
              <a:ea typeface="+mn-ea"/>
              <a:cs typeface="+mn-cs"/>
            </a:rPr>
            <a:t>Data Trends</a:t>
          </a:r>
        </a:p>
      </dgm:t>
    </dgm:pt>
    <dgm:pt modelId="{F5A1BF5F-048E-4D51-A5DE-8F8E353E0F66}" type="parTrans" cxnId="{CCF7B82F-2D62-413C-A0A9-9A6C2B48AD89}">
      <dgm:prSet/>
      <dgm:spPr/>
      <dgm:t>
        <a:bodyPr/>
        <a:lstStyle/>
        <a:p>
          <a:endParaRPr lang="en-CA"/>
        </a:p>
      </dgm:t>
    </dgm:pt>
    <dgm:pt modelId="{1D49A8C8-1BDF-43B4-98DA-4A6DC8EE5EDB}" type="sibTrans" cxnId="{CCF7B82F-2D62-413C-A0A9-9A6C2B48AD89}">
      <dgm:prSet/>
      <dgm:spPr/>
      <dgm:t>
        <a:bodyPr/>
        <a:lstStyle/>
        <a:p>
          <a:endParaRPr lang="en-CA"/>
        </a:p>
      </dgm:t>
    </dgm:pt>
    <dgm:pt modelId="{3E333ADF-AA34-4E0C-B70D-811DA3F4B9E4}">
      <dgm:prSet phldrT="[Text]"/>
      <dgm:spPr/>
      <dgm:t>
        <a:bodyPr/>
        <a:lstStyle/>
        <a:p>
          <a:r>
            <a:rPr lang="en-US" dirty="0"/>
            <a:t>Given the clinical nature of the data, the outliers have been retained, as they likely represent natural variations rather than measurement errors.</a:t>
          </a:r>
          <a:endParaRPr lang="en-CA" dirty="0"/>
        </a:p>
      </dgm:t>
    </dgm:pt>
    <dgm:pt modelId="{9BE8429D-F3BE-40F9-86D3-0927249CC2D0}" type="parTrans" cxnId="{5BBD7FD0-A89F-44A4-B983-89D119834C2D}">
      <dgm:prSet/>
      <dgm:spPr/>
      <dgm:t>
        <a:bodyPr/>
        <a:lstStyle/>
        <a:p>
          <a:endParaRPr lang="en-CA"/>
        </a:p>
      </dgm:t>
    </dgm:pt>
    <dgm:pt modelId="{C90668F5-0D84-49E6-BAA7-3A790EB8AFD2}" type="sibTrans" cxnId="{5BBD7FD0-A89F-44A4-B983-89D119834C2D}">
      <dgm:prSet/>
      <dgm:spPr/>
      <dgm:t>
        <a:bodyPr/>
        <a:lstStyle/>
        <a:p>
          <a:endParaRPr lang="en-CA"/>
        </a:p>
      </dgm:t>
    </dgm:pt>
    <dgm:pt modelId="{B3459ED6-8CCF-40B8-8A59-55254F84FE93}">
      <dgm:prSet phldrT="[Text]"/>
      <dgm:spPr/>
      <dgm:t>
        <a:bodyPr/>
        <a:lstStyle/>
        <a:p>
          <a:r>
            <a:rPr lang="en-US" dirty="0"/>
            <a:t>This pattern indicates that M diagnosis forms a distinct cluster characterized by these statistics.</a:t>
          </a:r>
          <a:endParaRPr lang="en-CA" dirty="0"/>
        </a:p>
      </dgm:t>
    </dgm:pt>
    <dgm:pt modelId="{E5EF0F79-EEDB-46B6-8B9A-78892B72FA2B}" type="parTrans" cxnId="{71D59D09-AB36-419D-981A-65C5BE1D5C03}">
      <dgm:prSet/>
      <dgm:spPr/>
      <dgm:t>
        <a:bodyPr/>
        <a:lstStyle/>
        <a:p>
          <a:endParaRPr lang="en-CA"/>
        </a:p>
      </dgm:t>
    </dgm:pt>
    <dgm:pt modelId="{5289B715-4218-43CC-87D0-5DC50EADF93B}" type="sibTrans" cxnId="{71D59D09-AB36-419D-981A-65C5BE1D5C03}">
      <dgm:prSet/>
      <dgm:spPr/>
      <dgm:t>
        <a:bodyPr/>
        <a:lstStyle/>
        <a:p>
          <a:endParaRPr lang="en-CA"/>
        </a:p>
      </dgm:t>
    </dgm:pt>
    <dgm:pt modelId="{78FDC3F5-96F7-45A4-A685-5B5D1ED7E409}">
      <dgm:prSet phldrT="[Text]"/>
      <dgm:spPr/>
      <dgm:t>
        <a:bodyPr/>
        <a:lstStyle/>
        <a:p>
          <a:r>
            <a:rPr lang="en-CA" dirty="0"/>
            <a:t>63% of the diagnosis is Benign (B) and 37% is Malignant (M).</a:t>
          </a:r>
        </a:p>
      </dgm:t>
    </dgm:pt>
    <dgm:pt modelId="{D32079D3-068F-4378-BC74-78D543929F5A}" type="parTrans" cxnId="{60B0B6D9-4EC8-41E6-B6B0-573AA69ED9B7}">
      <dgm:prSet/>
      <dgm:spPr/>
      <dgm:t>
        <a:bodyPr/>
        <a:lstStyle/>
        <a:p>
          <a:endParaRPr lang="en-CA"/>
        </a:p>
      </dgm:t>
    </dgm:pt>
    <dgm:pt modelId="{CE9A6F12-0506-4102-B545-9C1C34FDCD62}" type="sibTrans" cxnId="{60B0B6D9-4EC8-41E6-B6B0-573AA69ED9B7}">
      <dgm:prSet/>
      <dgm:spPr/>
      <dgm:t>
        <a:bodyPr/>
        <a:lstStyle/>
        <a:p>
          <a:endParaRPr lang="en-CA"/>
        </a:p>
      </dgm:t>
    </dgm:pt>
    <dgm:pt modelId="{4047A0CF-8BB0-4B88-AD7B-F821A2972C7B}">
      <dgm:prSet phldrT="[Text]"/>
      <dgm:spPr/>
      <dgm:t>
        <a:bodyPr/>
        <a:lstStyle/>
        <a:p>
          <a:r>
            <a:rPr lang="en-CA" dirty="0"/>
            <a:t>Several correlated features.</a:t>
          </a:r>
        </a:p>
      </dgm:t>
    </dgm:pt>
    <dgm:pt modelId="{42335CFA-477C-4E2A-8DD1-F1A6B86B9B4E}" type="parTrans" cxnId="{312F0270-E561-4AB6-98A9-A04D31C5EE1A}">
      <dgm:prSet/>
      <dgm:spPr/>
      <dgm:t>
        <a:bodyPr/>
        <a:lstStyle/>
        <a:p>
          <a:endParaRPr lang="en-US"/>
        </a:p>
      </dgm:t>
    </dgm:pt>
    <dgm:pt modelId="{2DEC1827-1FAE-4EC9-8E62-4B4FC7CF7CE2}" type="sibTrans" cxnId="{312F0270-E561-4AB6-98A9-A04D31C5EE1A}">
      <dgm:prSet/>
      <dgm:spPr/>
      <dgm:t>
        <a:bodyPr/>
        <a:lstStyle/>
        <a:p>
          <a:endParaRPr lang="en-US"/>
        </a:p>
      </dgm:t>
    </dgm:pt>
    <dgm:pt modelId="{7523657E-FB70-44A9-B032-927615E7AC7E}" type="pres">
      <dgm:prSet presAssocID="{DF5FD3E1-EAB7-4766-A926-CB70C3C6E4AB}" presName="Name0" presStyleCnt="0">
        <dgm:presLayoutVars>
          <dgm:dir/>
          <dgm:animLvl val="lvl"/>
          <dgm:resizeHandles val="exact"/>
        </dgm:presLayoutVars>
      </dgm:prSet>
      <dgm:spPr/>
    </dgm:pt>
    <dgm:pt modelId="{754B436C-F7A5-4469-A77C-B7A7AA5C5C05}" type="pres">
      <dgm:prSet presAssocID="{88AFB43E-97C5-4A04-8D42-5E180840F2D8}" presName="linNode" presStyleCnt="0"/>
      <dgm:spPr/>
    </dgm:pt>
    <dgm:pt modelId="{37A3F9EE-032F-47E7-B9F6-B1835C3A8A35}" type="pres">
      <dgm:prSet presAssocID="{88AFB43E-97C5-4A04-8D42-5E180840F2D8}" presName="parentText" presStyleLbl="node1" presStyleIdx="0" presStyleCnt="4" custScaleX="55367">
        <dgm:presLayoutVars>
          <dgm:chMax val="1"/>
          <dgm:bulletEnabled val="1"/>
        </dgm:presLayoutVars>
      </dgm:prSet>
      <dgm:spPr/>
    </dgm:pt>
    <dgm:pt modelId="{F3D03A22-0775-41FB-BC1F-F50611AD22C7}" type="pres">
      <dgm:prSet presAssocID="{88AFB43E-97C5-4A04-8D42-5E180840F2D8}" presName="descendantText" presStyleLbl="alignAccFollowNode1" presStyleIdx="0" presStyleCnt="4" custScaleX="122623">
        <dgm:presLayoutVars>
          <dgm:bulletEnabled val="1"/>
        </dgm:presLayoutVars>
      </dgm:prSet>
      <dgm:spPr/>
    </dgm:pt>
    <dgm:pt modelId="{4B5F8EB9-0418-4A01-9A73-588F23370D23}" type="pres">
      <dgm:prSet presAssocID="{5AD095B8-48FB-4867-932C-9C11F0F97E31}" presName="sp" presStyleCnt="0"/>
      <dgm:spPr/>
    </dgm:pt>
    <dgm:pt modelId="{8E57C175-E59B-4FEF-AB81-4A266184FEEB}" type="pres">
      <dgm:prSet presAssocID="{D8F89809-F2FC-4AAA-996D-2B5436FD7ACF}" presName="linNode" presStyleCnt="0"/>
      <dgm:spPr/>
    </dgm:pt>
    <dgm:pt modelId="{7D4790BC-0FFF-4657-96AE-4309D82E653D}" type="pres">
      <dgm:prSet presAssocID="{D8F89809-F2FC-4AAA-996D-2B5436FD7ACF}" presName="parentText" presStyleLbl="node1" presStyleIdx="1" presStyleCnt="4" custScaleX="55367">
        <dgm:presLayoutVars>
          <dgm:chMax val="1"/>
          <dgm:bulletEnabled val="1"/>
        </dgm:presLayoutVars>
      </dgm:prSet>
      <dgm:spPr/>
    </dgm:pt>
    <dgm:pt modelId="{CA7C6736-EA0C-4E56-BC41-86A2D1F91321}" type="pres">
      <dgm:prSet presAssocID="{D8F89809-F2FC-4AAA-996D-2B5436FD7ACF}" presName="descendantText" presStyleLbl="alignAccFollowNode1" presStyleIdx="1" presStyleCnt="4" custScaleX="122623">
        <dgm:presLayoutVars>
          <dgm:bulletEnabled val="1"/>
        </dgm:presLayoutVars>
      </dgm:prSet>
      <dgm:spPr/>
    </dgm:pt>
    <dgm:pt modelId="{AB11AD1A-6127-43C4-9668-9A75DD2AAAAA}" type="pres">
      <dgm:prSet presAssocID="{FB0C60F1-48CB-435D-A8CA-8DF3233F5730}" presName="sp" presStyleCnt="0"/>
      <dgm:spPr/>
    </dgm:pt>
    <dgm:pt modelId="{0C6A52E6-EA21-4CCB-B829-C02D067AECFD}" type="pres">
      <dgm:prSet presAssocID="{505D597B-F88A-48C1-92E2-9C816FD9E051}" presName="linNode" presStyleCnt="0"/>
      <dgm:spPr/>
    </dgm:pt>
    <dgm:pt modelId="{881DC7C3-9C20-4458-910C-5DBACCE83266}" type="pres">
      <dgm:prSet presAssocID="{505D597B-F88A-48C1-92E2-9C816FD9E051}" presName="parentText" presStyleLbl="node1" presStyleIdx="2" presStyleCnt="4" custScaleX="55367">
        <dgm:presLayoutVars>
          <dgm:chMax val="1"/>
          <dgm:bulletEnabled val="1"/>
        </dgm:presLayoutVars>
      </dgm:prSet>
      <dgm:spPr/>
    </dgm:pt>
    <dgm:pt modelId="{A1FEB1ED-1D26-4A25-A967-3990D4FD19AC}" type="pres">
      <dgm:prSet presAssocID="{505D597B-F88A-48C1-92E2-9C816FD9E051}" presName="descendantText" presStyleLbl="alignAccFollowNode1" presStyleIdx="2" presStyleCnt="4" custScaleX="122623">
        <dgm:presLayoutVars>
          <dgm:bulletEnabled val="1"/>
        </dgm:presLayoutVars>
      </dgm:prSet>
      <dgm:spPr/>
    </dgm:pt>
    <dgm:pt modelId="{71BE5EC9-B926-4E0D-B934-FB1CD723DA3D}" type="pres">
      <dgm:prSet presAssocID="{6D6D730F-F00A-4293-A16C-015DCD700D7C}" presName="sp" presStyleCnt="0"/>
      <dgm:spPr/>
    </dgm:pt>
    <dgm:pt modelId="{5F23E84A-8586-4619-97EA-ACCF79A03E37}" type="pres">
      <dgm:prSet presAssocID="{018649C6-9CB1-4E2F-B908-FA5D09676065}" presName="linNode" presStyleCnt="0"/>
      <dgm:spPr/>
    </dgm:pt>
    <dgm:pt modelId="{BEA28DC5-2008-4726-BDC1-69253D3782C7}" type="pres">
      <dgm:prSet presAssocID="{018649C6-9CB1-4E2F-B908-FA5D09676065}" presName="parentText" presStyleLbl="node1" presStyleIdx="3" presStyleCnt="4" custScaleX="55367" custScaleY="126775">
        <dgm:presLayoutVars>
          <dgm:chMax val="1"/>
          <dgm:bulletEnabled val="1"/>
        </dgm:presLayoutVars>
      </dgm:prSet>
      <dgm:spPr/>
    </dgm:pt>
    <dgm:pt modelId="{228A8BB6-11EF-494D-A4D7-F9EDF1A981EA}" type="pres">
      <dgm:prSet presAssocID="{018649C6-9CB1-4E2F-B908-FA5D09676065}" presName="descendantText" presStyleLbl="alignAccFollowNode1" presStyleIdx="3" presStyleCnt="4" custScaleX="122623" custScaleY="141112">
        <dgm:presLayoutVars>
          <dgm:bulletEnabled val="1"/>
        </dgm:presLayoutVars>
      </dgm:prSet>
      <dgm:spPr/>
    </dgm:pt>
  </dgm:ptLst>
  <dgm:cxnLst>
    <dgm:cxn modelId="{71D59D09-AB36-419D-981A-65C5BE1D5C03}" srcId="{018649C6-9CB1-4E2F-B908-FA5D09676065}" destId="{B3459ED6-8CCF-40B8-8A59-55254F84FE93}" srcOrd="1" destOrd="0" parTransId="{E5EF0F79-EEDB-46B6-8B9A-78892B72FA2B}" sibTransId="{5289B715-4218-43CC-87D0-5DC50EADF93B}"/>
    <dgm:cxn modelId="{DD0EED11-FD33-4148-8789-A0CA8D97ED50}" type="presOf" srcId="{DF5FD3E1-EAB7-4766-A926-CB70C3C6E4AB}" destId="{7523657E-FB70-44A9-B032-927615E7AC7E}" srcOrd="0" destOrd="0" presId="urn:microsoft.com/office/officeart/2005/8/layout/vList5"/>
    <dgm:cxn modelId="{7BA1561C-2267-4EB0-9CB9-9DC6B6EF15A9}" srcId="{88AFB43E-97C5-4A04-8D42-5E180840F2D8}" destId="{61FB2D77-A245-4E5D-92F9-A5A6C2C016D3}" srcOrd="0" destOrd="0" parTransId="{59902012-9738-4A99-84F5-A6C721CD7A97}" sibTransId="{916C2315-A355-4C2B-AE73-B19FF31C2381}"/>
    <dgm:cxn modelId="{4F8D1C1D-5379-44A4-8EC8-6D13AE34FDA9}" srcId="{D8F89809-F2FC-4AAA-996D-2B5436FD7ACF}" destId="{DA534437-DB1A-4871-AC60-DFAC4E0B117F}" srcOrd="0" destOrd="0" parTransId="{BE4A0084-7F2E-4871-97DC-81AFE87E57F7}" sibTransId="{D262D3C9-A6DA-4A60-9954-C7BA66BDD29B}"/>
    <dgm:cxn modelId="{BF9A6A1F-2AB3-4B32-AF00-EAE7B9ABD178}" type="presOf" srcId="{505D597B-F88A-48C1-92E2-9C816FD9E051}" destId="{881DC7C3-9C20-4458-910C-5DBACCE83266}" srcOrd="0" destOrd="0" presId="urn:microsoft.com/office/officeart/2005/8/layout/vList5"/>
    <dgm:cxn modelId="{A651C628-84AB-45E8-AB18-6D8F6BFABF09}" type="presOf" srcId="{D8F89809-F2FC-4AAA-996D-2B5436FD7ACF}" destId="{7D4790BC-0FFF-4657-96AE-4309D82E653D}" srcOrd="0" destOrd="0" presId="urn:microsoft.com/office/officeart/2005/8/layout/vList5"/>
    <dgm:cxn modelId="{7C75792C-64D4-4FEC-896B-FFE7C25CB5DC}" type="presOf" srcId="{909DAAAD-BDF3-48F0-A947-4245C18995EF}" destId="{228A8BB6-11EF-494D-A4D7-F9EDF1A981EA}" srcOrd="0" destOrd="0" presId="urn:microsoft.com/office/officeart/2005/8/layout/vList5"/>
    <dgm:cxn modelId="{DB15C62C-BADB-49D7-8896-1AA7E5AEDB7F}" srcId="{DF5FD3E1-EAB7-4766-A926-CB70C3C6E4AB}" destId="{D8F89809-F2FC-4AAA-996D-2B5436FD7ACF}" srcOrd="1" destOrd="0" parTransId="{B3AF4945-2B9B-4AFE-82DB-2CBEEF471717}" sibTransId="{FB0C60F1-48CB-435D-A8CA-8DF3233F5730}"/>
    <dgm:cxn modelId="{627A032D-DAF3-4F01-A386-14011792F1EA}" srcId="{88AFB43E-97C5-4A04-8D42-5E180840F2D8}" destId="{4BE569F9-2581-41E7-8F93-DE64BC014970}" srcOrd="1" destOrd="0" parTransId="{4FD52535-4777-4CB5-8C79-5902DE6F384C}" sibTransId="{C0CBE459-32DA-4A84-BEF8-FEA58C9BA95C}"/>
    <dgm:cxn modelId="{CCF7B82F-2D62-413C-A0A9-9A6C2B48AD89}" srcId="{DF5FD3E1-EAB7-4766-A926-CB70C3C6E4AB}" destId="{018649C6-9CB1-4E2F-B908-FA5D09676065}" srcOrd="3" destOrd="0" parTransId="{F5A1BF5F-048E-4D51-A5DE-8F8E353E0F66}" sibTransId="{1D49A8C8-1BDF-43B4-98DA-4A6DC8EE5EDB}"/>
    <dgm:cxn modelId="{A4278A31-F0C2-49E7-A0A4-CC58ACFEA78C}" type="presOf" srcId="{61FB2D77-A245-4E5D-92F9-A5A6C2C016D3}" destId="{F3D03A22-0775-41FB-BC1F-F50611AD22C7}" srcOrd="0" destOrd="0" presId="urn:microsoft.com/office/officeart/2005/8/layout/vList5"/>
    <dgm:cxn modelId="{AE1E8F37-5A65-452A-8B0C-84749B5CEFC9}" srcId="{DF5FD3E1-EAB7-4766-A926-CB70C3C6E4AB}" destId="{505D597B-F88A-48C1-92E2-9C816FD9E051}" srcOrd="2" destOrd="0" parTransId="{5AD08B30-A512-4F48-B7E7-9C4EA5DC6C72}" sibTransId="{6D6D730F-F00A-4293-A16C-015DCD700D7C}"/>
    <dgm:cxn modelId="{713E605F-C588-435A-8479-E362926F0DB8}" type="presOf" srcId="{4BE569F9-2581-41E7-8F93-DE64BC014970}" destId="{F3D03A22-0775-41FB-BC1F-F50611AD22C7}" srcOrd="0" destOrd="1" presId="urn:microsoft.com/office/officeart/2005/8/layout/vList5"/>
    <dgm:cxn modelId="{FCDBE44F-227A-478A-BB25-496A45592DB1}" type="presOf" srcId="{78FDC3F5-96F7-45A4-A685-5B5D1ED7E409}" destId="{228A8BB6-11EF-494D-A4D7-F9EDF1A981EA}" srcOrd="0" destOrd="2" presId="urn:microsoft.com/office/officeart/2005/8/layout/vList5"/>
    <dgm:cxn modelId="{312F0270-E561-4AB6-98A9-A04D31C5EE1A}" srcId="{018649C6-9CB1-4E2F-B908-FA5D09676065}" destId="{4047A0CF-8BB0-4B88-AD7B-F821A2972C7B}" srcOrd="3" destOrd="0" parTransId="{42335CFA-477C-4E2A-8DD1-F1A6B86B9B4E}" sibTransId="{2DEC1827-1FAE-4EC9-8E62-4B4FC7CF7CE2}"/>
    <dgm:cxn modelId="{ECE87172-FFA4-4424-A968-F6D48E877B3E}" type="presOf" srcId="{018649C6-9CB1-4E2F-B908-FA5D09676065}" destId="{BEA28DC5-2008-4726-BDC1-69253D3782C7}" srcOrd="0" destOrd="0" presId="urn:microsoft.com/office/officeart/2005/8/layout/vList5"/>
    <dgm:cxn modelId="{5896C286-4B92-4151-8C56-7B19451F3D89}" type="presOf" srcId="{4047A0CF-8BB0-4B88-AD7B-F821A2972C7B}" destId="{228A8BB6-11EF-494D-A4D7-F9EDF1A981EA}" srcOrd="0" destOrd="3" presId="urn:microsoft.com/office/officeart/2005/8/layout/vList5"/>
    <dgm:cxn modelId="{27E92F88-8182-4189-8686-E7AC6010C4FF}" type="presOf" srcId="{ECF28BBD-7FC4-4EC4-BFE1-F2D0F5A9FFF4}" destId="{A1FEB1ED-1D26-4A25-A967-3990D4FD19AC}" srcOrd="0" destOrd="0" presId="urn:microsoft.com/office/officeart/2005/8/layout/vList5"/>
    <dgm:cxn modelId="{2FC37B92-71DC-401B-A325-6B17333B8089}" type="presOf" srcId="{B3459ED6-8CCF-40B8-8A59-55254F84FE93}" destId="{228A8BB6-11EF-494D-A4D7-F9EDF1A981EA}" srcOrd="0" destOrd="1" presId="urn:microsoft.com/office/officeart/2005/8/layout/vList5"/>
    <dgm:cxn modelId="{CFD1679E-9D8D-4EF4-BD2C-EF2624C94AAF}" type="presOf" srcId="{DA534437-DB1A-4871-AC60-DFAC4E0B117F}" destId="{CA7C6736-EA0C-4E56-BC41-86A2D1F91321}" srcOrd="0" destOrd="0" presId="urn:microsoft.com/office/officeart/2005/8/layout/vList5"/>
    <dgm:cxn modelId="{01FCA89F-D103-4F60-AB57-27186162E6D4}" srcId="{018649C6-9CB1-4E2F-B908-FA5D09676065}" destId="{909DAAAD-BDF3-48F0-A947-4245C18995EF}" srcOrd="0" destOrd="0" parTransId="{0AD6E569-E205-4368-9AD5-93C8C2B8BC5D}" sibTransId="{1107A583-3070-48ED-8C82-9B33A78C79B9}"/>
    <dgm:cxn modelId="{166D82B9-2550-4603-BFD4-6DECB8912525}" type="presOf" srcId="{88AFB43E-97C5-4A04-8D42-5E180840F2D8}" destId="{37A3F9EE-032F-47E7-B9F6-B1835C3A8A35}" srcOrd="0" destOrd="0" presId="urn:microsoft.com/office/officeart/2005/8/layout/vList5"/>
    <dgm:cxn modelId="{5BBD7FD0-A89F-44A4-B983-89D119834C2D}" srcId="{505D597B-F88A-48C1-92E2-9C816FD9E051}" destId="{3E333ADF-AA34-4E0C-B70D-811DA3F4B9E4}" srcOrd="1" destOrd="0" parTransId="{9BE8429D-F3BE-40F9-86D3-0927249CC2D0}" sibTransId="{C90668F5-0D84-49E6-BAA7-3A790EB8AFD2}"/>
    <dgm:cxn modelId="{5E8D9AD4-868E-453E-ACAD-EC055616A554}" type="presOf" srcId="{3E333ADF-AA34-4E0C-B70D-811DA3F4B9E4}" destId="{A1FEB1ED-1D26-4A25-A967-3990D4FD19AC}" srcOrd="0" destOrd="1" presId="urn:microsoft.com/office/officeart/2005/8/layout/vList5"/>
    <dgm:cxn modelId="{60B0B6D9-4EC8-41E6-B6B0-573AA69ED9B7}" srcId="{018649C6-9CB1-4E2F-B908-FA5D09676065}" destId="{78FDC3F5-96F7-45A4-A685-5B5D1ED7E409}" srcOrd="2" destOrd="0" parTransId="{D32079D3-068F-4378-BC74-78D543929F5A}" sibTransId="{CE9A6F12-0506-4102-B545-9C1C34FDCD62}"/>
    <dgm:cxn modelId="{3C4CD0E0-D5FF-4376-8745-EF5D7C055076}" srcId="{505D597B-F88A-48C1-92E2-9C816FD9E051}" destId="{ECF28BBD-7FC4-4EC4-BFE1-F2D0F5A9FFF4}" srcOrd="0" destOrd="0" parTransId="{5617EFCD-408F-4AD2-8AE3-6A4846F4B19D}" sibTransId="{A167F183-8A36-484D-9452-CA09629ED06D}"/>
    <dgm:cxn modelId="{203E60E2-66C7-4063-8040-A225923E67A5}" srcId="{DF5FD3E1-EAB7-4766-A926-CB70C3C6E4AB}" destId="{88AFB43E-97C5-4A04-8D42-5E180840F2D8}" srcOrd="0" destOrd="0" parTransId="{50AED27F-743D-411E-993D-B4DC9CAEF74F}" sibTransId="{5AD095B8-48FB-4867-932C-9C11F0F97E31}"/>
    <dgm:cxn modelId="{0C76F374-1854-426A-9AE1-8E3BCFE89566}" type="presParOf" srcId="{7523657E-FB70-44A9-B032-927615E7AC7E}" destId="{754B436C-F7A5-4469-A77C-B7A7AA5C5C05}" srcOrd="0" destOrd="0" presId="urn:microsoft.com/office/officeart/2005/8/layout/vList5"/>
    <dgm:cxn modelId="{548519FB-4AE1-4A13-837E-C33F3E648FB9}" type="presParOf" srcId="{754B436C-F7A5-4469-A77C-B7A7AA5C5C05}" destId="{37A3F9EE-032F-47E7-B9F6-B1835C3A8A35}" srcOrd="0" destOrd="0" presId="urn:microsoft.com/office/officeart/2005/8/layout/vList5"/>
    <dgm:cxn modelId="{189EC65C-E5F2-4303-80B2-995F00EAB877}" type="presParOf" srcId="{754B436C-F7A5-4469-A77C-B7A7AA5C5C05}" destId="{F3D03A22-0775-41FB-BC1F-F50611AD22C7}" srcOrd="1" destOrd="0" presId="urn:microsoft.com/office/officeart/2005/8/layout/vList5"/>
    <dgm:cxn modelId="{8CAD6219-BB1A-4D3A-8946-41C95FD850F2}" type="presParOf" srcId="{7523657E-FB70-44A9-B032-927615E7AC7E}" destId="{4B5F8EB9-0418-4A01-9A73-588F23370D23}" srcOrd="1" destOrd="0" presId="urn:microsoft.com/office/officeart/2005/8/layout/vList5"/>
    <dgm:cxn modelId="{4C5FD0A4-5008-4EC1-81B2-F1D91E5F618E}" type="presParOf" srcId="{7523657E-FB70-44A9-B032-927615E7AC7E}" destId="{8E57C175-E59B-4FEF-AB81-4A266184FEEB}" srcOrd="2" destOrd="0" presId="urn:microsoft.com/office/officeart/2005/8/layout/vList5"/>
    <dgm:cxn modelId="{B6512CFD-E2D6-4472-AD58-3C386A3E7134}" type="presParOf" srcId="{8E57C175-E59B-4FEF-AB81-4A266184FEEB}" destId="{7D4790BC-0FFF-4657-96AE-4309D82E653D}" srcOrd="0" destOrd="0" presId="urn:microsoft.com/office/officeart/2005/8/layout/vList5"/>
    <dgm:cxn modelId="{E70AC128-D412-4B13-8592-196E4AF33682}" type="presParOf" srcId="{8E57C175-E59B-4FEF-AB81-4A266184FEEB}" destId="{CA7C6736-EA0C-4E56-BC41-86A2D1F91321}" srcOrd="1" destOrd="0" presId="urn:microsoft.com/office/officeart/2005/8/layout/vList5"/>
    <dgm:cxn modelId="{C5C394AB-EB97-4C11-9699-23BAEFE0C898}" type="presParOf" srcId="{7523657E-FB70-44A9-B032-927615E7AC7E}" destId="{AB11AD1A-6127-43C4-9668-9A75DD2AAAAA}" srcOrd="3" destOrd="0" presId="urn:microsoft.com/office/officeart/2005/8/layout/vList5"/>
    <dgm:cxn modelId="{128958EF-1B8F-46B0-A929-F494A9F8AD14}" type="presParOf" srcId="{7523657E-FB70-44A9-B032-927615E7AC7E}" destId="{0C6A52E6-EA21-4CCB-B829-C02D067AECFD}" srcOrd="4" destOrd="0" presId="urn:microsoft.com/office/officeart/2005/8/layout/vList5"/>
    <dgm:cxn modelId="{3C4954B2-BC6A-48CA-9850-C76DD97F2E26}" type="presParOf" srcId="{0C6A52E6-EA21-4CCB-B829-C02D067AECFD}" destId="{881DC7C3-9C20-4458-910C-5DBACCE83266}" srcOrd="0" destOrd="0" presId="urn:microsoft.com/office/officeart/2005/8/layout/vList5"/>
    <dgm:cxn modelId="{AEAC94BC-6099-49DE-A128-FBF7652624AA}" type="presParOf" srcId="{0C6A52E6-EA21-4CCB-B829-C02D067AECFD}" destId="{A1FEB1ED-1D26-4A25-A967-3990D4FD19AC}" srcOrd="1" destOrd="0" presId="urn:microsoft.com/office/officeart/2005/8/layout/vList5"/>
    <dgm:cxn modelId="{7777E3EC-B86E-4C61-9747-DB5D12FB1AB3}" type="presParOf" srcId="{7523657E-FB70-44A9-B032-927615E7AC7E}" destId="{71BE5EC9-B926-4E0D-B934-FB1CD723DA3D}" srcOrd="5" destOrd="0" presId="urn:microsoft.com/office/officeart/2005/8/layout/vList5"/>
    <dgm:cxn modelId="{08512557-159B-4EB6-8740-1F2A68A23E53}" type="presParOf" srcId="{7523657E-FB70-44A9-B032-927615E7AC7E}" destId="{5F23E84A-8586-4619-97EA-ACCF79A03E37}" srcOrd="6" destOrd="0" presId="urn:microsoft.com/office/officeart/2005/8/layout/vList5"/>
    <dgm:cxn modelId="{06472CEE-71FA-413D-BDE2-44D849BA7DA0}" type="presParOf" srcId="{5F23E84A-8586-4619-97EA-ACCF79A03E37}" destId="{BEA28DC5-2008-4726-BDC1-69253D3782C7}" srcOrd="0" destOrd="0" presId="urn:microsoft.com/office/officeart/2005/8/layout/vList5"/>
    <dgm:cxn modelId="{78A79E05-A96C-4F5B-AB53-014818D5A523}" type="presParOf" srcId="{5F23E84A-8586-4619-97EA-ACCF79A03E37}" destId="{228A8BB6-11EF-494D-A4D7-F9EDF1A981EA}"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00F143-C6E4-4CD9-8CD6-A7B982A64CFD}" type="doc">
      <dgm:prSet loTypeId="urn:microsoft.com/office/officeart/2005/8/layout/hList6" loCatId="list" qsTypeId="urn:microsoft.com/office/officeart/2005/8/quickstyle/simple1" qsCatId="simple" csTypeId="urn:microsoft.com/office/officeart/2005/8/colors/accent3_2" csCatId="accent3" phldr="1"/>
      <dgm:spPr/>
      <dgm:t>
        <a:bodyPr/>
        <a:lstStyle/>
        <a:p>
          <a:endParaRPr lang="en-US"/>
        </a:p>
      </dgm:t>
    </dgm:pt>
    <dgm:pt modelId="{7695E7E6-BAE0-4A95-BF6C-DFB0002DC72A}">
      <dgm:prSet phldrT="[Text]" phldr="0"/>
      <dgm:spPr/>
      <dgm:t>
        <a:bodyPr/>
        <a:lstStyle/>
        <a:p>
          <a:pPr rtl="0"/>
          <a:r>
            <a:rPr lang="en-US" b="0" dirty="0">
              <a:latin typeface="+mn-lt"/>
              <a:cs typeface="Aptos Serif"/>
            </a:rPr>
            <a:t> </a:t>
          </a:r>
          <a:r>
            <a:rPr lang="en-US" b="0" dirty="0">
              <a:latin typeface="+mj-lt"/>
              <a:cs typeface="Aptos Serif"/>
            </a:rPr>
            <a:t>Conclusion</a:t>
          </a:r>
        </a:p>
      </dgm:t>
    </dgm:pt>
    <dgm:pt modelId="{563A2FA5-4AD3-476E-A3DC-FE1C9227E637}" type="parTrans" cxnId="{C44C9227-4935-4839-949C-6A40F6E5F759}">
      <dgm:prSet/>
      <dgm:spPr/>
      <dgm:t>
        <a:bodyPr/>
        <a:lstStyle/>
        <a:p>
          <a:endParaRPr lang="en-US"/>
        </a:p>
      </dgm:t>
    </dgm:pt>
    <dgm:pt modelId="{9EE3EFB1-6A8F-4BA7-ACF4-7395FE939876}" type="sibTrans" cxnId="{C44C9227-4935-4839-949C-6A40F6E5F759}">
      <dgm:prSet/>
      <dgm:spPr/>
      <dgm:t>
        <a:bodyPr/>
        <a:lstStyle/>
        <a:p>
          <a:endParaRPr lang="en-US"/>
        </a:p>
      </dgm:t>
    </dgm:pt>
    <dgm:pt modelId="{9EBBA508-4677-41EA-B9C6-FD913372D9C4}">
      <dgm:prSet phldrT="[Text]" phldr="0"/>
      <dgm:spPr/>
      <dgm:t>
        <a:bodyPr/>
        <a:lstStyle/>
        <a:p>
          <a:pPr rtl="0"/>
          <a:r>
            <a:rPr lang="en-US" b="0" dirty="0">
              <a:latin typeface="+mn-lt"/>
              <a:cs typeface="Aptos Serif"/>
            </a:rPr>
            <a:t> Applied agglomerative hierarchical clustering to analyze the automobile dataset</a:t>
          </a:r>
        </a:p>
      </dgm:t>
    </dgm:pt>
    <dgm:pt modelId="{A84D6265-E155-492F-8A87-1F272B912DEE}" type="parTrans" cxnId="{B6AE7F66-3F01-4F0F-BF1B-986C313D462B}">
      <dgm:prSet/>
      <dgm:spPr/>
      <dgm:t>
        <a:bodyPr/>
        <a:lstStyle/>
        <a:p>
          <a:endParaRPr lang="en-US"/>
        </a:p>
      </dgm:t>
    </dgm:pt>
    <dgm:pt modelId="{1A226C7F-D0C6-4CEB-AFD5-98DF906C6390}" type="sibTrans" cxnId="{B6AE7F66-3F01-4F0F-BF1B-986C313D462B}">
      <dgm:prSet/>
      <dgm:spPr/>
      <dgm:t>
        <a:bodyPr/>
        <a:lstStyle/>
        <a:p>
          <a:endParaRPr lang="en-US"/>
        </a:p>
      </dgm:t>
    </dgm:pt>
    <dgm:pt modelId="{E29D7368-00BD-48E5-A357-E1D5D265C465}">
      <dgm:prSet phldrT="[Text]" phldr="0" custT="1"/>
      <dgm:spPr/>
      <dgm:t>
        <a:bodyPr/>
        <a:lstStyle/>
        <a:p>
          <a:pPr marL="0" lvl="0" indent="0" algn="l" defTabSz="1022350" rtl="0">
            <a:lnSpc>
              <a:spcPct val="90000"/>
            </a:lnSpc>
            <a:spcBef>
              <a:spcPct val="0"/>
            </a:spcBef>
            <a:spcAft>
              <a:spcPct val="35000"/>
            </a:spcAft>
            <a:buNone/>
          </a:pPr>
          <a:r>
            <a:rPr lang="en-US" sz="2300" b="0" kern="1200" dirty="0">
              <a:latin typeface="Aptos Serif"/>
              <a:cs typeface="Aptos Serif"/>
            </a:rPr>
            <a:t> </a:t>
          </a:r>
          <a:r>
            <a:rPr lang="en-US" sz="2300" b="0" kern="1200" dirty="0">
              <a:solidFill>
                <a:srgbClr val="FFFFFF"/>
              </a:solidFill>
              <a:latin typeface="Franklin Gothic Demi"/>
              <a:ea typeface="+mn-ea"/>
              <a:cs typeface="Aptos Serif"/>
            </a:rPr>
            <a:t>Recommendation</a:t>
          </a:r>
        </a:p>
      </dgm:t>
    </dgm:pt>
    <dgm:pt modelId="{29031D26-708B-487C-9DA6-0D063755EF5F}" type="parTrans" cxnId="{7C97D29C-16FB-4A5E-9605-1EBDA4C54946}">
      <dgm:prSet/>
      <dgm:spPr/>
      <dgm:t>
        <a:bodyPr/>
        <a:lstStyle/>
        <a:p>
          <a:endParaRPr lang="en-US"/>
        </a:p>
      </dgm:t>
    </dgm:pt>
    <dgm:pt modelId="{E53BDA55-4D0F-4A88-8EE1-0E6614541F70}" type="sibTrans" cxnId="{7C97D29C-16FB-4A5E-9605-1EBDA4C54946}">
      <dgm:prSet/>
      <dgm:spPr/>
      <dgm:t>
        <a:bodyPr/>
        <a:lstStyle/>
        <a:p>
          <a:endParaRPr lang="en-US"/>
        </a:p>
      </dgm:t>
    </dgm:pt>
    <dgm:pt modelId="{984ABBD3-02BC-4A85-AFE5-427F9A52548D}">
      <dgm:prSet phldrT="[Text]" phldr="0" custT="1"/>
      <dgm:spPr/>
      <dgm:t>
        <a:bodyPr/>
        <a:lstStyle/>
        <a:p>
          <a:pPr marL="171450" lvl="1" indent="-171450" algn="l" defTabSz="800100" rtl="0">
            <a:lnSpc>
              <a:spcPct val="90000"/>
            </a:lnSpc>
            <a:spcBef>
              <a:spcPct val="0"/>
            </a:spcBef>
            <a:spcAft>
              <a:spcPct val="15000"/>
            </a:spcAft>
            <a:buChar char="•"/>
          </a:pPr>
          <a:r>
            <a:rPr lang="en-US" sz="1800" b="0" kern="1200" dirty="0">
              <a:latin typeface="Aptos Serif"/>
              <a:cs typeface="Aptos Serif"/>
            </a:rPr>
            <a:t> </a:t>
          </a:r>
          <a:r>
            <a:rPr lang="en-US" sz="1800" b="0" kern="1200" dirty="0">
              <a:solidFill>
                <a:srgbClr val="FFFFFF"/>
              </a:solidFill>
              <a:latin typeface="Franklin Gothic Book"/>
              <a:ea typeface="+mn-ea"/>
              <a:cs typeface="Aptos Serif"/>
            </a:rPr>
            <a:t>Apply Additional Clustering Techniques </a:t>
          </a:r>
        </a:p>
      </dgm:t>
    </dgm:pt>
    <dgm:pt modelId="{3EAB78A0-C734-4A35-B931-FF94BBC719BA}" type="parTrans" cxnId="{2E293EA9-D690-40D1-B213-C45F0A2D8F9B}">
      <dgm:prSet/>
      <dgm:spPr/>
      <dgm:t>
        <a:bodyPr/>
        <a:lstStyle/>
        <a:p>
          <a:endParaRPr lang="en-US"/>
        </a:p>
      </dgm:t>
    </dgm:pt>
    <dgm:pt modelId="{0EF56F2E-F9AC-4979-94B0-1F19B9527EB1}" type="sibTrans" cxnId="{2E293EA9-D690-40D1-B213-C45F0A2D8F9B}">
      <dgm:prSet/>
      <dgm:spPr/>
      <dgm:t>
        <a:bodyPr/>
        <a:lstStyle/>
        <a:p>
          <a:endParaRPr lang="en-US"/>
        </a:p>
      </dgm:t>
    </dgm:pt>
    <dgm:pt modelId="{C4041586-B63F-4E46-A9D5-AF8B20283ADE}">
      <dgm:prSet phldr="0" custT="1"/>
      <dgm:spPr/>
      <dgm:t>
        <a:bodyPr/>
        <a:lstStyle/>
        <a:p>
          <a:pPr marL="171450" lvl="1" indent="-171450" algn="l" defTabSz="800100" rtl="0">
            <a:lnSpc>
              <a:spcPct val="90000"/>
            </a:lnSpc>
            <a:spcBef>
              <a:spcPct val="0"/>
            </a:spcBef>
            <a:spcAft>
              <a:spcPct val="15000"/>
            </a:spcAft>
            <a:buChar char="•"/>
          </a:pPr>
          <a:r>
            <a:rPr lang="en-US" sz="1800" b="0" kern="1200" dirty="0">
              <a:solidFill>
                <a:srgbClr val="FFFFFF"/>
              </a:solidFill>
              <a:latin typeface="Franklin Gothic Book"/>
              <a:ea typeface="+mn-ea"/>
              <a:cs typeface="Aptos Serif"/>
            </a:rPr>
            <a:t> Further Research and Integration</a:t>
          </a:r>
        </a:p>
      </dgm:t>
    </dgm:pt>
    <dgm:pt modelId="{75DFDF48-05A1-4DB5-807E-3D0B7B08C46A}" type="parTrans" cxnId="{E88419B6-89DF-486B-9D6D-6CCFE838A9ED}">
      <dgm:prSet/>
      <dgm:spPr/>
    </dgm:pt>
    <dgm:pt modelId="{270D3D8C-8F25-4F2A-8B5E-4A9300ABA8E7}" type="sibTrans" cxnId="{E88419B6-89DF-486B-9D6D-6CCFE838A9ED}">
      <dgm:prSet/>
      <dgm:spPr/>
    </dgm:pt>
    <dgm:pt modelId="{80E387B9-A2F4-4E04-A973-231F6BEABC22}">
      <dgm:prSet phldr="0"/>
      <dgm:spPr/>
      <dgm:t>
        <a:bodyPr/>
        <a:lstStyle/>
        <a:p>
          <a:pPr rtl="0"/>
          <a:r>
            <a:rPr lang="en-US" b="0" dirty="0">
              <a:latin typeface="+mn-lt"/>
              <a:cs typeface="Aptos Serif"/>
            </a:rPr>
            <a:t> Used various linkage methods to determine the optimal clustering approach. </a:t>
          </a:r>
        </a:p>
      </dgm:t>
    </dgm:pt>
    <dgm:pt modelId="{177DBCD4-B690-4086-9E24-D5C1A740839D}" type="parTrans" cxnId="{80B0D099-04FC-46A7-BF8D-F30BF2CBD784}">
      <dgm:prSet/>
      <dgm:spPr/>
    </dgm:pt>
    <dgm:pt modelId="{6AB38F00-A37B-4E54-B1CB-DF13A60A1DBA}" type="sibTrans" cxnId="{80B0D099-04FC-46A7-BF8D-F30BF2CBD784}">
      <dgm:prSet/>
      <dgm:spPr/>
    </dgm:pt>
    <dgm:pt modelId="{E37A1FBE-862F-40AC-9869-34D4F2BC39B6}">
      <dgm:prSet phldr="0"/>
      <dgm:spPr/>
      <dgm:t>
        <a:bodyPr/>
        <a:lstStyle/>
        <a:p>
          <a:pPr rtl="0"/>
          <a:r>
            <a:rPr lang="en-US" b="0" dirty="0">
              <a:latin typeface="+mn-lt"/>
              <a:cs typeface="Aptos Serif"/>
            </a:rPr>
            <a:t> After comparing the performance of different methods, found that the Average Linkage method provided the most meaningful and well-separated clusters. </a:t>
          </a:r>
        </a:p>
      </dgm:t>
    </dgm:pt>
    <dgm:pt modelId="{A6837265-17A9-48A5-961D-7243AA1F749F}" type="parTrans" cxnId="{78CCBB3C-7E6F-44F4-ACBA-F4D701E76E54}">
      <dgm:prSet/>
      <dgm:spPr/>
    </dgm:pt>
    <dgm:pt modelId="{7757E39A-95B7-4565-B93B-70818536CE94}" type="sibTrans" cxnId="{78CCBB3C-7E6F-44F4-ACBA-F4D701E76E54}">
      <dgm:prSet/>
      <dgm:spPr/>
    </dgm:pt>
    <dgm:pt modelId="{7392CBC1-3D43-48EA-97E8-8F6604D8BF78}">
      <dgm:prSet phldr="0"/>
      <dgm:spPr/>
      <dgm:t>
        <a:bodyPr/>
        <a:lstStyle/>
        <a:p>
          <a:r>
            <a:rPr lang="en-US" b="0" dirty="0">
              <a:latin typeface="+mn-lt"/>
              <a:cs typeface="Aptos Serif"/>
            </a:rPr>
            <a:t>This method effectively grouped the car models into distinct categories, highlighting underlying patterns and characteristics, thereby aiding in better understanding and targeting of specific vehicle segments within the industry.</a:t>
          </a:r>
          <a:endParaRPr lang="en-US" b="0" dirty="0">
            <a:latin typeface="+mn-lt"/>
          </a:endParaRPr>
        </a:p>
      </dgm:t>
    </dgm:pt>
    <dgm:pt modelId="{8FEE62EF-D9A4-444A-8FE1-87A38E086E33}" type="parTrans" cxnId="{3F924D21-F4F9-4E0B-A959-124564871A45}">
      <dgm:prSet/>
      <dgm:spPr/>
    </dgm:pt>
    <dgm:pt modelId="{CC08300D-1FAD-4952-A581-A6CDDFBCA138}" type="sibTrans" cxnId="{3F924D21-F4F9-4E0B-A959-124564871A45}">
      <dgm:prSet/>
      <dgm:spPr/>
    </dgm:pt>
    <dgm:pt modelId="{4E98B877-DC17-44AE-90E6-2B4EF041CE5C}" type="pres">
      <dgm:prSet presAssocID="{8B00F143-C6E4-4CD9-8CD6-A7B982A64CFD}" presName="Name0" presStyleCnt="0">
        <dgm:presLayoutVars>
          <dgm:dir/>
          <dgm:resizeHandles val="exact"/>
        </dgm:presLayoutVars>
      </dgm:prSet>
      <dgm:spPr/>
    </dgm:pt>
    <dgm:pt modelId="{F19BC840-1F42-4CBE-AD6C-F71B73EEA6D4}" type="pres">
      <dgm:prSet presAssocID="{7695E7E6-BAE0-4A95-BF6C-DFB0002DC72A}" presName="node" presStyleLbl="node1" presStyleIdx="0" presStyleCnt="2">
        <dgm:presLayoutVars>
          <dgm:bulletEnabled val="1"/>
        </dgm:presLayoutVars>
      </dgm:prSet>
      <dgm:spPr/>
    </dgm:pt>
    <dgm:pt modelId="{71E1ED76-278E-4BBE-807C-97700C8B8F65}" type="pres">
      <dgm:prSet presAssocID="{9EE3EFB1-6A8F-4BA7-ACF4-7395FE939876}" presName="sibTrans" presStyleCnt="0"/>
      <dgm:spPr/>
    </dgm:pt>
    <dgm:pt modelId="{23C8F6A6-2797-415E-A89B-2A22A7F51863}" type="pres">
      <dgm:prSet presAssocID="{E29D7368-00BD-48E5-A357-E1D5D265C465}" presName="node" presStyleLbl="node1" presStyleIdx="1" presStyleCnt="2">
        <dgm:presLayoutVars>
          <dgm:bulletEnabled val="1"/>
        </dgm:presLayoutVars>
      </dgm:prSet>
      <dgm:spPr/>
    </dgm:pt>
  </dgm:ptLst>
  <dgm:cxnLst>
    <dgm:cxn modelId="{3F924D21-F4F9-4E0B-A959-124564871A45}" srcId="{7695E7E6-BAE0-4A95-BF6C-DFB0002DC72A}" destId="{7392CBC1-3D43-48EA-97E8-8F6604D8BF78}" srcOrd="3" destOrd="0" parTransId="{8FEE62EF-D9A4-444A-8FE1-87A38E086E33}" sibTransId="{CC08300D-1FAD-4952-A581-A6CDDFBCA138}"/>
    <dgm:cxn modelId="{C44C9227-4935-4839-949C-6A40F6E5F759}" srcId="{8B00F143-C6E4-4CD9-8CD6-A7B982A64CFD}" destId="{7695E7E6-BAE0-4A95-BF6C-DFB0002DC72A}" srcOrd="0" destOrd="0" parTransId="{563A2FA5-4AD3-476E-A3DC-FE1C9227E637}" sibTransId="{9EE3EFB1-6A8F-4BA7-ACF4-7395FE939876}"/>
    <dgm:cxn modelId="{56FDCA30-408D-4909-B792-F205E01BE187}" type="presOf" srcId="{8B00F143-C6E4-4CD9-8CD6-A7B982A64CFD}" destId="{4E98B877-DC17-44AE-90E6-2B4EF041CE5C}" srcOrd="0" destOrd="0" presId="urn:microsoft.com/office/officeart/2005/8/layout/hList6"/>
    <dgm:cxn modelId="{78CCBB3C-7E6F-44F4-ACBA-F4D701E76E54}" srcId="{7695E7E6-BAE0-4A95-BF6C-DFB0002DC72A}" destId="{E37A1FBE-862F-40AC-9869-34D4F2BC39B6}" srcOrd="2" destOrd="0" parTransId="{A6837265-17A9-48A5-961D-7243AA1F749F}" sibTransId="{7757E39A-95B7-4565-B93B-70818536CE94}"/>
    <dgm:cxn modelId="{B7D34145-3F1B-4537-9A4D-87B2044FEA55}" type="presOf" srcId="{7392CBC1-3D43-48EA-97E8-8F6604D8BF78}" destId="{F19BC840-1F42-4CBE-AD6C-F71B73EEA6D4}" srcOrd="0" destOrd="4" presId="urn:microsoft.com/office/officeart/2005/8/layout/hList6"/>
    <dgm:cxn modelId="{B6AE7F66-3F01-4F0F-BF1B-986C313D462B}" srcId="{7695E7E6-BAE0-4A95-BF6C-DFB0002DC72A}" destId="{9EBBA508-4677-41EA-B9C6-FD913372D9C4}" srcOrd="0" destOrd="0" parTransId="{A84D6265-E155-492F-8A87-1F272B912DEE}" sibTransId="{1A226C7F-D0C6-4CEB-AFD5-98DF906C6390}"/>
    <dgm:cxn modelId="{E6F9B36A-961F-4C15-B114-94A533C8232B}" type="presOf" srcId="{984ABBD3-02BC-4A85-AFE5-427F9A52548D}" destId="{23C8F6A6-2797-415E-A89B-2A22A7F51863}" srcOrd="0" destOrd="1" presId="urn:microsoft.com/office/officeart/2005/8/layout/hList6"/>
    <dgm:cxn modelId="{8EB08B58-46F6-4F32-B56B-01BC621ADFF9}" type="presOf" srcId="{C4041586-B63F-4E46-A9D5-AF8B20283ADE}" destId="{23C8F6A6-2797-415E-A89B-2A22A7F51863}" srcOrd="0" destOrd="2" presId="urn:microsoft.com/office/officeart/2005/8/layout/hList6"/>
    <dgm:cxn modelId="{80B0D099-04FC-46A7-BF8D-F30BF2CBD784}" srcId="{7695E7E6-BAE0-4A95-BF6C-DFB0002DC72A}" destId="{80E387B9-A2F4-4E04-A973-231F6BEABC22}" srcOrd="1" destOrd="0" parTransId="{177DBCD4-B690-4086-9E24-D5C1A740839D}" sibTransId="{6AB38F00-A37B-4E54-B1CB-DF13A60A1DBA}"/>
    <dgm:cxn modelId="{6B10A39A-5117-4CCA-8CC1-D069721773BB}" type="presOf" srcId="{80E387B9-A2F4-4E04-A973-231F6BEABC22}" destId="{F19BC840-1F42-4CBE-AD6C-F71B73EEA6D4}" srcOrd="0" destOrd="2" presId="urn:microsoft.com/office/officeart/2005/8/layout/hList6"/>
    <dgm:cxn modelId="{7C97D29C-16FB-4A5E-9605-1EBDA4C54946}" srcId="{8B00F143-C6E4-4CD9-8CD6-A7B982A64CFD}" destId="{E29D7368-00BD-48E5-A357-E1D5D265C465}" srcOrd="1" destOrd="0" parTransId="{29031D26-708B-487C-9DA6-0D063755EF5F}" sibTransId="{E53BDA55-4D0F-4A88-8EE1-0E6614541F70}"/>
    <dgm:cxn modelId="{2E293EA9-D690-40D1-B213-C45F0A2D8F9B}" srcId="{E29D7368-00BD-48E5-A357-E1D5D265C465}" destId="{984ABBD3-02BC-4A85-AFE5-427F9A52548D}" srcOrd="0" destOrd="0" parTransId="{3EAB78A0-C734-4A35-B931-FF94BBC719BA}" sibTransId="{0EF56F2E-F9AC-4979-94B0-1F19B9527EB1}"/>
    <dgm:cxn modelId="{E88419B6-89DF-486B-9D6D-6CCFE838A9ED}" srcId="{E29D7368-00BD-48E5-A357-E1D5D265C465}" destId="{C4041586-B63F-4E46-A9D5-AF8B20283ADE}" srcOrd="1" destOrd="0" parTransId="{75DFDF48-05A1-4DB5-807E-3D0B7B08C46A}" sibTransId="{270D3D8C-8F25-4F2A-8B5E-4A9300ABA8E7}"/>
    <dgm:cxn modelId="{543918C4-4A7D-48D6-A6E7-C2468EE25657}" type="presOf" srcId="{E37A1FBE-862F-40AC-9869-34D4F2BC39B6}" destId="{F19BC840-1F42-4CBE-AD6C-F71B73EEA6D4}" srcOrd="0" destOrd="3" presId="urn:microsoft.com/office/officeart/2005/8/layout/hList6"/>
    <dgm:cxn modelId="{A4A3F0C7-3ED8-48FB-9A1B-0A5B269DF0F4}" type="presOf" srcId="{7695E7E6-BAE0-4A95-BF6C-DFB0002DC72A}" destId="{F19BC840-1F42-4CBE-AD6C-F71B73EEA6D4}" srcOrd="0" destOrd="0" presId="urn:microsoft.com/office/officeart/2005/8/layout/hList6"/>
    <dgm:cxn modelId="{F7052CCC-1A00-4F14-AFD7-8D3E7F0426A2}" type="presOf" srcId="{9EBBA508-4677-41EA-B9C6-FD913372D9C4}" destId="{F19BC840-1F42-4CBE-AD6C-F71B73EEA6D4}" srcOrd="0" destOrd="1" presId="urn:microsoft.com/office/officeart/2005/8/layout/hList6"/>
    <dgm:cxn modelId="{10B955EC-7F0D-4C22-AF7E-7E1C3BF123CB}" type="presOf" srcId="{E29D7368-00BD-48E5-A357-E1D5D265C465}" destId="{23C8F6A6-2797-415E-A89B-2A22A7F51863}" srcOrd="0" destOrd="0" presId="urn:microsoft.com/office/officeart/2005/8/layout/hList6"/>
    <dgm:cxn modelId="{2B8C5023-4B0E-4A41-A828-6CFE678425EC}" type="presParOf" srcId="{4E98B877-DC17-44AE-90E6-2B4EF041CE5C}" destId="{F19BC840-1F42-4CBE-AD6C-F71B73EEA6D4}" srcOrd="0" destOrd="0" presId="urn:microsoft.com/office/officeart/2005/8/layout/hList6"/>
    <dgm:cxn modelId="{56C2EA9C-5286-4F9D-8A62-EB1292035FF6}" type="presParOf" srcId="{4E98B877-DC17-44AE-90E6-2B4EF041CE5C}" destId="{71E1ED76-278E-4BBE-807C-97700C8B8F65}" srcOrd="1" destOrd="0" presId="urn:microsoft.com/office/officeart/2005/8/layout/hList6"/>
    <dgm:cxn modelId="{64462888-B3B9-4E87-A341-0AAE0DFDC49B}" type="presParOf" srcId="{4E98B877-DC17-44AE-90E6-2B4EF041CE5C}" destId="{23C8F6A6-2797-415E-A89B-2A22A7F51863}" srcOrd="2"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DA9F581-9356-462C-954E-0CCA3718A18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36B0AE9B-C2FF-4934-89BC-4D07BFAC09C3}">
      <dgm:prSet phldrT="[Text]"/>
      <dgm:spPr/>
      <dgm:t>
        <a:bodyPr/>
        <a:lstStyle/>
        <a:p>
          <a:r>
            <a:rPr lang="en-CA">
              <a:solidFill>
                <a:schemeClr val="bg1"/>
              </a:solidFill>
              <a:latin typeface="+mj-lt"/>
            </a:rPr>
            <a:t>Cluster 1</a:t>
          </a:r>
        </a:p>
      </dgm:t>
    </dgm:pt>
    <dgm:pt modelId="{26B8EC9C-AB07-40A5-916C-6772A677AC8F}" type="parTrans" cxnId="{3D2A6E6C-E667-4EE6-B6E8-3CECEEF0EABF}">
      <dgm:prSet/>
      <dgm:spPr/>
      <dgm:t>
        <a:bodyPr/>
        <a:lstStyle/>
        <a:p>
          <a:endParaRPr lang="en-CA"/>
        </a:p>
      </dgm:t>
    </dgm:pt>
    <dgm:pt modelId="{F059B66B-053C-43F4-9FEC-688451618C4A}" type="sibTrans" cxnId="{3D2A6E6C-E667-4EE6-B6E8-3CECEEF0EABF}">
      <dgm:prSet/>
      <dgm:spPr/>
      <dgm:t>
        <a:bodyPr/>
        <a:lstStyle/>
        <a:p>
          <a:endParaRPr lang="en-CA"/>
        </a:p>
      </dgm:t>
    </dgm:pt>
    <dgm:pt modelId="{8B214D78-E7B0-4CD4-A3EB-B92CFEFE5D4B}">
      <dgm:prSet phldrT="[Text]" custT="1"/>
      <dgm:spPr/>
      <dgm:t>
        <a:bodyPr/>
        <a:lstStyle/>
        <a:p>
          <a:r>
            <a:rPr lang="en-CA" sz="1600"/>
            <a:t>18 car models</a:t>
          </a:r>
        </a:p>
      </dgm:t>
    </dgm:pt>
    <dgm:pt modelId="{9241782C-8D3F-4424-B869-27E6F4C95D29}" type="parTrans" cxnId="{63D56723-6208-44A5-913C-EE2E4B512973}">
      <dgm:prSet/>
      <dgm:spPr/>
      <dgm:t>
        <a:bodyPr/>
        <a:lstStyle/>
        <a:p>
          <a:endParaRPr lang="en-CA"/>
        </a:p>
      </dgm:t>
    </dgm:pt>
    <dgm:pt modelId="{5058776D-81A3-46E0-9B60-397E0EE9C592}" type="sibTrans" cxnId="{63D56723-6208-44A5-913C-EE2E4B512973}">
      <dgm:prSet/>
      <dgm:spPr/>
      <dgm:t>
        <a:bodyPr/>
        <a:lstStyle/>
        <a:p>
          <a:endParaRPr lang="en-CA"/>
        </a:p>
      </dgm:t>
    </dgm:pt>
    <dgm:pt modelId="{B17E9F5D-E6C5-4087-9051-92FE7111746F}">
      <dgm:prSet phldrT="[Text]"/>
      <dgm:spPr/>
      <dgm:t>
        <a:bodyPr/>
        <a:lstStyle/>
        <a:p>
          <a:r>
            <a:rPr lang="en-CA">
              <a:solidFill>
                <a:schemeClr val="bg1"/>
              </a:solidFill>
              <a:latin typeface="+mj-lt"/>
            </a:rPr>
            <a:t>Cluster 2</a:t>
          </a:r>
        </a:p>
      </dgm:t>
    </dgm:pt>
    <dgm:pt modelId="{25297A6A-5CBC-4395-A08A-94478C8F2E91}" type="parTrans" cxnId="{DAB72097-5E0C-4084-87EA-DDA08E3AA15C}">
      <dgm:prSet/>
      <dgm:spPr/>
      <dgm:t>
        <a:bodyPr/>
        <a:lstStyle/>
        <a:p>
          <a:endParaRPr lang="en-CA"/>
        </a:p>
      </dgm:t>
    </dgm:pt>
    <dgm:pt modelId="{1E51ADFE-0661-4310-BF4B-E4591ED71EE2}" type="sibTrans" cxnId="{DAB72097-5E0C-4084-87EA-DDA08E3AA15C}">
      <dgm:prSet/>
      <dgm:spPr/>
      <dgm:t>
        <a:bodyPr/>
        <a:lstStyle/>
        <a:p>
          <a:endParaRPr lang="en-CA"/>
        </a:p>
      </dgm:t>
    </dgm:pt>
    <dgm:pt modelId="{58E6F6B5-64E4-4BD4-B1A3-40D6F093227A}">
      <dgm:prSet phldrT="[Text]" custT="1"/>
      <dgm:spPr/>
      <dgm:t>
        <a:bodyPr/>
        <a:lstStyle/>
        <a:p>
          <a:r>
            <a:rPr lang="en-CA" sz="1600"/>
            <a:t>14 car models</a:t>
          </a:r>
        </a:p>
      </dgm:t>
    </dgm:pt>
    <dgm:pt modelId="{D0222AC8-17AF-4CBA-816E-988E206705DE}" type="parTrans" cxnId="{00123D12-F120-428E-B77A-8138868D6109}">
      <dgm:prSet/>
      <dgm:spPr/>
      <dgm:t>
        <a:bodyPr/>
        <a:lstStyle/>
        <a:p>
          <a:endParaRPr lang="en-CA"/>
        </a:p>
      </dgm:t>
    </dgm:pt>
    <dgm:pt modelId="{4F27718C-66E8-495F-9677-14BB52738390}" type="sibTrans" cxnId="{00123D12-F120-428E-B77A-8138868D6109}">
      <dgm:prSet/>
      <dgm:spPr/>
      <dgm:t>
        <a:bodyPr/>
        <a:lstStyle/>
        <a:p>
          <a:endParaRPr lang="en-CA"/>
        </a:p>
      </dgm:t>
    </dgm:pt>
    <dgm:pt modelId="{E826C50D-BB10-4F58-945E-DFD3A2F948CA}" type="pres">
      <dgm:prSet presAssocID="{9DA9F581-9356-462C-954E-0CCA3718A188}" presName="Name0" presStyleCnt="0">
        <dgm:presLayoutVars>
          <dgm:dir/>
          <dgm:animLvl val="lvl"/>
          <dgm:resizeHandles val="exact"/>
        </dgm:presLayoutVars>
      </dgm:prSet>
      <dgm:spPr/>
    </dgm:pt>
    <dgm:pt modelId="{0FC2F8BD-394D-4734-85FD-E7997DFD78C3}" type="pres">
      <dgm:prSet presAssocID="{36B0AE9B-C2FF-4934-89BC-4D07BFAC09C3}" presName="linNode" presStyleCnt="0"/>
      <dgm:spPr/>
    </dgm:pt>
    <dgm:pt modelId="{3B28A198-50C9-4442-A29B-79DF5F6BE7E8}" type="pres">
      <dgm:prSet presAssocID="{36B0AE9B-C2FF-4934-89BC-4D07BFAC09C3}" presName="parentText" presStyleLbl="node1" presStyleIdx="0" presStyleCnt="2">
        <dgm:presLayoutVars>
          <dgm:chMax val="1"/>
          <dgm:bulletEnabled val="1"/>
        </dgm:presLayoutVars>
      </dgm:prSet>
      <dgm:spPr/>
    </dgm:pt>
    <dgm:pt modelId="{AD666F1F-A3F4-49CF-A5EE-EE2A0E334848}" type="pres">
      <dgm:prSet presAssocID="{36B0AE9B-C2FF-4934-89BC-4D07BFAC09C3}" presName="descendantText" presStyleLbl="alignAccFollowNode1" presStyleIdx="0" presStyleCnt="2">
        <dgm:presLayoutVars>
          <dgm:bulletEnabled val="1"/>
        </dgm:presLayoutVars>
      </dgm:prSet>
      <dgm:spPr/>
    </dgm:pt>
    <dgm:pt modelId="{4D2EA629-A99D-4134-8055-75E3A0B75FE1}" type="pres">
      <dgm:prSet presAssocID="{F059B66B-053C-43F4-9FEC-688451618C4A}" presName="sp" presStyleCnt="0"/>
      <dgm:spPr/>
    </dgm:pt>
    <dgm:pt modelId="{8667504C-6CA8-492F-985D-B0A072C64299}" type="pres">
      <dgm:prSet presAssocID="{B17E9F5D-E6C5-4087-9051-92FE7111746F}" presName="linNode" presStyleCnt="0"/>
      <dgm:spPr/>
    </dgm:pt>
    <dgm:pt modelId="{BB69C972-BEBC-44B9-9236-11CE8753A071}" type="pres">
      <dgm:prSet presAssocID="{B17E9F5D-E6C5-4087-9051-92FE7111746F}" presName="parentText" presStyleLbl="node1" presStyleIdx="1" presStyleCnt="2">
        <dgm:presLayoutVars>
          <dgm:chMax val="1"/>
          <dgm:bulletEnabled val="1"/>
        </dgm:presLayoutVars>
      </dgm:prSet>
      <dgm:spPr/>
    </dgm:pt>
    <dgm:pt modelId="{9144280D-FE67-49DF-AC44-46DD93501983}" type="pres">
      <dgm:prSet presAssocID="{B17E9F5D-E6C5-4087-9051-92FE7111746F}" presName="descendantText" presStyleLbl="alignAccFollowNode1" presStyleIdx="1" presStyleCnt="2">
        <dgm:presLayoutVars>
          <dgm:bulletEnabled val="1"/>
        </dgm:presLayoutVars>
      </dgm:prSet>
      <dgm:spPr/>
    </dgm:pt>
  </dgm:ptLst>
  <dgm:cxnLst>
    <dgm:cxn modelId="{00123D12-F120-428E-B77A-8138868D6109}" srcId="{B17E9F5D-E6C5-4087-9051-92FE7111746F}" destId="{58E6F6B5-64E4-4BD4-B1A3-40D6F093227A}" srcOrd="0" destOrd="0" parTransId="{D0222AC8-17AF-4CBA-816E-988E206705DE}" sibTransId="{4F27718C-66E8-495F-9677-14BB52738390}"/>
    <dgm:cxn modelId="{63D56723-6208-44A5-913C-EE2E4B512973}" srcId="{36B0AE9B-C2FF-4934-89BC-4D07BFAC09C3}" destId="{8B214D78-E7B0-4CD4-A3EB-B92CFEFE5D4B}" srcOrd="0" destOrd="0" parTransId="{9241782C-8D3F-4424-B869-27E6F4C95D29}" sibTransId="{5058776D-81A3-46E0-9B60-397E0EE9C592}"/>
    <dgm:cxn modelId="{3D2A6E6C-E667-4EE6-B6E8-3CECEEF0EABF}" srcId="{9DA9F581-9356-462C-954E-0CCA3718A188}" destId="{36B0AE9B-C2FF-4934-89BC-4D07BFAC09C3}" srcOrd="0" destOrd="0" parTransId="{26B8EC9C-AB07-40A5-916C-6772A677AC8F}" sibTransId="{F059B66B-053C-43F4-9FEC-688451618C4A}"/>
    <dgm:cxn modelId="{DE37607E-9DEA-487E-B09C-DC66A3E85E3A}" type="presOf" srcId="{58E6F6B5-64E4-4BD4-B1A3-40D6F093227A}" destId="{9144280D-FE67-49DF-AC44-46DD93501983}" srcOrd="0" destOrd="0" presId="urn:microsoft.com/office/officeart/2005/8/layout/vList5"/>
    <dgm:cxn modelId="{0F405686-AFE0-4975-9273-BB36D0F9FCF2}" type="presOf" srcId="{8B214D78-E7B0-4CD4-A3EB-B92CFEFE5D4B}" destId="{AD666F1F-A3F4-49CF-A5EE-EE2A0E334848}" srcOrd="0" destOrd="0" presId="urn:microsoft.com/office/officeart/2005/8/layout/vList5"/>
    <dgm:cxn modelId="{EE7F4994-004F-4B87-ADBC-B690CC2B824A}" type="presOf" srcId="{36B0AE9B-C2FF-4934-89BC-4D07BFAC09C3}" destId="{3B28A198-50C9-4442-A29B-79DF5F6BE7E8}" srcOrd="0" destOrd="0" presId="urn:microsoft.com/office/officeart/2005/8/layout/vList5"/>
    <dgm:cxn modelId="{DAB72097-5E0C-4084-87EA-DDA08E3AA15C}" srcId="{9DA9F581-9356-462C-954E-0CCA3718A188}" destId="{B17E9F5D-E6C5-4087-9051-92FE7111746F}" srcOrd="1" destOrd="0" parTransId="{25297A6A-5CBC-4395-A08A-94478C8F2E91}" sibTransId="{1E51ADFE-0661-4310-BF4B-E4591ED71EE2}"/>
    <dgm:cxn modelId="{296DE2BD-6693-454C-B691-2E2460D21973}" type="presOf" srcId="{9DA9F581-9356-462C-954E-0CCA3718A188}" destId="{E826C50D-BB10-4F58-945E-DFD3A2F948CA}" srcOrd="0" destOrd="0" presId="urn:microsoft.com/office/officeart/2005/8/layout/vList5"/>
    <dgm:cxn modelId="{9C7263C1-4BA7-49B6-B177-EB63C7CB349D}" type="presOf" srcId="{B17E9F5D-E6C5-4087-9051-92FE7111746F}" destId="{BB69C972-BEBC-44B9-9236-11CE8753A071}" srcOrd="0" destOrd="0" presId="urn:microsoft.com/office/officeart/2005/8/layout/vList5"/>
    <dgm:cxn modelId="{D4454D59-29BB-4C7E-BCAB-27E3787CCB45}" type="presParOf" srcId="{E826C50D-BB10-4F58-945E-DFD3A2F948CA}" destId="{0FC2F8BD-394D-4734-85FD-E7997DFD78C3}" srcOrd="0" destOrd="0" presId="urn:microsoft.com/office/officeart/2005/8/layout/vList5"/>
    <dgm:cxn modelId="{0A2CBCDE-1BF3-4B77-AF2C-40C4FCD0FBAA}" type="presParOf" srcId="{0FC2F8BD-394D-4734-85FD-E7997DFD78C3}" destId="{3B28A198-50C9-4442-A29B-79DF5F6BE7E8}" srcOrd="0" destOrd="0" presId="urn:microsoft.com/office/officeart/2005/8/layout/vList5"/>
    <dgm:cxn modelId="{D21E9C38-FC14-48E4-ABD2-EA5EC297E06A}" type="presParOf" srcId="{0FC2F8BD-394D-4734-85FD-E7997DFD78C3}" destId="{AD666F1F-A3F4-49CF-A5EE-EE2A0E334848}" srcOrd="1" destOrd="0" presId="urn:microsoft.com/office/officeart/2005/8/layout/vList5"/>
    <dgm:cxn modelId="{F1111D49-5767-4C5E-BBF4-66D5DD87B714}" type="presParOf" srcId="{E826C50D-BB10-4F58-945E-DFD3A2F948CA}" destId="{4D2EA629-A99D-4134-8055-75E3A0B75FE1}" srcOrd="1" destOrd="0" presId="urn:microsoft.com/office/officeart/2005/8/layout/vList5"/>
    <dgm:cxn modelId="{6E2D9BB1-6804-40BA-BC0E-DE56CD545C6B}" type="presParOf" srcId="{E826C50D-BB10-4F58-945E-DFD3A2F948CA}" destId="{8667504C-6CA8-492F-985D-B0A072C64299}" srcOrd="2" destOrd="0" presId="urn:microsoft.com/office/officeart/2005/8/layout/vList5"/>
    <dgm:cxn modelId="{1B77BF88-B65F-4C2F-AF68-A0B7D7382AA1}" type="presParOf" srcId="{8667504C-6CA8-492F-985D-B0A072C64299}" destId="{BB69C972-BEBC-44B9-9236-11CE8753A071}" srcOrd="0" destOrd="0" presId="urn:microsoft.com/office/officeart/2005/8/layout/vList5"/>
    <dgm:cxn modelId="{AA1ADBC5-20E2-4E0F-83F5-5EFA4A107E74}" type="presParOf" srcId="{8667504C-6CA8-492F-985D-B0A072C64299}" destId="{9144280D-FE67-49DF-AC44-46DD93501983}"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DA9F581-9356-462C-954E-0CCA3718A18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36B0AE9B-C2FF-4934-89BC-4D07BFAC09C3}">
      <dgm:prSet phldrT="[Text]"/>
      <dgm:spPr/>
      <dgm:t>
        <a:bodyPr/>
        <a:lstStyle/>
        <a:p>
          <a:r>
            <a:rPr lang="en-CA">
              <a:solidFill>
                <a:schemeClr val="bg1"/>
              </a:solidFill>
              <a:latin typeface="+mj-lt"/>
            </a:rPr>
            <a:t>Cluster 1</a:t>
          </a:r>
        </a:p>
      </dgm:t>
    </dgm:pt>
    <dgm:pt modelId="{26B8EC9C-AB07-40A5-916C-6772A677AC8F}" type="parTrans" cxnId="{3D2A6E6C-E667-4EE6-B6E8-3CECEEF0EABF}">
      <dgm:prSet/>
      <dgm:spPr/>
      <dgm:t>
        <a:bodyPr/>
        <a:lstStyle/>
        <a:p>
          <a:endParaRPr lang="en-CA"/>
        </a:p>
      </dgm:t>
    </dgm:pt>
    <dgm:pt modelId="{F059B66B-053C-43F4-9FEC-688451618C4A}" type="sibTrans" cxnId="{3D2A6E6C-E667-4EE6-B6E8-3CECEEF0EABF}">
      <dgm:prSet/>
      <dgm:spPr/>
      <dgm:t>
        <a:bodyPr/>
        <a:lstStyle/>
        <a:p>
          <a:endParaRPr lang="en-CA"/>
        </a:p>
      </dgm:t>
    </dgm:pt>
    <dgm:pt modelId="{8B214D78-E7B0-4CD4-A3EB-B92CFEFE5D4B}">
      <dgm:prSet phldrT="[Text]" custT="1"/>
      <dgm:spPr/>
      <dgm:t>
        <a:bodyPr/>
        <a:lstStyle/>
        <a:p>
          <a:r>
            <a:rPr lang="en-CA" sz="1600"/>
            <a:t>18 car models</a:t>
          </a:r>
        </a:p>
      </dgm:t>
    </dgm:pt>
    <dgm:pt modelId="{9241782C-8D3F-4424-B869-27E6F4C95D29}" type="parTrans" cxnId="{63D56723-6208-44A5-913C-EE2E4B512973}">
      <dgm:prSet/>
      <dgm:spPr/>
      <dgm:t>
        <a:bodyPr/>
        <a:lstStyle/>
        <a:p>
          <a:endParaRPr lang="en-CA"/>
        </a:p>
      </dgm:t>
    </dgm:pt>
    <dgm:pt modelId="{5058776D-81A3-46E0-9B60-397E0EE9C592}" type="sibTrans" cxnId="{63D56723-6208-44A5-913C-EE2E4B512973}">
      <dgm:prSet/>
      <dgm:spPr/>
      <dgm:t>
        <a:bodyPr/>
        <a:lstStyle/>
        <a:p>
          <a:endParaRPr lang="en-CA"/>
        </a:p>
      </dgm:t>
    </dgm:pt>
    <dgm:pt modelId="{B17E9F5D-E6C5-4087-9051-92FE7111746F}">
      <dgm:prSet phldrT="[Text]"/>
      <dgm:spPr/>
      <dgm:t>
        <a:bodyPr/>
        <a:lstStyle/>
        <a:p>
          <a:r>
            <a:rPr lang="en-CA">
              <a:solidFill>
                <a:schemeClr val="bg1"/>
              </a:solidFill>
              <a:latin typeface="+mj-lt"/>
            </a:rPr>
            <a:t>Cluster 2</a:t>
          </a:r>
        </a:p>
      </dgm:t>
    </dgm:pt>
    <dgm:pt modelId="{25297A6A-5CBC-4395-A08A-94478C8F2E91}" type="parTrans" cxnId="{DAB72097-5E0C-4084-87EA-DDA08E3AA15C}">
      <dgm:prSet/>
      <dgm:spPr/>
      <dgm:t>
        <a:bodyPr/>
        <a:lstStyle/>
        <a:p>
          <a:endParaRPr lang="en-CA"/>
        </a:p>
      </dgm:t>
    </dgm:pt>
    <dgm:pt modelId="{1E51ADFE-0661-4310-BF4B-E4591ED71EE2}" type="sibTrans" cxnId="{DAB72097-5E0C-4084-87EA-DDA08E3AA15C}">
      <dgm:prSet/>
      <dgm:spPr/>
      <dgm:t>
        <a:bodyPr/>
        <a:lstStyle/>
        <a:p>
          <a:endParaRPr lang="en-CA"/>
        </a:p>
      </dgm:t>
    </dgm:pt>
    <dgm:pt modelId="{58E6F6B5-64E4-4BD4-B1A3-40D6F093227A}">
      <dgm:prSet phldrT="[Text]" custT="1"/>
      <dgm:spPr/>
      <dgm:t>
        <a:bodyPr/>
        <a:lstStyle/>
        <a:p>
          <a:r>
            <a:rPr lang="en-CA" sz="1600"/>
            <a:t>14 car models</a:t>
          </a:r>
        </a:p>
      </dgm:t>
    </dgm:pt>
    <dgm:pt modelId="{D0222AC8-17AF-4CBA-816E-988E206705DE}" type="parTrans" cxnId="{00123D12-F120-428E-B77A-8138868D6109}">
      <dgm:prSet/>
      <dgm:spPr/>
      <dgm:t>
        <a:bodyPr/>
        <a:lstStyle/>
        <a:p>
          <a:endParaRPr lang="en-CA"/>
        </a:p>
      </dgm:t>
    </dgm:pt>
    <dgm:pt modelId="{4F27718C-66E8-495F-9677-14BB52738390}" type="sibTrans" cxnId="{00123D12-F120-428E-B77A-8138868D6109}">
      <dgm:prSet/>
      <dgm:spPr/>
      <dgm:t>
        <a:bodyPr/>
        <a:lstStyle/>
        <a:p>
          <a:endParaRPr lang="en-CA"/>
        </a:p>
      </dgm:t>
    </dgm:pt>
    <dgm:pt modelId="{E826C50D-BB10-4F58-945E-DFD3A2F948CA}" type="pres">
      <dgm:prSet presAssocID="{9DA9F581-9356-462C-954E-0CCA3718A188}" presName="Name0" presStyleCnt="0">
        <dgm:presLayoutVars>
          <dgm:dir/>
          <dgm:animLvl val="lvl"/>
          <dgm:resizeHandles val="exact"/>
        </dgm:presLayoutVars>
      </dgm:prSet>
      <dgm:spPr/>
    </dgm:pt>
    <dgm:pt modelId="{0FC2F8BD-394D-4734-85FD-E7997DFD78C3}" type="pres">
      <dgm:prSet presAssocID="{36B0AE9B-C2FF-4934-89BC-4D07BFAC09C3}" presName="linNode" presStyleCnt="0"/>
      <dgm:spPr/>
    </dgm:pt>
    <dgm:pt modelId="{3B28A198-50C9-4442-A29B-79DF5F6BE7E8}" type="pres">
      <dgm:prSet presAssocID="{36B0AE9B-C2FF-4934-89BC-4D07BFAC09C3}" presName="parentText" presStyleLbl="node1" presStyleIdx="0" presStyleCnt="2">
        <dgm:presLayoutVars>
          <dgm:chMax val="1"/>
          <dgm:bulletEnabled val="1"/>
        </dgm:presLayoutVars>
      </dgm:prSet>
      <dgm:spPr/>
    </dgm:pt>
    <dgm:pt modelId="{AD666F1F-A3F4-49CF-A5EE-EE2A0E334848}" type="pres">
      <dgm:prSet presAssocID="{36B0AE9B-C2FF-4934-89BC-4D07BFAC09C3}" presName="descendantText" presStyleLbl="alignAccFollowNode1" presStyleIdx="0" presStyleCnt="2">
        <dgm:presLayoutVars>
          <dgm:bulletEnabled val="1"/>
        </dgm:presLayoutVars>
      </dgm:prSet>
      <dgm:spPr/>
    </dgm:pt>
    <dgm:pt modelId="{4D2EA629-A99D-4134-8055-75E3A0B75FE1}" type="pres">
      <dgm:prSet presAssocID="{F059B66B-053C-43F4-9FEC-688451618C4A}" presName="sp" presStyleCnt="0"/>
      <dgm:spPr/>
    </dgm:pt>
    <dgm:pt modelId="{8667504C-6CA8-492F-985D-B0A072C64299}" type="pres">
      <dgm:prSet presAssocID="{B17E9F5D-E6C5-4087-9051-92FE7111746F}" presName="linNode" presStyleCnt="0"/>
      <dgm:spPr/>
    </dgm:pt>
    <dgm:pt modelId="{BB69C972-BEBC-44B9-9236-11CE8753A071}" type="pres">
      <dgm:prSet presAssocID="{B17E9F5D-E6C5-4087-9051-92FE7111746F}" presName="parentText" presStyleLbl="node1" presStyleIdx="1" presStyleCnt="2">
        <dgm:presLayoutVars>
          <dgm:chMax val="1"/>
          <dgm:bulletEnabled val="1"/>
        </dgm:presLayoutVars>
      </dgm:prSet>
      <dgm:spPr/>
    </dgm:pt>
    <dgm:pt modelId="{9144280D-FE67-49DF-AC44-46DD93501983}" type="pres">
      <dgm:prSet presAssocID="{B17E9F5D-E6C5-4087-9051-92FE7111746F}" presName="descendantText" presStyleLbl="alignAccFollowNode1" presStyleIdx="1" presStyleCnt="2">
        <dgm:presLayoutVars>
          <dgm:bulletEnabled val="1"/>
        </dgm:presLayoutVars>
      </dgm:prSet>
      <dgm:spPr/>
    </dgm:pt>
  </dgm:ptLst>
  <dgm:cxnLst>
    <dgm:cxn modelId="{00123D12-F120-428E-B77A-8138868D6109}" srcId="{B17E9F5D-E6C5-4087-9051-92FE7111746F}" destId="{58E6F6B5-64E4-4BD4-B1A3-40D6F093227A}" srcOrd="0" destOrd="0" parTransId="{D0222AC8-17AF-4CBA-816E-988E206705DE}" sibTransId="{4F27718C-66E8-495F-9677-14BB52738390}"/>
    <dgm:cxn modelId="{63D56723-6208-44A5-913C-EE2E4B512973}" srcId="{36B0AE9B-C2FF-4934-89BC-4D07BFAC09C3}" destId="{8B214D78-E7B0-4CD4-A3EB-B92CFEFE5D4B}" srcOrd="0" destOrd="0" parTransId="{9241782C-8D3F-4424-B869-27E6F4C95D29}" sibTransId="{5058776D-81A3-46E0-9B60-397E0EE9C592}"/>
    <dgm:cxn modelId="{3D2A6E6C-E667-4EE6-B6E8-3CECEEF0EABF}" srcId="{9DA9F581-9356-462C-954E-0CCA3718A188}" destId="{36B0AE9B-C2FF-4934-89BC-4D07BFAC09C3}" srcOrd="0" destOrd="0" parTransId="{26B8EC9C-AB07-40A5-916C-6772A677AC8F}" sibTransId="{F059B66B-053C-43F4-9FEC-688451618C4A}"/>
    <dgm:cxn modelId="{DE37607E-9DEA-487E-B09C-DC66A3E85E3A}" type="presOf" srcId="{58E6F6B5-64E4-4BD4-B1A3-40D6F093227A}" destId="{9144280D-FE67-49DF-AC44-46DD93501983}" srcOrd="0" destOrd="0" presId="urn:microsoft.com/office/officeart/2005/8/layout/vList5"/>
    <dgm:cxn modelId="{0F405686-AFE0-4975-9273-BB36D0F9FCF2}" type="presOf" srcId="{8B214D78-E7B0-4CD4-A3EB-B92CFEFE5D4B}" destId="{AD666F1F-A3F4-49CF-A5EE-EE2A0E334848}" srcOrd="0" destOrd="0" presId="urn:microsoft.com/office/officeart/2005/8/layout/vList5"/>
    <dgm:cxn modelId="{EE7F4994-004F-4B87-ADBC-B690CC2B824A}" type="presOf" srcId="{36B0AE9B-C2FF-4934-89BC-4D07BFAC09C3}" destId="{3B28A198-50C9-4442-A29B-79DF5F6BE7E8}" srcOrd="0" destOrd="0" presId="urn:microsoft.com/office/officeart/2005/8/layout/vList5"/>
    <dgm:cxn modelId="{DAB72097-5E0C-4084-87EA-DDA08E3AA15C}" srcId="{9DA9F581-9356-462C-954E-0CCA3718A188}" destId="{B17E9F5D-E6C5-4087-9051-92FE7111746F}" srcOrd="1" destOrd="0" parTransId="{25297A6A-5CBC-4395-A08A-94478C8F2E91}" sibTransId="{1E51ADFE-0661-4310-BF4B-E4591ED71EE2}"/>
    <dgm:cxn modelId="{296DE2BD-6693-454C-B691-2E2460D21973}" type="presOf" srcId="{9DA9F581-9356-462C-954E-0CCA3718A188}" destId="{E826C50D-BB10-4F58-945E-DFD3A2F948CA}" srcOrd="0" destOrd="0" presId="urn:microsoft.com/office/officeart/2005/8/layout/vList5"/>
    <dgm:cxn modelId="{9C7263C1-4BA7-49B6-B177-EB63C7CB349D}" type="presOf" srcId="{B17E9F5D-E6C5-4087-9051-92FE7111746F}" destId="{BB69C972-BEBC-44B9-9236-11CE8753A071}" srcOrd="0" destOrd="0" presId="urn:microsoft.com/office/officeart/2005/8/layout/vList5"/>
    <dgm:cxn modelId="{D4454D59-29BB-4C7E-BCAB-27E3787CCB45}" type="presParOf" srcId="{E826C50D-BB10-4F58-945E-DFD3A2F948CA}" destId="{0FC2F8BD-394D-4734-85FD-E7997DFD78C3}" srcOrd="0" destOrd="0" presId="urn:microsoft.com/office/officeart/2005/8/layout/vList5"/>
    <dgm:cxn modelId="{0A2CBCDE-1BF3-4B77-AF2C-40C4FCD0FBAA}" type="presParOf" srcId="{0FC2F8BD-394D-4734-85FD-E7997DFD78C3}" destId="{3B28A198-50C9-4442-A29B-79DF5F6BE7E8}" srcOrd="0" destOrd="0" presId="urn:microsoft.com/office/officeart/2005/8/layout/vList5"/>
    <dgm:cxn modelId="{D21E9C38-FC14-48E4-ABD2-EA5EC297E06A}" type="presParOf" srcId="{0FC2F8BD-394D-4734-85FD-E7997DFD78C3}" destId="{AD666F1F-A3F4-49CF-A5EE-EE2A0E334848}" srcOrd="1" destOrd="0" presId="urn:microsoft.com/office/officeart/2005/8/layout/vList5"/>
    <dgm:cxn modelId="{F1111D49-5767-4C5E-BBF4-66D5DD87B714}" type="presParOf" srcId="{E826C50D-BB10-4F58-945E-DFD3A2F948CA}" destId="{4D2EA629-A99D-4134-8055-75E3A0B75FE1}" srcOrd="1" destOrd="0" presId="urn:microsoft.com/office/officeart/2005/8/layout/vList5"/>
    <dgm:cxn modelId="{6E2D9BB1-6804-40BA-BC0E-DE56CD545C6B}" type="presParOf" srcId="{E826C50D-BB10-4F58-945E-DFD3A2F948CA}" destId="{8667504C-6CA8-492F-985D-B0A072C64299}" srcOrd="2" destOrd="0" presId="urn:microsoft.com/office/officeart/2005/8/layout/vList5"/>
    <dgm:cxn modelId="{1B77BF88-B65F-4C2F-AF68-A0B7D7382AA1}" type="presParOf" srcId="{8667504C-6CA8-492F-985D-B0A072C64299}" destId="{BB69C972-BEBC-44B9-9236-11CE8753A071}" srcOrd="0" destOrd="0" presId="urn:microsoft.com/office/officeart/2005/8/layout/vList5"/>
    <dgm:cxn modelId="{AA1ADBC5-20E2-4E0F-83F5-5EFA4A107E74}" type="presParOf" srcId="{8667504C-6CA8-492F-985D-B0A072C64299}" destId="{9144280D-FE67-49DF-AC44-46DD93501983}"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5045C-2D40-4CD9-A0F1-8912025A89C1}" type="doc">
      <dgm:prSet loTypeId="urn:microsoft.com/office/officeart/2005/8/layout/default" loCatId="list" qsTypeId="urn:microsoft.com/office/officeart/2005/8/quickstyle/simple2" qsCatId="simple" csTypeId="urn:microsoft.com/office/officeart/2005/8/colors/accent1_2" csCatId="accent1"/>
      <dgm:spPr/>
      <dgm:t>
        <a:bodyPr/>
        <a:lstStyle/>
        <a:p>
          <a:endParaRPr lang="en-US"/>
        </a:p>
      </dgm:t>
    </dgm:pt>
    <dgm:pt modelId="{9C51E55A-6692-4D39-893C-878E45704FE2}">
      <dgm:prSet/>
      <dgm:spPr/>
      <dgm:t>
        <a:bodyPr/>
        <a:lstStyle/>
        <a:p>
          <a:r>
            <a:rPr lang="en-CA" b="0" i="0" dirty="0">
              <a:solidFill>
                <a:schemeClr val="bg1"/>
              </a:solidFill>
            </a:rPr>
            <a:t>Improved Cluster Separation</a:t>
          </a:r>
          <a:endParaRPr lang="en-US" dirty="0">
            <a:solidFill>
              <a:schemeClr val="bg1"/>
            </a:solidFill>
          </a:endParaRPr>
        </a:p>
      </dgm:t>
    </dgm:pt>
    <dgm:pt modelId="{F8A63F92-FAEF-4A8F-8AC0-09DF54D0DD6A}" type="parTrans" cxnId="{6590B266-B7EA-46AB-B3D4-A7DB4927943A}">
      <dgm:prSet/>
      <dgm:spPr/>
      <dgm:t>
        <a:bodyPr/>
        <a:lstStyle/>
        <a:p>
          <a:endParaRPr lang="en-US"/>
        </a:p>
      </dgm:t>
    </dgm:pt>
    <dgm:pt modelId="{13803E97-3F28-4F89-9CC1-4E15FF07F62D}" type="sibTrans" cxnId="{6590B266-B7EA-46AB-B3D4-A7DB4927943A}">
      <dgm:prSet/>
      <dgm:spPr/>
      <dgm:t>
        <a:bodyPr/>
        <a:lstStyle/>
        <a:p>
          <a:endParaRPr lang="en-US"/>
        </a:p>
      </dgm:t>
    </dgm:pt>
    <dgm:pt modelId="{D97F7964-30E5-4749-8B69-0F6B2C49BC1A}">
      <dgm:prSet/>
      <dgm:spPr/>
      <dgm:t>
        <a:bodyPr/>
        <a:lstStyle/>
        <a:p>
          <a:r>
            <a:rPr lang="en-CA" b="0" i="0" dirty="0">
              <a:solidFill>
                <a:schemeClr val="bg1"/>
              </a:solidFill>
            </a:rPr>
            <a:t>Noise Reduction</a:t>
          </a:r>
          <a:endParaRPr lang="en-US" dirty="0">
            <a:solidFill>
              <a:schemeClr val="bg1"/>
            </a:solidFill>
          </a:endParaRPr>
        </a:p>
      </dgm:t>
    </dgm:pt>
    <dgm:pt modelId="{4A7FA064-F4D6-4667-890D-45DCB1F14505}" type="parTrans" cxnId="{593417A2-12AB-4320-9692-900FBB465E30}">
      <dgm:prSet/>
      <dgm:spPr/>
      <dgm:t>
        <a:bodyPr/>
        <a:lstStyle/>
        <a:p>
          <a:endParaRPr lang="en-US"/>
        </a:p>
      </dgm:t>
    </dgm:pt>
    <dgm:pt modelId="{B9C7BD5F-831C-4BE5-ADB8-95FEF353EB74}" type="sibTrans" cxnId="{593417A2-12AB-4320-9692-900FBB465E30}">
      <dgm:prSet/>
      <dgm:spPr/>
      <dgm:t>
        <a:bodyPr/>
        <a:lstStyle/>
        <a:p>
          <a:endParaRPr lang="en-US"/>
        </a:p>
      </dgm:t>
    </dgm:pt>
    <dgm:pt modelId="{471A73A0-5AEE-4E85-8FC5-ABC66333D40B}">
      <dgm:prSet/>
      <dgm:spPr/>
      <dgm:t>
        <a:bodyPr/>
        <a:lstStyle/>
        <a:p>
          <a:r>
            <a:rPr lang="en-CA" b="0" i="0" dirty="0">
              <a:solidFill>
                <a:schemeClr val="bg1"/>
              </a:solidFill>
            </a:rPr>
            <a:t>Enhanced Interpretability</a:t>
          </a:r>
          <a:endParaRPr lang="en-US" dirty="0">
            <a:solidFill>
              <a:schemeClr val="bg1"/>
            </a:solidFill>
          </a:endParaRPr>
        </a:p>
      </dgm:t>
    </dgm:pt>
    <dgm:pt modelId="{B4BB59F4-1F09-432B-82F7-DAB4DF859B8B}" type="parTrans" cxnId="{984BAE10-D7A9-4E73-BC00-7B2CB18EC4EB}">
      <dgm:prSet/>
      <dgm:spPr/>
      <dgm:t>
        <a:bodyPr/>
        <a:lstStyle/>
        <a:p>
          <a:endParaRPr lang="en-US"/>
        </a:p>
      </dgm:t>
    </dgm:pt>
    <dgm:pt modelId="{F0F50A61-BA3A-48AC-B634-C7ED9F2A9CA7}" type="sibTrans" cxnId="{984BAE10-D7A9-4E73-BC00-7B2CB18EC4EB}">
      <dgm:prSet/>
      <dgm:spPr/>
      <dgm:t>
        <a:bodyPr/>
        <a:lstStyle/>
        <a:p>
          <a:endParaRPr lang="en-US"/>
        </a:p>
      </dgm:t>
    </dgm:pt>
    <dgm:pt modelId="{1BD0B4A5-1CBA-4A9B-90F8-26B42C146EE2}">
      <dgm:prSet/>
      <dgm:spPr/>
      <dgm:t>
        <a:bodyPr/>
        <a:lstStyle/>
        <a:p>
          <a:r>
            <a:rPr lang="en-CA" b="0" i="0" dirty="0">
              <a:solidFill>
                <a:schemeClr val="bg1"/>
              </a:solidFill>
            </a:rPr>
            <a:t>Reduced Computational Cost</a:t>
          </a:r>
          <a:endParaRPr lang="en-US" dirty="0">
            <a:solidFill>
              <a:schemeClr val="bg1"/>
            </a:solidFill>
          </a:endParaRPr>
        </a:p>
      </dgm:t>
    </dgm:pt>
    <dgm:pt modelId="{9C702982-156B-4EB8-ACBA-9BD1184EAEE9}" type="parTrans" cxnId="{B13EC735-A33F-4CA2-907D-AAA2D3794D53}">
      <dgm:prSet/>
      <dgm:spPr/>
      <dgm:t>
        <a:bodyPr/>
        <a:lstStyle/>
        <a:p>
          <a:endParaRPr lang="en-US"/>
        </a:p>
      </dgm:t>
    </dgm:pt>
    <dgm:pt modelId="{47FA08F8-D28D-400D-B013-0B9A3041677A}" type="sibTrans" cxnId="{B13EC735-A33F-4CA2-907D-AAA2D3794D53}">
      <dgm:prSet/>
      <dgm:spPr/>
      <dgm:t>
        <a:bodyPr/>
        <a:lstStyle/>
        <a:p>
          <a:endParaRPr lang="en-US"/>
        </a:p>
      </dgm:t>
    </dgm:pt>
    <dgm:pt modelId="{4DF8B242-9D08-40D3-AF43-E528EEBF2AC7}">
      <dgm:prSet/>
      <dgm:spPr/>
      <dgm:t>
        <a:bodyPr/>
        <a:lstStyle/>
        <a:p>
          <a:r>
            <a:rPr lang="en-CA" b="0" i="0" dirty="0">
              <a:solidFill>
                <a:schemeClr val="bg1"/>
              </a:solidFill>
            </a:rPr>
            <a:t>Better Visualization</a:t>
          </a:r>
          <a:endParaRPr lang="en-US" dirty="0">
            <a:solidFill>
              <a:schemeClr val="bg1"/>
            </a:solidFill>
          </a:endParaRPr>
        </a:p>
      </dgm:t>
    </dgm:pt>
    <dgm:pt modelId="{782C0E02-C663-441E-A94F-198DCE279663}" type="parTrans" cxnId="{AA4AE427-E465-4750-9665-A45483623575}">
      <dgm:prSet/>
      <dgm:spPr/>
      <dgm:t>
        <a:bodyPr/>
        <a:lstStyle/>
        <a:p>
          <a:endParaRPr lang="en-US"/>
        </a:p>
      </dgm:t>
    </dgm:pt>
    <dgm:pt modelId="{FD0CA636-5B10-4EA1-B166-B1849FDAABC2}" type="sibTrans" cxnId="{AA4AE427-E465-4750-9665-A45483623575}">
      <dgm:prSet/>
      <dgm:spPr/>
      <dgm:t>
        <a:bodyPr/>
        <a:lstStyle/>
        <a:p>
          <a:endParaRPr lang="en-US"/>
        </a:p>
      </dgm:t>
    </dgm:pt>
    <dgm:pt modelId="{4693BF61-9E8B-4BC9-BBB7-AA40C7ECF2EA}" type="pres">
      <dgm:prSet presAssocID="{B975045C-2D40-4CD9-A0F1-8912025A89C1}" presName="diagram" presStyleCnt="0">
        <dgm:presLayoutVars>
          <dgm:dir/>
          <dgm:resizeHandles val="exact"/>
        </dgm:presLayoutVars>
      </dgm:prSet>
      <dgm:spPr/>
    </dgm:pt>
    <dgm:pt modelId="{45F1E3D7-3B4A-4C44-90B8-E4D4C963B708}" type="pres">
      <dgm:prSet presAssocID="{9C51E55A-6692-4D39-893C-878E45704FE2}" presName="node" presStyleLbl="node1" presStyleIdx="0" presStyleCnt="5">
        <dgm:presLayoutVars>
          <dgm:bulletEnabled val="1"/>
        </dgm:presLayoutVars>
      </dgm:prSet>
      <dgm:spPr/>
    </dgm:pt>
    <dgm:pt modelId="{FF14FCD4-328F-41C2-A693-A1D743724A3A}" type="pres">
      <dgm:prSet presAssocID="{13803E97-3F28-4F89-9CC1-4E15FF07F62D}" presName="sibTrans" presStyleCnt="0"/>
      <dgm:spPr/>
    </dgm:pt>
    <dgm:pt modelId="{ABFC5CD3-F1EA-4082-AA03-3F6B5159AA42}" type="pres">
      <dgm:prSet presAssocID="{D97F7964-30E5-4749-8B69-0F6B2C49BC1A}" presName="node" presStyleLbl="node1" presStyleIdx="1" presStyleCnt="5">
        <dgm:presLayoutVars>
          <dgm:bulletEnabled val="1"/>
        </dgm:presLayoutVars>
      </dgm:prSet>
      <dgm:spPr/>
    </dgm:pt>
    <dgm:pt modelId="{D1689D71-B5F3-425A-9167-FBFDEC846EAD}" type="pres">
      <dgm:prSet presAssocID="{B9C7BD5F-831C-4BE5-ADB8-95FEF353EB74}" presName="sibTrans" presStyleCnt="0"/>
      <dgm:spPr/>
    </dgm:pt>
    <dgm:pt modelId="{C0CDB070-3DB7-490C-8E56-415AFE9498D2}" type="pres">
      <dgm:prSet presAssocID="{471A73A0-5AEE-4E85-8FC5-ABC66333D40B}" presName="node" presStyleLbl="node1" presStyleIdx="2" presStyleCnt="5">
        <dgm:presLayoutVars>
          <dgm:bulletEnabled val="1"/>
        </dgm:presLayoutVars>
      </dgm:prSet>
      <dgm:spPr/>
    </dgm:pt>
    <dgm:pt modelId="{9E0875DC-998D-4716-8F80-E54B3B6106DF}" type="pres">
      <dgm:prSet presAssocID="{F0F50A61-BA3A-48AC-B634-C7ED9F2A9CA7}" presName="sibTrans" presStyleCnt="0"/>
      <dgm:spPr/>
    </dgm:pt>
    <dgm:pt modelId="{1E74B3E2-4CFD-4EEB-AE9F-F2A624F58394}" type="pres">
      <dgm:prSet presAssocID="{1BD0B4A5-1CBA-4A9B-90F8-26B42C146EE2}" presName="node" presStyleLbl="node1" presStyleIdx="3" presStyleCnt="5">
        <dgm:presLayoutVars>
          <dgm:bulletEnabled val="1"/>
        </dgm:presLayoutVars>
      </dgm:prSet>
      <dgm:spPr/>
    </dgm:pt>
    <dgm:pt modelId="{9A14B5F5-498B-4F76-B01B-26F60068C274}" type="pres">
      <dgm:prSet presAssocID="{47FA08F8-D28D-400D-B013-0B9A3041677A}" presName="sibTrans" presStyleCnt="0"/>
      <dgm:spPr/>
    </dgm:pt>
    <dgm:pt modelId="{E0B55525-2A97-48CC-9367-7B84E0FBE888}" type="pres">
      <dgm:prSet presAssocID="{4DF8B242-9D08-40D3-AF43-E528EEBF2AC7}" presName="node" presStyleLbl="node1" presStyleIdx="4" presStyleCnt="5">
        <dgm:presLayoutVars>
          <dgm:bulletEnabled val="1"/>
        </dgm:presLayoutVars>
      </dgm:prSet>
      <dgm:spPr/>
    </dgm:pt>
  </dgm:ptLst>
  <dgm:cxnLst>
    <dgm:cxn modelId="{5FC16004-2B66-450D-AF1A-B46EB2110669}" type="presOf" srcId="{471A73A0-5AEE-4E85-8FC5-ABC66333D40B}" destId="{C0CDB070-3DB7-490C-8E56-415AFE9498D2}" srcOrd="0" destOrd="0" presId="urn:microsoft.com/office/officeart/2005/8/layout/default"/>
    <dgm:cxn modelId="{984BAE10-D7A9-4E73-BC00-7B2CB18EC4EB}" srcId="{B975045C-2D40-4CD9-A0F1-8912025A89C1}" destId="{471A73A0-5AEE-4E85-8FC5-ABC66333D40B}" srcOrd="2" destOrd="0" parTransId="{B4BB59F4-1F09-432B-82F7-DAB4DF859B8B}" sibTransId="{F0F50A61-BA3A-48AC-B634-C7ED9F2A9CA7}"/>
    <dgm:cxn modelId="{D8143B1C-F3F3-401E-8761-0EFB13B00F29}" type="presOf" srcId="{B975045C-2D40-4CD9-A0F1-8912025A89C1}" destId="{4693BF61-9E8B-4BC9-BBB7-AA40C7ECF2EA}" srcOrd="0" destOrd="0" presId="urn:microsoft.com/office/officeart/2005/8/layout/default"/>
    <dgm:cxn modelId="{AA4AE427-E465-4750-9665-A45483623575}" srcId="{B975045C-2D40-4CD9-A0F1-8912025A89C1}" destId="{4DF8B242-9D08-40D3-AF43-E528EEBF2AC7}" srcOrd="4" destOrd="0" parTransId="{782C0E02-C663-441E-A94F-198DCE279663}" sibTransId="{FD0CA636-5B10-4EA1-B166-B1849FDAABC2}"/>
    <dgm:cxn modelId="{A1642134-9BE7-487D-B1EE-2AB9829827DC}" type="presOf" srcId="{D97F7964-30E5-4749-8B69-0F6B2C49BC1A}" destId="{ABFC5CD3-F1EA-4082-AA03-3F6B5159AA42}" srcOrd="0" destOrd="0" presId="urn:microsoft.com/office/officeart/2005/8/layout/default"/>
    <dgm:cxn modelId="{B13EC735-A33F-4CA2-907D-AAA2D3794D53}" srcId="{B975045C-2D40-4CD9-A0F1-8912025A89C1}" destId="{1BD0B4A5-1CBA-4A9B-90F8-26B42C146EE2}" srcOrd="3" destOrd="0" parTransId="{9C702982-156B-4EB8-ACBA-9BD1184EAEE9}" sibTransId="{47FA08F8-D28D-400D-B013-0B9A3041677A}"/>
    <dgm:cxn modelId="{8732593E-8790-4DB8-A0E8-0FE0E43AAD57}" type="presOf" srcId="{4DF8B242-9D08-40D3-AF43-E528EEBF2AC7}" destId="{E0B55525-2A97-48CC-9367-7B84E0FBE888}" srcOrd="0" destOrd="0" presId="urn:microsoft.com/office/officeart/2005/8/layout/default"/>
    <dgm:cxn modelId="{6590B266-B7EA-46AB-B3D4-A7DB4927943A}" srcId="{B975045C-2D40-4CD9-A0F1-8912025A89C1}" destId="{9C51E55A-6692-4D39-893C-878E45704FE2}" srcOrd="0" destOrd="0" parTransId="{F8A63F92-FAEF-4A8F-8AC0-09DF54D0DD6A}" sibTransId="{13803E97-3F28-4F89-9CC1-4E15FF07F62D}"/>
    <dgm:cxn modelId="{593417A2-12AB-4320-9692-900FBB465E30}" srcId="{B975045C-2D40-4CD9-A0F1-8912025A89C1}" destId="{D97F7964-30E5-4749-8B69-0F6B2C49BC1A}" srcOrd="1" destOrd="0" parTransId="{4A7FA064-F4D6-4667-890D-45DCB1F14505}" sibTransId="{B9C7BD5F-831C-4BE5-ADB8-95FEF353EB74}"/>
    <dgm:cxn modelId="{CD6CA0DD-5B65-4733-A5CA-74F19DB2A7B5}" type="presOf" srcId="{9C51E55A-6692-4D39-893C-878E45704FE2}" destId="{45F1E3D7-3B4A-4C44-90B8-E4D4C963B708}" srcOrd="0" destOrd="0" presId="urn:microsoft.com/office/officeart/2005/8/layout/default"/>
    <dgm:cxn modelId="{E10FA4F8-A361-466D-B7AA-088FC967662F}" type="presOf" srcId="{1BD0B4A5-1CBA-4A9B-90F8-26B42C146EE2}" destId="{1E74B3E2-4CFD-4EEB-AE9F-F2A624F58394}" srcOrd="0" destOrd="0" presId="urn:microsoft.com/office/officeart/2005/8/layout/default"/>
    <dgm:cxn modelId="{A269563A-7906-4786-BE5B-83AF7E00E243}" type="presParOf" srcId="{4693BF61-9E8B-4BC9-BBB7-AA40C7ECF2EA}" destId="{45F1E3D7-3B4A-4C44-90B8-E4D4C963B708}" srcOrd="0" destOrd="0" presId="urn:microsoft.com/office/officeart/2005/8/layout/default"/>
    <dgm:cxn modelId="{3CC983ED-E7A8-4F93-8EAD-8E7550A84D3B}" type="presParOf" srcId="{4693BF61-9E8B-4BC9-BBB7-AA40C7ECF2EA}" destId="{FF14FCD4-328F-41C2-A693-A1D743724A3A}" srcOrd="1" destOrd="0" presId="urn:microsoft.com/office/officeart/2005/8/layout/default"/>
    <dgm:cxn modelId="{C5A8E904-A296-4142-9855-E89118DD77CC}" type="presParOf" srcId="{4693BF61-9E8B-4BC9-BBB7-AA40C7ECF2EA}" destId="{ABFC5CD3-F1EA-4082-AA03-3F6B5159AA42}" srcOrd="2" destOrd="0" presId="urn:microsoft.com/office/officeart/2005/8/layout/default"/>
    <dgm:cxn modelId="{8DD990E8-40C1-4F25-BF0A-84C25B089310}" type="presParOf" srcId="{4693BF61-9E8B-4BC9-BBB7-AA40C7ECF2EA}" destId="{D1689D71-B5F3-425A-9167-FBFDEC846EAD}" srcOrd="3" destOrd="0" presId="urn:microsoft.com/office/officeart/2005/8/layout/default"/>
    <dgm:cxn modelId="{87EE6247-EEBC-4D4D-A017-2BA261739F9C}" type="presParOf" srcId="{4693BF61-9E8B-4BC9-BBB7-AA40C7ECF2EA}" destId="{C0CDB070-3DB7-490C-8E56-415AFE9498D2}" srcOrd="4" destOrd="0" presId="urn:microsoft.com/office/officeart/2005/8/layout/default"/>
    <dgm:cxn modelId="{D52D0AFE-A6CE-4347-BBAE-1E10BD81DB6F}" type="presParOf" srcId="{4693BF61-9E8B-4BC9-BBB7-AA40C7ECF2EA}" destId="{9E0875DC-998D-4716-8F80-E54B3B6106DF}" srcOrd="5" destOrd="0" presId="urn:microsoft.com/office/officeart/2005/8/layout/default"/>
    <dgm:cxn modelId="{1C245E61-74F0-4CA8-A46D-8B50B4FC79BF}" type="presParOf" srcId="{4693BF61-9E8B-4BC9-BBB7-AA40C7ECF2EA}" destId="{1E74B3E2-4CFD-4EEB-AE9F-F2A624F58394}" srcOrd="6" destOrd="0" presId="urn:microsoft.com/office/officeart/2005/8/layout/default"/>
    <dgm:cxn modelId="{EEE019C7-C22C-4465-B7B4-016A2318A614}" type="presParOf" srcId="{4693BF61-9E8B-4BC9-BBB7-AA40C7ECF2EA}" destId="{9A14B5F5-498B-4F76-B01B-26F60068C274}" srcOrd="7" destOrd="0" presId="urn:microsoft.com/office/officeart/2005/8/layout/default"/>
    <dgm:cxn modelId="{220CAE5D-33CB-4991-919A-B1F6A7D64A42}" type="presParOf" srcId="{4693BF61-9E8B-4BC9-BBB7-AA40C7ECF2EA}" destId="{E0B55525-2A97-48CC-9367-7B84E0FBE88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220415-9938-4979-B6FD-766F708A86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51988EA-BEB0-4FAF-9E83-15D645E358A0}">
      <dgm:prSet/>
      <dgm:spPr/>
      <dgm:t>
        <a:bodyPr/>
        <a:lstStyle/>
        <a:p>
          <a:r>
            <a:rPr lang="en-US" b="1" dirty="0">
              <a:solidFill>
                <a:schemeClr val="bg1"/>
              </a:solidFill>
            </a:rPr>
            <a:t>PCA</a:t>
          </a:r>
          <a:r>
            <a:rPr lang="en-US" dirty="0">
              <a:solidFill>
                <a:schemeClr val="bg1"/>
              </a:solidFill>
            </a:rPr>
            <a:t> is a linear dimensionality reduction technique that transforms high-dimensional data into a lower-dimensional space while retaining as much variability (information) as possible.</a:t>
          </a:r>
        </a:p>
      </dgm:t>
    </dgm:pt>
    <dgm:pt modelId="{45BBC344-2B2E-46A5-A943-8BC3089BDB72}" type="parTrans" cxnId="{975044A4-41B2-470A-B167-4CEB5634DB70}">
      <dgm:prSet/>
      <dgm:spPr/>
      <dgm:t>
        <a:bodyPr/>
        <a:lstStyle/>
        <a:p>
          <a:endParaRPr lang="en-US"/>
        </a:p>
      </dgm:t>
    </dgm:pt>
    <dgm:pt modelId="{5C267C33-CECC-49F2-A228-144D86BBB57A}" type="sibTrans" cxnId="{975044A4-41B2-470A-B167-4CEB5634DB70}">
      <dgm:prSet/>
      <dgm:spPr/>
      <dgm:t>
        <a:bodyPr/>
        <a:lstStyle/>
        <a:p>
          <a:endParaRPr lang="en-US"/>
        </a:p>
      </dgm:t>
    </dgm:pt>
    <dgm:pt modelId="{214DFDB5-F667-4C39-8737-8FB02132FE0C}">
      <dgm:prSet/>
      <dgm:spPr/>
      <dgm:t>
        <a:bodyPr/>
        <a:lstStyle/>
        <a:p>
          <a:r>
            <a:rPr lang="en-US" dirty="0">
              <a:solidFill>
                <a:schemeClr val="bg1"/>
              </a:solidFill>
            </a:rPr>
            <a:t>It is widely used for feature extraction, noise reduction, and data visualization.</a:t>
          </a:r>
        </a:p>
      </dgm:t>
    </dgm:pt>
    <dgm:pt modelId="{0F5698DC-26D1-469F-A51E-4453C7359256}" type="parTrans" cxnId="{F015C17F-FD5A-4945-9FD5-24E435B1722C}">
      <dgm:prSet/>
      <dgm:spPr/>
      <dgm:t>
        <a:bodyPr/>
        <a:lstStyle/>
        <a:p>
          <a:endParaRPr lang="en-US"/>
        </a:p>
      </dgm:t>
    </dgm:pt>
    <dgm:pt modelId="{3D06ECEB-161C-412D-B598-E70544484F73}" type="sibTrans" cxnId="{F015C17F-FD5A-4945-9FD5-24E435B1722C}">
      <dgm:prSet/>
      <dgm:spPr/>
      <dgm:t>
        <a:bodyPr/>
        <a:lstStyle/>
        <a:p>
          <a:endParaRPr lang="en-US"/>
        </a:p>
      </dgm:t>
    </dgm:pt>
    <dgm:pt modelId="{7FCB5B94-97F6-46C2-896E-7A37A3DBEFA9}" type="pres">
      <dgm:prSet presAssocID="{10220415-9938-4979-B6FD-766F708A860F}" presName="linear" presStyleCnt="0">
        <dgm:presLayoutVars>
          <dgm:animLvl val="lvl"/>
          <dgm:resizeHandles val="exact"/>
        </dgm:presLayoutVars>
      </dgm:prSet>
      <dgm:spPr/>
    </dgm:pt>
    <dgm:pt modelId="{D2547040-CC73-4DBC-9CF1-46D064AC5CBA}" type="pres">
      <dgm:prSet presAssocID="{351988EA-BEB0-4FAF-9E83-15D645E358A0}" presName="parentText" presStyleLbl="node1" presStyleIdx="0" presStyleCnt="2">
        <dgm:presLayoutVars>
          <dgm:chMax val="0"/>
          <dgm:bulletEnabled val="1"/>
        </dgm:presLayoutVars>
      </dgm:prSet>
      <dgm:spPr/>
    </dgm:pt>
    <dgm:pt modelId="{48BA32B6-E6A3-4F88-951A-CFC1E13DEA48}" type="pres">
      <dgm:prSet presAssocID="{5C267C33-CECC-49F2-A228-144D86BBB57A}" presName="spacer" presStyleCnt="0"/>
      <dgm:spPr/>
    </dgm:pt>
    <dgm:pt modelId="{7AD07F87-9C8A-4D61-87E9-B76C7CC6DA5D}" type="pres">
      <dgm:prSet presAssocID="{214DFDB5-F667-4C39-8737-8FB02132FE0C}" presName="parentText" presStyleLbl="node1" presStyleIdx="1" presStyleCnt="2" custScaleY="59584">
        <dgm:presLayoutVars>
          <dgm:chMax val="0"/>
          <dgm:bulletEnabled val="1"/>
        </dgm:presLayoutVars>
      </dgm:prSet>
      <dgm:spPr/>
    </dgm:pt>
  </dgm:ptLst>
  <dgm:cxnLst>
    <dgm:cxn modelId="{E884FD64-6237-482D-B94A-D720D7C38C91}" type="presOf" srcId="{214DFDB5-F667-4C39-8737-8FB02132FE0C}" destId="{7AD07F87-9C8A-4D61-87E9-B76C7CC6DA5D}" srcOrd="0" destOrd="0" presId="urn:microsoft.com/office/officeart/2005/8/layout/vList2"/>
    <dgm:cxn modelId="{F015C17F-FD5A-4945-9FD5-24E435B1722C}" srcId="{10220415-9938-4979-B6FD-766F708A860F}" destId="{214DFDB5-F667-4C39-8737-8FB02132FE0C}" srcOrd="1" destOrd="0" parTransId="{0F5698DC-26D1-469F-A51E-4453C7359256}" sibTransId="{3D06ECEB-161C-412D-B598-E70544484F73}"/>
    <dgm:cxn modelId="{DD918496-EFFB-443C-B595-3A266C7D4944}" type="presOf" srcId="{351988EA-BEB0-4FAF-9E83-15D645E358A0}" destId="{D2547040-CC73-4DBC-9CF1-46D064AC5CBA}" srcOrd="0" destOrd="0" presId="urn:microsoft.com/office/officeart/2005/8/layout/vList2"/>
    <dgm:cxn modelId="{975044A4-41B2-470A-B167-4CEB5634DB70}" srcId="{10220415-9938-4979-B6FD-766F708A860F}" destId="{351988EA-BEB0-4FAF-9E83-15D645E358A0}" srcOrd="0" destOrd="0" parTransId="{45BBC344-2B2E-46A5-A943-8BC3089BDB72}" sibTransId="{5C267C33-CECC-49F2-A228-144D86BBB57A}"/>
    <dgm:cxn modelId="{015D95B6-5C00-4A04-9FDA-46B83AD9AEC2}" type="presOf" srcId="{10220415-9938-4979-B6FD-766F708A860F}" destId="{7FCB5B94-97F6-46C2-896E-7A37A3DBEFA9}" srcOrd="0" destOrd="0" presId="urn:microsoft.com/office/officeart/2005/8/layout/vList2"/>
    <dgm:cxn modelId="{70EC575C-6AE0-4AF8-9B57-6F7F19FFE760}" type="presParOf" srcId="{7FCB5B94-97F6-46C2-896E-7A37A3DBEFA9}" destId="{D2547040-CC73-4DBC-9CF1-46D064AC5CBA}" srcOrd="0" destOrd="0" presId="urn:microsoft.com/office/officeart/2005/8/layout/vList2"/>
    <dgm:cxn modelId="{EAA11293-703C-4C63-B325-5F2C423089B6}" type="presParOf" srcId="{7FCB5B94-97F6-46C2-896E-7A37A3DBEFA9}" destId="{48BA32B6-E6A3-4F88-951A-CFC1E13DEA48}" srcOrd="1" destOrd="0" presId="urn:microsoft.com/office/officeart/2005/8/layout/vList2"/>
    <dgm:cxn modelId="{7AAF920F-1B84-4833-9E0A-763D2B4888E2}" type="presParOf" srcId="{7FCB5B94-97F6-46C2-896E-7A37A3DBEFA9}" destId="{7AD07F87-9C8A-4D61-87E9-B76C7CC6DA5D}"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285DF8-5091-448E-AFBE-8C5329F2DF4D}" type="doc">
      <dgm:prSet loTypeId="urn:microsoft.com/office/officeart/2005/8/layout/hList1" loCatId="list" qsTypeId="urn:microsoft.com/office/officeart/2005/8/quickstyle/simple4" qsCatId="simple" csTypeId="urn:microsoft.com/office/officeart/2005/8/colors/accent2_2" csCatId="accent2"/>
      <dgm:spPr/>
      <dgm:t>
        <a:bodyPr/>
        <a:lstStyle/>
        <a:p>
          <a:endParaRPr lang="en-US"/>
        </a:p>
      </dgm:t>
    </dgm:pt>
    <dgm:pt modelId="{10730D28-A9AD-4090-A2EA-0003ED18C738}">
      <dgm:prSet/>
      <dgm:spPr/>
      <dgm:t>
        <a:bodyPr/>
        <a:lstStyle/>
        <a:p>
          <a:r>
            <a:rPr lang="en-US" b="1" dirty="0">
              <a:solidFill>
                <a:schemeClr val="bg1"/>
              </a:solidFill>
            </a:rPr>
            <a:t>Variance and Covariance:</a:t>
          </a:r>
          <a:endParaRPr lang="en-US" dirty="0">
            <a:solidFill>
              <a:schemeClr val="bg1"/>
            </a:solidFill>
          </a:endParaRPr>
        </a:p>
      </dgm:t>
    </dgm:pt>
    <dgm:pt modelId="{4B175729-2075-4E9B-8883-E227AB47A5C9}" type="parTrans" cxnId="{D3F0C2F3-6093-4D69-88BA-AFE31767679A}">
      <dgm:prSet/>
      <dgm:spPr/>
      <dgm:t>
        <a:bodyPr/>
        <a:lstStyle/>
        <a:p>
          <a:endParaRPr lang="en-US"/>
        </a:p>
      </dgm:t>
    </dgm:pt>
    <dgm:pt modelId="{A8D13D8C-046A-4FA0-8246-D546426B283F}" type="sibTrans" cxnId="{D3F0C2F3-6093-4D69-88BA-AFE31767679A}">
      <dgm:prSet/>
      <dgm:spPr/>
      <dgm:t>
        <a:bodyPr/>
        <a:lstStyle/>
        <a:p>
          <a:endParaRPr lang="en-US"/>
        </a:p>
      </dgm:t>
    </dgm:pt>
    <dgm:pt modelId="{853BBDF1-4137-4379-AFE6-432F2793F3CC}">
      <dgm:prSet/>
      <dgm:spPr/>
      <dgm:t>
        <a:bodyPr/>
        <a:lstStyle/>
        <a:p>
          <a:pPr>
            <a:lnSpc>
              <a:spcPct val="100000"/>
            </a:lnSpc>
          </a:pPr>
          <a:r>
            <a:rPr lang="en-US" b="1"/>
            <a:t>Variance</a:t>
          </a:r>
          <a:r>
            <a:rPr lang="en-US"/>
            <a:t> measures the spread of data points around the mean.</a:t>
          </a:r>
        </a:p>
      </dgm:t>
    </dgm:pt>
    <dgm:pt modelId="{A8247A51-00CD-47A2-879A-773E53897006}" type="parTrans" cxnId="{14422F75-55C2-47DC-B57E-34FFB4A6B5F3}">
      <dgm:prSet/>
      <dgm:spPr/>
      <dgm:t>
        <a:bodyPr/>
        <a:lstStyle/>
        <a:p>
          <a:endParaRPr lang="en-US"/>
        </a:p>
      </dgm:t>
    </dgm:pt>
    <dgm:pt modelId="{42CCEFE0-D097-432F-9CBA-C0373595DE83}" type="sibTrans" cxnId="{14422F75-55C2-47DC-B57E-34FFB4A6B5F3}">
      <dgm:prSet/>
      <dgm:spPr/>
      <dgm:t>
        <a:bodyPr/>
        <a:lstStyle/>
        <a:p>
          <a:endParaRPr lang="en-US"/>
        </a:p>
      </dgm:t>
    </dgm:pt>
    <dgm:pt modelId="{78BCF93F-762F-44F1-B4BF-9BAB011018A7}">
      <dgm:prSet/>
      <dgm:spPr/>
      <dgm:t>
        <a:bodyPr/>
        <a:lstStyle/>
        <a:p>
          <a:pPr>
            <a:lnSpc>
              <a:spcPct val="100000"/>
            </a:lnSpc>
          </a:pPr>
          <a:r>
            <a:rPr lang="en-US" b="1"/>
            <a:t>Covariance</a:t>
          </a:r>
          <a:r>
            <a:rPr lang="en-US"/>
            <a:t> measures how much two variables change together. Positive covariance indicates that the variables increase together, while negative covariance indicates that one variable increases as the other decreases.</a:t>
          </a:r>
        </a:p>
      </dgm:t>
    </dgm:pt>
    <dgm:pt modelId="{E983842C-4AC3-4F53-80B1-5BB8164E5790}" type="parTrans" cxnId="{253E9874-0CB5-4F77-807C-2D89A308F4CD}">
      <dgm:prSet/>
      <dgm:spPr/>
      <dgm:t>
        <a:bodyPr/>
        <a:lstStyle/>
        <a:p>
          <a:endParaRPr lang="en-US"/>
        </a:p>
      </dgm:t>
    </dgm:pt>
    <dgm:pt modelId="{5CE90214-57F1-430A-91B8-826503C81A9E}" type="sibTrans" cxnId="{253E9874-0CB5-4F77-807C-2D89A308F4CD}">
      <dgm:prSet/>
      <dgm:spPr/>
      <dgm:t>
        <a:bodyPr/>
        <a:lstStyle/>
        <a:p>
          <a:endParaRPr lang="en-US"/>
        </a:p>
      </dgm:t>
    </dgm:pt>
    <dgm:pt modelId="{7E916265-92C4-4764-8227-43F7AEA5DE73}">
      <dgm:prSet/>
      <dgm:spPr/>
      <dgm:t>
        <a:bodyPr/>
        <a:lstStyle/>
        <a:p>
          <a:r>
            <a:rPr lang="en-US" b="1" dirty="0">
              <a:solidFill>
                <a:schemeClr val="bg1"/>
              </a:solidFill>
            </a:rPr>
            <a:t>Principal Components:</a:t>
          </a:r>
          <a:endParaRPr lang="en-US" dirty="0">
            <a:solidFill>
              <a:schemeClr val="bg1"/>
            </a:solidFill>
          </a:endParaRPr>
        </a:p>
      </dgm:t>
    </dgm:pt>
    <dgm:pt modelId="{A9032CFF-105B-4F8E-91DE-1FA213781CF5}" type="parTrans" cxnId="{A1FC460B-E341-43B0-8A94-6D969525DF19}">
      <dgm:prSet/>
      <dgm:spPr/>
      <dgm:t>
        <a:bodyPr/>
        <a:lstStyle/>
        <a:p>
          <a:endParaRPr lang="en-US"/>
        </a:p>
      </dgm:t>
    </dgm:pt>
    <dgm:pt modelId="{4D0E0900-EA0D-46DD-8356-20FBC3605D80}" type="sibTrans" cxnId="{A1FC460B-E341-43B0-8A94-6D969525DF19}">
      <dgm:prSet/>
      <dgm:spPr/>
      <dgm:t>
        <a:bodyPr/>
        <a:lstStyle/>
        <a:p>
          <a:endParaRPr lang="en-US"/>
        </a:p>
      </dgm:t>
    </dgm:pt>
    <dgm:pt modelId="{7828FEF1-BA13-4F6C-83CD-02DF18DE510A}">
      <dgm:prSet/>
      <dgm:spPr/>
      <dgm:t>
        <a:bodyPr/>
        <a:lstStyle/>
        <a:p>
          <a:pPr>
            <a:lnSpc>
              <a:spcPct val="100000"/>
            </a:lnSpc>
          </a:pPr>
          <a:r>
            <a:rPr lang="en-US" b="1"/>
            <a:t>Principal components </a:t>
          </a:r>
          <a:r>
            <a:rPr lang="en-US"/>
            <a:t>are new variables constructed as linear combinations of the original variables.</a:t>
          </a:r>
        </a:p>
      </dgm:t>
    </dgm:pt>
    <dgm:pt modelId="{1BF10FD0-D368-4DA2-BBDD-DC3B8F41E664}" type="parTrans" cxnId="{DCB84DC3-A23C-4971-A85F-ECFE2A46DC71}">
      <dgm:prSet/>
      <dgm:spPr/>
      <dgm:t>
        <a:bodyPr/>
        <a:lstStyle/>
        <a:p>
          <a:endParaRPr lang="en-US"/>
        </a:p>
      </dgm:t>
    </dgm:pt>
    <dgm:pt modelId="{18466608-852E-478A-93F1-CC7A1C12E4A6}" type="sibTrans" cxnId="{DCB84DC3-A23C-4971-A85F-ECFE2A46DC71}">
      <dgm:prSet/>
      <dgm:spPr/>
      <dgm:t>
        <a:bodyPr/>
        <a:lstStyle/>
        <a:p>
          <a:endParaRPr lang="en-US"/>
        </a:p>
      </dgm:t>
    </dgm:pt>
    <dgm:pt modelId="{445EBD55-8C73-4CF0-9E8A-53712DB4965D}">
      <dgm:prSet/>
      <dgm:spPr/>
      <dgm:t>
        <a:bodyPr/>
        <a:lstStyle/>
        <a:p>
          <a:pPr>
            <a:lnSpc>
              <a:spcPct val="100000"/>
            </a:lnSpc>
          </a:pPr>
          <a:r>
            <a:rPr lang="en-US"/>
            <a:t>They are </a:t>
          </a:r>
          <a:r>
            <a:rPr lang="en-US" b="1"/>
            <a:t>orthogonal</a:t>
          </a:r>
          <a:r>
            <a:rPr lang="en-US"/>
            <a:t> (uncorrelated) to each other and ordered by the amount of variance they capture from the data. The first principal component captures the most variance, the second captures the second most, and so on.</a:t>
          </a:r>
        </a:p>
      </dgm:t>
    </dgm:pt>
    <dgm:pt modelId="{F1602000-5014-41B5-BCE2-067AF3BE974C}" type="parTrans" cxnId="{E91AAB33-AB12-40B2-84AB-A78C783B61E6}">
      <dgm:prSet/>
      <dgm:spPr/>
      <dgm:t>
        <a:bodyPr/>
        <a:lstStyle/>
        <a:p>
          <a:endParaRPr lang="en-US"/>
        </a:p>
      </dgm:t>
    </dgm:pt>
    <dgm:pt modelId="{E73C8C15-CE3E-4F2B-B52A-DECA6E4EF8E3}" type="sibTrans" cxnId="{E91AAB33-AB12-40B2-84AB-A78C783B61E6}">
      <dgm:prSet/>
      <dgm:spPr/>
      <dgm:t>
        <a:bodyPr/>
        <a:lstStyle/>
        <a:p>
          <a:endParaRPr lang="en-US"/>
        </a:p>
      </dgm:t>
    </dgm:pt>
    <dgm:pt modelId="{405CFB59-AA5E-4BD4-A1B8-70A74609DF97}" type="pres">
      <dgm:prSet presAssocID="{A1285DF8-5091-448E-AFBE-8C5329F2DF4D}" presName="Name0" presStyleCnt="0">
        <dgm:presLayoutVars>
          <dgm:dir/>
          <dgm:animLvl val="lvl"/>
          <dgm:resizeHandles val="exact"/>
        </dgm:presLayoutVars>
      </dgm:prSet>
      <dgm:spPr/>
    </dgm:pt>
    <dgm:pt modelId="{45BE1382-9825-4B86-9A79-A658C224EC5A}" type="pres">
      <dgm:prSet presAssocID="{10730D28-A9AD-4090-A2EA-0003ED18C738}" presName="composite" presStyleCnt="0"/>
      <dgm:spPr/>
    </dgm:pt>
    <dgm:pt modelId="{D4E4B04F-2DD8-494C-91FA-8EAFEBBDDDD2}" type="pres">
      <dgm:prSet presAssocID="{10730D28-A9AD-4090-A2EA-0003ED18C738}" presName="parTx" presStyleLbl="alignNode1" presStyleIdx="0" presStyleCnt="2">
        <dgm:presLayoutVars>
          <dgm:chMax val="0"/>
          <dgm:chPref val="0"/>
          <dgm:bulletEnabled val="1"/>
        </dgm:presLayoutVars>
      </dgm:prSet>
      <dgm:spPr/>
    </dgm:pt>
    <dgm:pt modelId="{5D3562D5-37E3-4265-BAAF-9A6301589CA3}" type="pres">
      <dgm:prSet presAssocID="{10730D28-A9AD-4090-A2EA-0003ED18C738}" presName="desTx" presStyleLbl="alignAccFollowNode1" presStyleIdx="0" presStyleCnt="2">
        <dgm:presLayoutVars>
          <dgm:bulletEnabled val="1"/>
        </dgm:presLayoutVars>
      </dgm:prSet>
      <dgm:spPr/>
    </dgm:pt>
    <dgm:pt modelId="{28FC601C-8655-463C-82E9-DA2828545873}" type="pres">
      <dgm:prSet presAssocID="{A8D13D8C-046A-4FA0-8246-D546426B283F}" presName="space" presStyleCnt="0"/>
      <dgm:spPr/>
    </dgm:pt>
    <dgm:pt modelId="{594A56B1-B67E-4B09-81DC-C23869070685}" type="pres">
      <dgm:prSet presAssocID="{7E916265-92C4-4764-8227-43F7AEA5DE73}" presName="composite" presStyleCnt="0"/>
      <dgm:spPr/>
    </dgm:pt>
    <dgm:pt modelId="{BA6FD4D8-4D2C-41E2-9C90-6BA2C851D62D}" type="pres">
      <dgm:prSet presAssocID="{7E916265-92C4-4764-8227-43F7AEA5DE73}" presName="parTx" presStyleLbl="alignNode1" presStyleIdx="1" presStyleCnt="2">
        <dgm:presLayoutVars>
          <dgm:chMax val="0"/>
          <dgm:chPref val="0"/>
          <dgm:bulletEnabled val="1"/>
        </dgm:presLayoutVars>
      </dgm:prSet>
      <dgm:spPr/>
    </dgm:pt>
    <dgm:pt modelId="{0E3BF46A-4D46-4968-B455-CD4ADB639B6E}" type="pres">
      <dgm:prSet presAssocID="{7E916265-92C4-4764-8227-43F7AEA5DE73}" presName="desTx" presStyleLbl="alignAccFollowNode1" presStyleIdx="1" presStyleCnt="2">
        <dgm:presLayoutVars>
          <dgm:bulletEnabled val="1"/>
        </dgm:presLayoutVars>
      </dgm:prSet>
      <dgm:spPr/>
    </dgm:pt>
  </dgm:ptLst>
  <dgm:cxnLst>
    <dgm:cxn modelId="{A1FC460B-E341-43B0-8A94-6D969525DF19}" srcId="{A1285DF8-5091-448E-AFBE-8C5329F2DF4D}" destId="{7E916265-92C4-4764-8227-43F7AEA5DE73}" srcOrd="1" destOrd="0" parTransId="{A9032CFF-105B-4F8E-91DE-1FA213781CF5}" sibTransId="{4D0E0900-EA0D-46DD-8356-20FBC3605D80}"/>
    <dgm:cxn modelId="{06C0070E-2423-4699-8CB6-97933053055C}" type="presOf" srcId="{A1285DF8-5091-448E-AFBE-8C5329F2DF4D}" destId="{405CFB59-AA5E-4BD4-A1B8-70A74609DF97}" srcOrd="0" destOrd="0" presId="urn:microsoft.com/office/officeart/2005/8/layout/hList1"/>
    <dgm:cxn modelId="{9CB6442F-9DFC-496F-BA25-8AC995E8EB43}" type="presOf" srcId="{7828FEF1-BA13-4F6C-83CD-02DF18DE510A}" destId="{0E3BF46A-4D46-4968-B455-CD4ADB639B6E}" srcOrd="0" destOrd="0" presId="urn:microsoft.com/office/officeart/2005/8/layout/hList1"/>
    <dgm:cxn modelId="{E91AAB33-AB12-40B2-84AB-A78C783B61E6}" srcId="{7E916265-92C4-4764-8227-43F7AEA5DE73}" destId="{445EBD55-8C73-4CF0-9E8A-53712DB4965D}" srcOrd="1" destOrd="0" parTransId="{F1602000-5014-41B5-BCE2-067AF3BE974C}" sibTransId="{E73C8C15-CE3E-4F2B-B52A-DECA6E4EF8E3}"/>
    <dgm:cxn modelId="{3320DF3C-A03A-412B-BC60-B2E72F6F4590}" type="presOf" srcId="{7E916265-92C4-4764-8227-43F7AEA5DE73}" destId="{BA6FD4D8-4D2C-41E2-9C90-6BA2C851D62D}" srcOrd="0" destOrd="0" presId="urn:microsoft.com/office/officeart/2005/8/layout/hList1"/>
    <dgm:cxn modelId="{48FECE49-99BF-4038-BA0E-4330E5AF16A4}" type="presOf" srcId="{853BBDF1-4137-4379-AFE6-432F2793F3CC}" destId="{5D3562D5-37E3-4265-BAAF-9A6301589CA3}" srcOrd="0" destOrd="0" presId="urn:microsoft.com/office/officeart/2005/8/layout/hList1"/>
    <dgm:cxn modelId="{253E9874-0CB5-4F77-807C-2D89A308F4CD}" srcId="{10730D28-A9AD-4090-A2EA-0003ED18C738}" destId="{78BCF93F-762F-44F1-B4BF-9BAB011018A7}" srcOrd="1" destOrd="0" parTransId="{E983842C-4AC3-4F53-80B1-5BB8164E5790}" sibTransId="{5CE90214-57F1-430A-91B8-826503C81A9E}"/>
    <dgm:cxn modelId="{14422F75-55C2-47DC-B57E-34FFB4A6B5F3}" srcId="{10730D28-A9AD-4090-A2EA-0003ED18C738}" destId="{853BBDF1-4137-4379-AFE6-432F2793F3CC}" srcOrd="0" destOrd="0" parTransId="{A8247A51-00CD-47A2-879A-773E53897006}" sibTransId="{42CCEFE0-D097-432F-9CBA-C0373595DE83}"/>
    <dgm:cxn modelId="{89701793-3131-428A-B811-464059E0DC88}" type="presOf" srcId="{78BCF93F-762F-44F1-B4BF-9BAB011018A7}" destId="{5D3562D5-37E3-4265-BAAF-9A6301589CA3}" srcOrd="0" destOrd="1" presId="urn:microsoft.com/office/officeart/2005/8/layout/hList1"/>
    <dgm:cxn modelId="{DCB84DC3-A23C-4971-A85F-ECFE2A46DC71}" srcId="{7E916265-92C4-4764-8227-43F7AEA5DE73}" destId="{7828FEF1-BA13-4F6C-83CD-02DF18DE510A}" srcOrd="0" destOrd="0" parTransId="{1BF10FD0-D368-4DA2-BBDD-DC3B8F41E664}" sibTransId="{18466608-852E-478A-93F1-CC7A1C12E4A6}"/>
    <dgm:cxn modelId="{D3F0C2F3-6093-4D69-88BA-AFE31767679A}" srcId="{A1285DF8-5091-448E-AFBE-8C5329F2DF4D}" destId="{10730D28-A9AD-4090-A2EA-0003ED18C738}" srcOrd="0" destOrd="0" parTransId="{4B175729-2075-4E9B-8883-E227AB47A5C9}" sibTransId="{A8D13D8C-046A-4FA0-8246-D546426B283F}"/>
    <dgm:cxn modelId="{6E69F2FC-0CBE-4A47-B4CB-42EEC58B7821}" type="presOf" srcId="{10730D28-A9AD-4090-A2EA-0003ED18C738}" destId="{D4E4B04F-2DD8-494C-91FA-8EAFEBBDDDD2}" srcOrd="0" destOrd="0" presId="urn:microsoft.com/office/officeart/2005/8/layout/hList1"/>
    <dgm:cxn modelId="{2BBAFEFD-4A5F-4D68-BC13-EE9321A08C8D}" type="presOf" srcId="{445EBD55-8C73-4CF0-9E8A-53712DB4965D}" destId="{0E3BF46A-4D46-4968-B455-CD4ADB639B6E}" srcOrd="0" destOrd="1" presId="urn:microsoft.com/office/officeart/2005/8/layout/hList1"/>
    <dgm:cxn modelId="{C8A29792-124F-48ED-8344-3ED66545019A}" type="presParOf" srcId="{405CFB59-AA5E-4BD4-A1B8-70A74609DF97}" destId="{45BE1382-9825-4B86-9A79-A658C224EC5A}" srcOrd="0" destOrd="0" presId="urn:microsoft.com/office/officeart/2005/8/layout/hList1"/>
    <dgm:cxn modelId="{5933F5DC-ABC6-42A3-8BD9-A8A8A6CB77FF}" type="presParOf" srcId="{45BE1382-9825-4B86-9A79-A658C224EC5A}" destId="{D4E4B04F-2DD8-494C-91FA-8EAFEBBDDDD2}" srcOrd="0" destOrd="0" presId="urn:microsoft.com/office/officeart/2005/8/layout/hList1"/>
    <dgm:cxn modelId="{C1BDB443-2BC9-4B4C-A952-B77ADBC15C73}" type="presParOf" srcId="{45BE1382-9825-4B86-9A79-A658C224EC5A}" destId="{5D3562D5-37E3-4265-BAAF-9A6301589CA3}" srcOrd="1" destOrd="0" presId="urn:microsoft.com/office/officeart/2005/8/layout/hList1"/>
    <dgm:cxn modelId="{9E829655-2E3D-450A-81EA-82708B6227DD}" type="presParOf" srcId="{405CFB59-AA5E-4BD4-A1B8-70A74609DF97}" destId="{28FC601C-8655-463C-82E9-DA2828545873}" srcOrd="1" destOrd="0" presId="urn:microsoft.com/office/officeart/2005/8/layout/hList1"/>
    <dgm:cxn modelId="{1D575F4E-D6A2-4D1B-B8E6-28DC6B3D9E75}" type="presParOf" srcId="{405CFB59-AA5E-4BD4-A1B8-70A74609DF97}" destId="{594A56B1-B67E-4B09-81DC-C23869070685}" srcOrd="2" destOrd="0" presId="urn:microsoft.com/office/officeart/2005/8/layout/hList1"/>
    <dgm:cxn modelId="{7B86F23A-E2E4-4A81-A169-7ACE2857933E}" type="presParOf" srcId="{594A56B1-B67E-4B09-81DC-C23869070685}" destId="{BA6FD4D8-4D2C-41E2-9C90-6BA2C851D62D}" srcOrd="0" destOrd="0" presId="urn:microsoft.com/office/officeart/2005/8/layout/hList1"/>
    <dgm:cxn modelId="{353B618D-C619-4684-8CB7-40A5EE151E1F}" type="presParOf" srcId="{594A56B1-B67E-4B09-81DC-C23869070685}" destId="{0E3BF46A-4D46-4968-B455-CD4ADB639B6E}"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5FD3E1-EAB7-4766-A926-CB70C3C6E4A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88AFB43E-97C5-4A04-8D42-5E180840F2D8}">
      <dgm:prSet phldrT="[Text]" custT="1"/>
      <dgm:spPr/>
      <dgm:t>
        <a:bodyPr/>
        <a:lstStyle/>
        <a:p>
          <a:r>
            <a:rPr lang="en-CA" sz="2000" b="1">
              <a:solidFill>
                <a:schemeClr val="bg1"/>
              </a:solidFill>
            </a:rPr>
            <a:t>Normalization</a:t>
          </a:r>
        </a:p>
      </dgm:t>
    </dgm:pt>
    <dgm:pt modelId="{50AED27F-743D-411E-993D-B4DC9CAEF74F}" type="parTrans" cxnId="{203E60E2-66C7-4063-8040-A225923E67A5}">
      <dgm:prSet/>
      <dgm:spPr/>
      <dgm:t>
        <a:bodyPr/>
        <a:lstStyle/>
        <a:p>
          <a:endParaRPr lang="en-CA"/>
        </a:p>
      </dgm:t>
    </dgm:pt>
    <dgm:pt modelId="{5AD095B8-48FB-4867-932C-9C11F0F97E31}" type="sibTrans" cxnId="{203E60E2-66C7-4063-8040-A225923E67A5}">
      <dgm:prSet/>
      <dgm:spPr/>
      <dgm:t>
        <a:bodyPr/>
        <a:lstStyle/>
        <a:p>
          <a:endParaRPr lang="en-CA"/>
        </a:p>
      </dgm:t>
    </dgm:pt>
    <dgm:pt modelId="{D8F89809-F2FC-4AAA-996D-2B5436FD7ACF}">
      <dgm:prSet phldrT="[Text]" custT="1"/>
      <dgm:spPr/>
      <dgm:t>
        <a:bodyPr/>
        <a:lstStyle/>
        <a:p>
          <a:pPr marL="0" lvl="0" indent="0" algn="ctr" defTabSz="889000">
            <a:lnSpc>
              <a:spcPct val="90000"/>
            </a:lnSpc>
            <a:spcBef>
              <a:spcPct val="0"/>
            </a:spcBef>
            <a:spcAft>
              <a:spcPct val="35000"/>
            </a:spcAft>
            <a:buNone/>
          </a:pPr>
          <a:r>
            <a:rPr lang="en-CA" sz="2000" b="1" kern="1200">
              <a:solidFill>
                <a:srgbClr val="000000"/>
              </a:solidFill>
              <a:latin typeface="Franklin Gothic Book"/>
              <a:ea typeface="+mn-ea"/>
              <a:cs typeface="+mn-cs"/>
            </a:rPr>
            <a:t>Missing Values</a:t>
          </a:r>
        </a:p>
      </dgm:t>
    </dgm:pt>
    <dgm:pt modelId="{B3AF4945-2B9B-4AFE-82DB-2CBEEF471717}" type="parTrans" cxnId="{DB15C62C-BADB-49D7-8896-1AA7E5AEDB7F}">
      <dgm:prSet/>
      <dgm:spPr/>
      <dgm:t>
        <a:bodyPr/>
        <a:lstStyle/>
        <a:p>
          <a:endParaRPr lang="en-CA"/>
        </a:p>
      </dgm:t>
    </dgm:pt>
    <dgm:pt modelId="{FB0C60F1-48CB-435D-A8CA-8DF3233F5730}" type="sibTrans" cxnId="{DB15C62C-BADB-49D7-8896-1AA7E5AEDB7F}">
      <dgm:prSet/>
      <dgm:spPr/>
      <dgm:t>
        <a:bodyPr/>
        <a:lstStyle/>
        <a:p>
          <a:endParaRPr lang="en-CA"/>
        </a:p>
      </dgm:t>
    </dgm:pt>
    <dgm:pt modelId="{DA534437-DB1A-4871-AC60-DFAC4E0B117F}">
      <dgm:prSet phldrT="[Text]"/>
      <dgm:spPr/>
      <dgm:t>
        <a:bodyPr/>
        <a:lstStyle/>
        <a:p>
          <a:r>
            <a:rPr lang="en-CA"/>
            <a:t>No missing values.</a:t>
          </a:r>
        </a:p>
      </dgm:t>
    </dgm:pt>
    <dgm:pt modelId="{BE4A0084-7F2E-4871-97DC-81AFE87E57F7}" type="parTrans" cxnId="{4F8D1C1D-5379-44A4-8EC8-6D13AE34FDA9}">
      <dgm:prSet/>
      <dgm:spPr/>
      <dgm:t>
        <a:bodyPr/>
        <a:lstStyle/>
        <a:p>
          <a:endParaRPr lang="en-CA"/>
        </a:p>
      </dgm:t>
    </dgm:pt>
    <dgm:pt modelId="{D262D3C9-A6DA-4A60-9954-C7BA66BDD29B}" type="sibTrans" cxnId="{4F8D1C1D-5379-44A4-8EC8-6D13AE34FDA9}">
      <dgm:prSet/>
      <dgm:spPr/>
      <dgm:t>
        <a:bodyPr/>
        <a:lstStyle/>
        <a:p>
          <a:endParaRPr lang="en-CA"/>
        </a:p>
      </dgm:t>
    </dgm:pt>
    <dgm:pt modelId="{505D597B-F88A-48C1-92E2-9C816FD9E051}">
      <dgm:prSet phldrT="[Text]" custT="1"/>
      <dgm:spPr/>
      <dgm:t>
        <a:bodyPr/>
        <a:lstStyle/>
        <a:p>
          <a:r>
            <a:rPr lang="en-CA" sz="2000" b="1" kern="1200">
              <a:solidFill>
                <a:srgbClr val="000000"/>
              </a:solidFill>
              <a:latin typeface="Franklin Gothic Book"/>
              <a:ea typeface="+mn-ea"/>
              <a:cs typeface="+mn-cs"/>
            </a:rPr>
            <a:t>Outliers</a:t>
          </a:r>
        </a:p>
      </dgm:t>
    </dgm:pt>
    <dgm:pt modelId="{5AD08B30-A512-4F48-B7E7-9C4EA5DC6C72}" type="parTrans" cxnId="{AE1E8F37-5A65-452A-8B0C-84749B5CEFC9}">
      <dgm:prSet/>
      <dgm:spPr/>
      <dgm:t>
        <a:bodyPr/>
        <a:lstStyle/>
        <a:p>
          <a:endParaRPr lang="en-CA"/>
        </a:p>
      </dgm:t>
    </dgm:pt>
    <dgm:pt modelId="{6D6D730F-F00A-4293-A16C-015DCD700D7C}" type="sibTrans" cxnId="{AE1E8F37-5A65-452A-8B0C-84749B5CEFC9}">
      <dgm:prSet/>
      <dgm:spPr/>
      <dgm:t>
        <a:bodyPr/>
        <a:lstStyle/>
        <a:p>
          <a:endParaRPr lang="en-CA"/>
        </a:p>
      </dgm:t>
    </dgm:pt>
    <dgm:pt modelId="{ECF28BBD-7FC4-4EC4-BFE1-F2D0F5A9FFF4}">
      <dgm:prSet phldrT="[Text]"/>
      <dgm:spPr/>
      <dgm:t>
        <a:bodyPr/>
        <a:lstStyle/>
        <a:p>
          <a:r>
            <a:rPr lang="en-CA"/>
            <a:t>One outlier in ‘</a:t>
          </a:r>
          <a:r>
            <a:rPr lang="en-CA" err="1"/>
            <a:t>qsec</a:t>
          </a:r>
          <a:r>
            <a:rPr lang="en-CA"/>
            <a:t>’, one outlier in ‘hp’ and two outliers in ‘</a:t>
          </a:r>
          <a:r>
            <a:rPr lang="en-CA" err="1"/>
            <a:t>wt</a:t>
          </a:r>
          <a:r>
            <a:rPr lang="en-CA"/>
            <a:t>’.</a:t>
          </a:r>
        </a:p>
      </dgm:t>
    </dgm:pt>
    <dgm:pt modelId="{5617EFCD-408F-4AD2-8AE3-6A4846F4B19D}" type="parTrans" cxnId="{3C4CD0E0-D5FF-4376-8745-EF5D7C055076}">
      <dgm:prSet/>
      <dgm:spPr/>
      <dgm:t>
        <a:bodyPr/>
        <a:lstStyle/>
        <a:p>
          <a:endParaRPr lang="en-CA"/>
        </a:p>
      </dgm:t>
    </dgm:pt>
    <dgm:pt modelId="{A167F183-8A36-484D-9452-CA09629ED06D}" type="sibTrans" cxnId="{3C4CD0E0-D5FF-4376-8745-EF5D7C055076}">
      <dgm:prSet/>
      <dgm:spPr/>
      <dgm:t>
        <a:bodyPr/>
        <a:lstStyle/>
        <a:p>
          <a:endParaRPr lang="en-CA"/>
        </a:p>
      </dgm:t>
    </dgm:pt>
    <dgm:pt modelId="{909DAAAD-BDF3-48F0-A947-4245C18995EF}">
      <dgm:prSet phldrT="[Text]"/>
      <dgm:spPr/>
      <dgm:t>
        <a:bodyPr/>
        <a:lstStyle/>
        <a:p>
          <a:r>
            <a:rPr lang="en-US"/>
            <a:t>Variables '</a:t>
          </a:r>
          <a:r>
            <a:rPr lang="en-US" err="1"/>
            <a:t>qsec</a:t>
          </a:r>
          <a:r>
            <a:rPr lang="en-US"/>
            <a:t>', 'hp', and '</a:t>
          </a:r>
          <a:r>
            <a:rPr lang="en-US" err="1"/>
            <a:t>disp</a:t>
          </a:r>
          <a:r>
            <a:rPr lang="en-US"/>
            <a:t>' have lower medians and narrower ranges than '</a:t>
          </a:r>
          <a:r>
            <a:rPr lang="en-US" err="1"/>
            <a:t>wt</a:t>
          </a:r>
          <a:r>
            <a:rPr lang="en-US"/>
            <a:t>', 'drat', and 'mpg'.</a:t>
          </a:r>
          <a:endParaRPr lang="en-CA"/>
        </a:p>
      </dgm:t>
    </dgm:pt>
    <dgm:pt modelId="{0AD6E569-E205-4368-9AD5-93C8C2B8BC5D}" type="parTrans" cxnId="{01FCA89F-D103-4F60-AB57-27186162E6D4}">
      <dgm:prSet/>
      <dgm:spPr/>
      <dgm:t>
        <a:bodyPr/>
        <a:lstStyle/>
        <a:p>
          <a:endParaRPr lang="en-CA"/>
        </a:p>
      </dgm:t>
    </dgm:pt>
    <dgm:pt modelId="{1107A583-3070-48ED-8C82-9B33A78C79B9}" type="sibTrans" cxnId="{01FCA89F-D103-4F60-AB57-27186162E6D4}">
      <dgm:prSet/>
      <dgm:spPr/>
      <dgm:t>
        <a:bodyPr/>
        <a:lstStyle/>
        <a:p>
          <a:endParaRPr lang="en-CA"/>
        </a:p>
      </dgm:t>
    </dgm:pt>
    <dgm:pt modelId="{018649C6-9CB1-4E2F-B908-FA5D09676065}">
      <dgm:prSet phldrT="[Text]" custT="1"/>
      <dgm:spPr/>
      <dgm:t>
        <a:bodyPr/>
        <a:lstStyle/>
        <a:p>
          <a:pPr marL="0" lvl="0" indent="0" algn="ctr" defTabSz="889000">
            <a:lnSpc>
              <a:spcPct val="90000"/>
            </a:lnSpc>
            <a:spcBef>
              <a:spcPct val="0"/>
            </a:spcBef>
            <a:spcAft>
              <a:spcPct val="35000"/>
            </a:spcAft>
            <a:buNone/>
          </a:pPr>
          <a:r>
            <a:rPr lang="en-CA" sz="2000" b="1" kern="1200">
              <a:solidFill>
                <a:srgbClr val="000000"/>
              </a:solidFill>
              <a:latin typeface="Franklin Gothic Book"/>
              <a:ea typeface="+mn-ea"/>
              <a:cs typeface="+mn-cs"/>
            </a:rPr>
            <a:t>Data Trends</a:t>
          </a:r>
        </a:p>
      </dgm:t>
    </dgm:pt>
    <dgm:pt modelId="{F5A1BF5F-048E-4D51-A5DE-8F8E353E0F66}" type="parTrans" cxnId="{CCF7B82F-2D62-413C-A0A9-9A6C2B48AD89}">
      <dgm:prSet/>
      <dgm:spPr/>
      <dgm:t>
        <a:bodyPr/>
        <a:lstStyle/>
        <a:p>
          <a:endParaRPr lang="en-CA"/>
        </a:p>
      </dgm:t>
    </dgm:pt>
    <dgm:pt modelId="{1D49A8C8-1BDF-43B4-98DA-4A6DC8EE5EDB}" type="sibTrans" cxnId="{CCF7B82F-2D62-413C-A0A9-9A6C2B48AD89}">
      <dgm:prSet/>
      <dgm:spPr/>
      <dgm:t>
        <a:bodyPr/>
        <a:lstStyle/>
        <a:p>
          <a:endParaRPr lang="en-CA"/>
        </a:p>
      </dgm:t>
    </dgm:pt>
    <dgm:pt modelId="{BA7B36BC-6CAE-42C2-A044-75280EAF9F56}">
      <dgm:prSet phldr="0"/>
      <dgm:spPr/>
      <dgm:t>
        <a:bodyPr/>
        <a:lstStyle/>
        <a:p>
          <a:pPr rtl="0"/>
          <a:r>
            <a:rPr lang="en-CA"/>
            <a:t>Features have different scale of measurements.</a:t>
          </a:r>
          <a:endParaRPr lang="en-US" b="1">
            <a:solidFill>
              <a:srgbClr val="444444"/>
            </a:solidFill>
            <a:latin typeface="Calibri"/>
            <a:cs typeface="Calibri"/>
          </a:endParaRPr>
        </a:p>
      </dgm:t>
    </dgm:pt>
    <dgm:pt modelId="{E86EA661-ADA6-4FEC-9C60-6D3A511F146C}" type="parTrans" cxnId="{B2DB77A1-A0F3-48E5-9523-CBE23756CDA5}">
      <dgm:prSet/>
      <dgm:spPr/>
      <dgm:t>
        <a:bodyPr/>
        <a:lstStyle/>
        <a:p>
          <a:endParaRPr lang="en-CA"/>
        </a:p>
      </dgm:t>
    </dgm:pt>
    <dgm:pt modelId="{117A50CF-E241-42BA-87FC-380234C8EFE7}" type="sibTrans" cxnId="{B2DB77A1-A0F3-48E5-9523-CBE23756CDA5}">
      <dgm:prSet/>
      <dgm:spPr/>
      <dgm:t>
        <a:bodyPr/>
        <a:lstStyle/>
        <a:p>
          <a:endParaRPr lang="en-CA"/>
        </a:p>
      </dgm:t>
    </dgm:pt>
    <dgm:pt modelId="{854FA6FF-2260-4C84-AFC5-4F9792299E82}">
      <dgm:prSet/>
      <dgm:spPr/>
      <dgm:t>
        <a:bodyPr/>
        <a:lstStyle/>
        <a:p>
          <a:pPr rtl="0"/>
          <a:r>
            <a:rPr lang="en-CA"/>
            <a:t>We standardized the data </a:t>
          </a:r>
          <a:r>
            <a:rPr lang="en-US"/>
            <a:t>to ensure each variable contributes equally to the distance calculations, preventing variables with larger scales to have more weight in </a:t>
          </a:r>
          <a:r>
            <a:rPr lang="en-CA"/>
            <a:t>the clustering results.</a:t>
          </a:r>
        </a:p>
      </dgm:t>
    </dgm:pt>
    <dgm:pt modelId="{75CDAAA2-30C9-4D9B-A697-F8F13BB0439E}" type="parTrans" cxnId="{7611E00C-4BBD-4E05-BDF2-C471AA5DB2EF}">
      <dgm:prSet/>
      <dgm:spPr/>
      <dgm:t>
        <a:bodyPr/>
        <a:lstStyle/>
        <a:p>
          <a:endParaRPr lang="en-CA"/>
        </a:p>
      </dgm:t>
    </dgm:pt>
    <dgm:pt modelId="{DFA9B7C4-5342-4485-857E-5D426A12AC77}" type="sibTrans" cxnId="{7611E00C-4BBD-4E05-BDF2-C471AA5DB2EF}">
      <dgm:prSet/>
      <dgm:spPr/>
      <dgm:t>
        <a:bodyPr/>
        <a:lstStyle/>
        <a:p>
          <a:endParaRPr lang="en-CA"/>
        </a:p>
      </dgm:t>
    </dgm:pt>
    <dgm:pt modelId="{C8A89E73-E682-47DB-9091-D006DFA39345}">
      <dgm:prSet phldrT="[Text]"/>
      <dgm:spPr/>
      <dgm:t>
        <a:bodyPr/>
        <a:lstStyle/>
        <a:p>
          <a:r>
            <a:rPr lang="en-US"/>
            <a:t>Given the small size of the dataset, the decision was made to retain the outliers.</a:t>
          </a:r>
          <a:endParaRPr lang="en-CA"/>
        </a:p>
      </dgm:t>
    </dgm:pt>
    <dgm:pt modelId="{A359ADF4-74E8-4272-9676-93A119E50BC2}" type="parTrans" cxnId="{D31CA4BA-450F-4BB7-95B2-F5820EEC7FF0}">
      <dgm:prSet/>
      <dgm:spPr/>
      <dgm:t>
        <a:bodyPr/>
        <a:lstStyle/>
        <a:p>
          <a:endParaRPr lang="en-CA"/>
        </a:p>
      </dgm:t>
    </dgm:pt>
    <dgm:pt modelId="{40F544DC-54B6-4C8C-8CA4-DDBC20DFFDEE}" type="sibTrans" cxnId="{D31CA4BA-450F-4BB7-95B2-F5820EEC7FF0}">
      <dgm:prSet/>
      <dgm:spPr/>
      <dgm:t>
        <a:bodyPr/>
        <a:lstStyle/>
        <a:p>
          <a:endParaRPr lang="en-CA"/>
        </a:p>
      </dgm:t>
    </dgm:pt>
    <dgm:pt modelId="{08252751-3686-4828-B3F0-F1099BAA3743}">
      <dgm:prSet phldrT="[Text]"/>
      <dgm:spPr/>
      <dgm:t>
        <a:bodyPr/>
        <a:lstStyle/>
        <a:p>
          <a:r>
            <a:rPr lang="en-CA"/>
            <a:t> D</a:t>
          </a:r>
          <a:r>
            <a:rPr lang="en-US" err="1"/>
            <a:t>istribution</a:t>
          </a:r>
          <a:r>
            <a:rPr lang="en-US"/>
            <a:t> of most of the numeric data are skewed either to the right or left.</a:t>
          </a:r>
          <a:endParaRPr lang="en-CA"/>
        </a:p>
      </dgm:t>
    </dgm:pt>
    <dgm:pt modelId="{E658A863-CCD9-4B73-9B7E-A3D6F72C80F3}" type="parTrans" cxnId="{46071FD4-85BD-439E-8F0C-150F05281845}">
      <dgm:prSet/>
      <dgm:spPr/>
    </dgm:pt>
    <dgm:pt modelId="{7CD22191-E7E6-42C9-8487-248AE0918B11}" type="sibTrans" cxnId="{46071FD4-85BD-439E-8F0C-150F05281845}">
      <dgm:prSet/>
      <dgm:spPr/>
    </dgm:pt>
    <dgm:pt modelId="{7523657E-FB70-44A9-B032-927615E7AC7E}" type="pres">
      <dgm:prSet presAssocID="{DF5FD3E1-EAB7-4766-A926-CB70C3C6E4AB}" presName="Name0" presStyleCnt="0">
        <dgm:presLayoutVars>
          <dgm:dir/>
          <dgm:animLvl val="lvl"/>
          <dgm:resizeHandles val="exact"/>
        </dgm:presLayoutVars>
      </dgm:prSet>
      <dgm:spPr/>
    </dgm:pt>
    <dgm:pt modelId="{754B436C-F7A5-4469-A77C-B7A7AA5C5C05}" type="pres">
      <dgm:prSet presAssocID="{88AFB43E-97C5-4A04-8D42-5E180840F2D8}" presName="linNode" presStyleCnt="0"/>
      <dgm:spPr/>
    </dgm:pt>
    <dgm:pt modelId="{37A3F9EE-032F-47E7-B9F6-B1835C3A8A35}" type="pres">
      <dgm:prSet presAssocID="{88AFB43E-97C5-4A04-8D42-5E180840F2D8}" presName="parentText" presStyleLbl="node1" presStyleIdx="0" presStyleCnt="4" custScaleX="55367">
        <dgm:presLayoutVars>
          <dgm:chMax val="1"/>
          <dgm:bulletEnabled val="1"/>
        </dgm:presLayoutVars>
      </dgm:prSet>
      <dgm:spPr/>
    </dgm:pt>
    <dgm:pt modelId="{F3D03A22-0775-41FB-BC1F-F50611AD22C7}" type="pres">
      <dgm:prSet presAssocID="{88AFB43E-97C5-4A04-8D42-5E180840F2D8}" presName="descendantText" presStyleLbl="alignAccFollowNode1" presStyleIdx="0" presStyleCnt="4" custScaleX="122623">
        <dgm:presLayoutVars>
          <dgm:bulletEnabled val="1"/>
        </dgm:presLayoutVars>
      </dgm:prSet>
      <dgm:spPr/>
    </dgm:pt>
    <dgm:pt modelId="{4B5F8EB9-0418-4A01-9A73-588F23370D23}" type="pres">
      <dgm:prSet presAssocID="{5AD095B8-48FB-4867-932C-9C11F0F97E31}" presName="sp" presStyleCnt="0"/>
      <dgm:spPr/>
    </dgm:pt>
    <dgm:pt modelId="{8E57C175-E59B-4FEF-AB81-4A266184FEEB}" type="pres">
      <dgm:prSet presAssocID="{D8F89809-F2FC-4AAA-996D-2B5436FD7ACF}" presName="linNode" presStyleCnt="0"/>
      <dgm:spPr/>
    </dgm:pt>
    <dgm:pt modelId="{7D4790BC-0FFF-4657-96AE-4309D82E653D}" type="pres">
      <dgm:prSet presAssocID="{D8F89809-F2FC-4AAA-996D-2B5436FD7ACF}" presName="parentText" presStyleLbl="node1" presStyleIdx="1" presStyleCnt="4" custScaleX="55367">
        <dgm:presLayoutVars>
          <dgm:chMax val="1"/>
          <dgm:bulletEnabled val="1"/>
        </dgm:presLayoutVars>
      </dgm:prSet>
      <dgm:spPr/>
    </dgm:pt>
    <dgm:pt modelId="{CA7C6736-EA0C-4E56-BC41-86A2D1F91321}" type="pres">
      <dgm:prSet presAssocID="{D8F89809-F2FC-4AAA-996D-2B5436FD7ACF}" presName="descendantText" presStyleLbl="alignAccFollowNode1" presStyleIdx="1" presStyleCnt="4" custScaleX="122623">
        <dgm:presLayoutVars>
          <dgm:bulletEnabled val="1"/>
        </dgm:presLayoutVars>
      </dgm:prSet>
      <dgm:spPr/>
    </dgm:pt>
    <dgm:pt modelId="{AB11AD1A-6127-43C4-9668-9A75DD2AAAAA}" type="pres">
      <dgm:prSet presAssocID="{FB0C60F1-48CB-435D-A8CA-8DF3233F5730}" presName="sp" presStyleCnt="0"/>
      <dgm:spPr/>
    </dgm:pt>
    <dgm:pt modelId="{0C6A52E6-EA21-4CCB-B829-C02D067AECFD}" type="pres">
      <dgm:prSet presAssocID="{505D597B-F88A-48C1-92E2-9C816FD9E051}" presName="linNode" presStyleCnt="0"/>
      <dgm:spPr/>
    </dgm:pt>
    <dgm:pt modelId="{881DC7C3-9C20-4458-910C-5DBACCE83266}" type="pres">
      <dgm:prSet presAssocID="{505D597B-F88A-48C1-92E2-9C816FD9E051}" presName="parentText" presStyleLbl="node1" presStyleIdx="2" presStyleCnt="4" custScaleX="55367">
        <dgm:presLayoutVars>
          <dgm:chMax val="1"/>
          <dgm:bulletEnabled val="1"/>
        </dgm:presLayoutVars>
      </dgm:prSet>
      <dgm:spPr/>
    </dgm:pt>
    <dgm:pt modelId="{A1FEB1ED-1D26-4A25-A967-3990D4FD19AC}" type="pres">
      <dgm:prSet presAssocID="{505D597B-F88A-48C1-92E2-9C816FD9E051}" presName="descendantText" presStyleLbl="alignAccFollowNode1" presStyleIdx="2" presStyleCnt="4" custScaleX="122623">
        <dgm:presLayoutVars>
          <dgm:bulletEnabled val="1"/>
        </dgm:presLayoutVars>
      </dgm:prSet>
      <dgm:spPr/>
    </dgm:pt>
    <dgm:pt modelId="{71BE5EC9-B926-4E0D-B934-FB1CD723DA3D}" type="pres">
      <dgm:prSet presAssocID="{6D6D730F-F00A-4293-A16C-015DCD700D7C}" presName="sp" presStyleCnt="0"/>
      <dgm:spPr/>
    </dgm:pt>
    <dgm:pt modelId="{5F23E84A-8586-4619-97EA-ACCF79A03E37}" type="pres">
      <dgm:prSet presAssocID="{018649C6-9CB1-4E2F-B908-FA5D09676065}" presName="linNode" presStyleCnt="0"/>
      <dgm:spPr/>
    </dgm:pt>
    <dgm:pt modelId="{BEA28DC5-2008-4726-BDC1-69253D3782C7}" type="pres">
      <dgm:prSet presAssocID="{018649C6-9CB1-4E2F-B908-FA5D09676065}" presName="parentText" presStyleLbl="node1" presStyleIdx="3" presStyleCnt="4" custScaleX="55367">
        <dgm:presLayoutVars>
          <dgm:chMax val="1"/>
          <dgm:bulletEnabled val="1"/>
        </dgm:presLayoutVars>
      </dgm:prSet>
      <dgm:spPr/>
    </dgm:pt>
    <dgm:pt modelId="{228A8BB6-11EF-494D-A4D7-F9EDF1A981EA}" type="pres">
      <dgm:prSet presAssocID="{018649C6-9CB1-4E2F-B908-FA5D09676065}" presName="descendantText" presStyleLbl="alignAccFollowNode1" presStyleIdx="3" presStyleCnt="4" custScaleX="122623">
        <dgm:presLayoutVars>
          <dgm:bulletEnabled val="1"/>
        </dgm:presLayoutVars>
      </dgm:prSet>
      <dgm:spPr/>
    </dgm:pt>
  </dgm:ptLst>
  <dgm:cxnLst>
    <dgm:cxn modelId="{7611E00C-4BBD-4E05-BDF2-C471AA5DB2EF}" srcId="{88AFB43E-97C5-4A04-8D42-5E180840F2D8}" destId="{854FA6FF-2260-4C84-AFC5-4F9792299E82}" srcOrd="1" destOrd="0" parTransId="{75CDAAA2-30C9-4D9B-A697-F8F13BB0439E}" sibTransId="{DFA9B7C4-5342-4485-857E-5D426A12AC77}"/>
    <dgm:cxn modelId="{DD0EED11-FD33-4148-8789-A0CA8D97ED50}" type="presOf" srcId="{DF5FD3E1-EAB7-4766-A926-CB70C3C6E4AB}" destId="{7523657E-FB70-44A9-B032-927615E7AC7E}" srcOrd="0" destOrd="0" presId="urn:microsoft.com/office/officeart/2005/8/layout/vList5"/>
    <dgm:cxn modelId="{4F8D1C1D-5379-44A4-8EC8-6D13AE34FDA9}" srcId="{D8F89809-F2FC-4AAA-996D-2B5436FD7ACF}" destId="{DA534437-DB1A-4871-AC60-DFAC4E0B117F}" srcOrd="0" destOrd="0" parTransId="{BE4A0084-7F2E-4871-97DC-81AFE87E57F7}" sibTransId="{D262D3C9-A6DA-4A60-9954-C7BA66BDD29B}"/>
    <dgm:cxn modelId="{BF9A6A1F-2AB3-4B32-AF00-EAE7B9ABD178}" type="presOf" srcId="{505D597B-F88A-48C1-92E2-9C816FD9E051}" destId="{881DC7C3-9C20-4458-910C-5DBACCE83266}" srcOrd="0" destOrd="0" presId="urn:microsoft.com/office/officeart/2005/8/layout/vList5"/>
    <dgm:cxn modelId="{A651C628-84AB-45E8-AB18-6D8F6BFABF09}" type="presOf" srcId="{D8F89809-F2FC-4AAA-996D-2B5436FD7ACF}" destId="{7D4790BC-0FFF-4657-96AE-4309D82E653D}" srcOrd="0" destOrd="0" presId="urn:microsoft.com/office/officeart/2005/8/layout/vList5"/>
    <dgm:cxn modelId="{EEFF542B-AD37-43C5-A823-AD4001930365}" type="presOf" srcId="{08252751-3686-4828-B3F0-F1099BAA3743}" destId="{228A8BB6-11EF-494D-A4D7-F9EDF1A981EA}" srcOrd="0" destOrd="1" presId="urn:microsoft.com/office/officeart/2005/8/layout/vList5"/>
    <dgm:cxn modelId="{7C75792C-64D4-4FEC-896B-FFE7C25CB5DC}" type="presOf" srcId="{909DAAAD-BDF3-48F0-A947-4245C18995EF}" destId="{228A8BB6-11EF-494D-A4D7-F9EDF1A981EA}" srcOrd="0" destOrd="0" presId="urn:microsoft.com/office/officeart/2005/8/layout/vList5"/>
    <dgm:cxn modelId="{DB15C62C-BADB-49D7-8896-1AA7E5AEDB7F}" srcId="{DF5FD3E1-EAB7-4766-A926-CB70C3C6E4AB}" destId="{D8F89809-F2FC-4AAA-996D-2B5436FD7ACF}" srcOrd="1" destOrd="0" parTransId="{B3AF4945-2B9B-4AFE-82DB-2CBEEF471717}" sibTransId="{FB0C60F1-48CB-435D-A8CA-8DF3233F5730}"/>
    <dgm:cxn modelId="{CCF7B82F-2D62-413C-A0A9-9A6C2B48AD89}" srcId="{DF5FD3E1-EAB7-4766-A926-CB70C3C6E4AB}" destId="{018649C6-9CB1-4E2F-B908-FA5D09676065}" srcOrd="3" destOrd="0" parTransId="{F5A1BF5F-048E-4D51-A5DE-8F8E353E0F66}" sibTransId="{1D49A8C8-1BDF-43B4-98DA-4A6DC8EE5EDB}"/>
    <dgm:cxn modelId="{AE1E8F37-5A65-452A-8B0C-84749B5CEFC9}" srcId="{DF5FD3E1-EAB7-4766-A926-CB70C3C6E4AB}" destId="{505D597B-F88A-48C1-92E2-9C816FD9E051}" srcOrd="2" destOrd="0" parTransId="{5AD08B30-A512-4F48-B7E7-9C4EA5DC6C72}" sibTransId="{6D6D730F-F00A-4293-A16C-015DCD700D7C}"/>
    <dgm:cxn modelId="{ECE87172-FFA4-4424-A968-F6D48E877B3E}" type="presOf" srcId="{018649C6-9CB1-4E2F-B908-FA5D09676065}" destId="{BEA28DC5-2008-4726-BDC1-69253D3782C7}" srcOrd="0" destOrd="0" presId="urn:microsoft.com/office/officeart/2005/8/layout/vList5"/>
    <dgm:cxn modelId="{DD12BA7E-69C7-4C98-8298-5F9F5F7C9BBD}" type="presOf" srcId="{854FA6FF-2260-4C84-AFC5-4F9792299E82}" destId="{F3D03A22-0775-41FB-BC1F-F50611AD22C7}" srcOrd="0" destOrd="1" presId="urn:microsoft.com/office/officeart/2005/8/layout/vList5"/>
    <dgm:cxn modelId="{27E92F88-8182-4189-8686-E7AC6010C4FF}" type="presOf" srcId="{ECF28BBD-7FC4-4EC4-BFE1-F2D0F5A9FFF4}" destId="{A1FEB1ED-1D26-4A25-A967-3990D4FD19AC}" srcOrd="0" destOrd="0" presId="urn:microsoft.com/office/officeart/2005/8/layout/vList5"/>
    <dgm:cxn modelId="{CFD1679E-9D8D-4EF4-BD2C-EF2624C94AAF}" type="presOf" srcId="{DA534437-DB1A-4871-AC60-DFAC4E0B117F}" destId="{CA7C6736-EA0C-4E56-BC41-86A2D1F91321}" srcOrd="0" destOrd="0" presId="urn:microsoft.com/office/officeart/2005/8/layout/vList5"/>
    <dgm:cxn modelId="{01FCA89F-D103-4F60-AB57-27186162E6D4}" srcId="{018649C6-9CB1-4E2F-B908-FA5D09676065}" destId="{909DAAAD-BDF3-48F0-A947-4245C18995EF}" srcOrd="0" destOrd="0" parTransId="{0AD6E569-E205-4368-9AD5-93C8C2B8BC5D}" sibTransId="{1107A583-3070-48ED-8C82-9B33A78C79B9}"/>
    <dgm:cxn modelId="{B2DB77A1-A0F3-48E5-9523-CBE23756CDA5}" srcId="{88AFB43E-97C5-4A04-8D42-5E180840F2D8}" destId="{BA7B36BC-6CAE-42C2-A044-75280EAF9F56}" srcOrd="0" destOrd="0" parTransId="{E86EA661-ADA6-4FEC-9C60-6D3A511F146C}" sibTransId="{117A50CF-E241-42BA-87FC-380234C8EFE7}"/>
    <dgm:cxn modelId="{9A2D75A8-21FF-4CDE-9EBC-910A6980AEB4}" type="presOf" srcId="{C8A89E73-E682-47DB-9091-D006DFA39345}" destId="{A1FEB1ED-1D26-4A25-A967-3990D4FD19AC}" srcOrd="0" destOrd="1" presId="urn:microsoft.com/office/officeart/2005/8/layout/vList5"/>
    <dgm:cxn modelId="{166D82B9-2550-4603-BFD4-6DECB8912525}" type="presOf" srcId="{88AFB43E-97C5-4A04-8D42-5E180840F2D8}" destId="{37A3F9EE-032F-47E7-B9F6-B1835C3A8A35}" srcOrd="0" destOrd="0" presId="urn:microsoft.com/office/officeart/2005/8/layout/vList5"/>
    <dgm:cxn modelId="{D31CA4BA-450F-4BB7-95B2-F5820EEC7FF0}" srcId="{505D597B-F88A-48C1-92E2-9C816FD9E051}" destId="{C8A89E73-E682-47DB-9091-D006DFA39345}" srcOrd="1" destOrd="0" parTransId="{A359ADF4-74E8-4272-9676-93A119E50BC2}" sibTransId="{40F544DC-54B6-4C8C-8CA4-DDBC20DFFDEE}"/>
    <dgm:cxn modelId="{76744CC3-238C-489C-A0DD-7240B1B238ED}" type="presOf" srcId="{BA7B36BC-6CAE-42C2-A044-75280EAF9F56}" destId="{F3D03A22-0775-41FB-BC1F-F50611AD22C7}" srcOrd="0" destOrd="0" presId="urn:microsoft.com/office/officeart/2005/8/layout/vList5"/>
    <dgm:cxn modelId="{46071FD4-85BD-439E-8F0C-150F05281845}" srcId="{018649C6-9CB1-4E2F-B908-FA5D09676065}" destId="{08252751-3686-4828-B3F0-F1099BAA3743}" srcOrd="1" destOrd="0" parTransId="{E658A863-CCD9-4B73-9B7E-A3D6F72C80F3}" sibTransId="{7CD22191-E7E6-42C9-8487-248AE0918B11}"/>
    <dgm:cxn modelId="{3C4CD0E0-D5FF-4376-8745-EF5D7C055076}" srcId="{505D597B-F88A-48C1-92E2-9C816FD9E051}" destId="{ECF28BBD-7FC4-4EC4-BFE1-F2D0F5A9FFF4}" srcOrd="0" destOrd="0" parTransId="{5617EFCD-408F-4AD2-8AE3-6A4846F4B19D}" sibTransId="{A167F183-8A36-484D-9452-CA09629ED06D}"/>
    <dgm:cxn modelId="{203E60E2-66C7-4063-8040-A225923E67A5}" srcId="{DF5FD3E1-EAB7-4766-A926-CB70C3C6E4AB}" destId="{88AFB43E-97C5-4A04-8D42-5E180840F2D8}" srcOrd="0" destOrd="0" parTransId="{50AED27F-743D-411E-993D-B4DC9CAEF74F}" sibTransId="{5AD095B8-48FB-4867-932C-9C11F0F97E31}"/>
    <dgm:cxn modelId="{0C76F374-1854-426A-9AE1-8E3BCFE89566}" type="presParOf" srcId="{7523657E-FB70-44A9-B032-927615E7AC7E}" destId="{754B436C-F7A5-4469-A77C-B7A7AA5C5C05}" srcOrd="0" destOrd="0" presId="urn:microsoft.com/office/officeart/2005/8/layout/vList5"/>
    <dgm:cxn modelId="{548519FB-4AE1-4A13-837E-C33F3E648FB9}" type="presParOf" srcId="{754B436C-F7A5-4469-A77C-B7A7AA5C5C05}" destId="{37A3F9EE-032F-47E7-B9F6-B1835C3A8A35}" srcOrd="0" destOrd="0" presId="urn:microsoft.com/office/officeart/2005/8/layout/vList5"/>
    <dgm:cxn modelId="{189EC65C-E5F2-4303-80B2-995F00EAB877}" type="presParOf" srcId="{754B436C-F7A5-4469-A77C-B7A7AA5C5C05}" destId="{F3D03A22-0775-41FB-BC1F-F50611AD22C7}" srcOrd="1" destOrd="0" presId="urn:microsoft.com/office/officeart/2005/8/layout/vList5"/>
    <dgm:cxn modelId="{8CAD6219-BB1A-4D3A-8946-41C95FD850F2}" type="presParOf" srcId="{7523657E-FB70-44A9-B032-927615E7AC7E}" destId="{4B5F8EB9-0418-4A01-9A73-588F23370D23}" srcOrd="1" destOrd="0" presId="urn:microsoft.com/office/officeart/2005/8/layout/vList5"/>
    <dgm:cxn modelId="{4C5FD0A4-5008-4EC1-81B2-F1D91E5F618E}" type="presParOf" srcId="{7523657E-FB70-44A9-B032-927615E7AC7E}" destId="{8E57C175-E59B-4FEF-AB81-4A266184FEEB}" srcOrd="2" destOrd="0" presId="urn:microsoft.com/office/officeart/2005/8/layout/vList5"/>
    <dgm:cxn modelId="{B6512CFD-E2D6-4472-AD58-3C386A3E7134}" type="presParOf" srcId="{8E57C175-E59B-4FEF-AB81-4A266184FEEB}" destId="{7D4790BC-0FFF-4657-96AE-4309D82E653D}" srcOrd="0" destOrd="0" presId="urn:microsoft.com/office/officeart/2005/8/layout/vList5"/>
    <dgm:cxn modelId="{E70AC128-D412-4B13-8592-196E4AF33682}" type="presParOf" srcId="{8E57C175-E59B-4FEF-AB81-4A266184FEEB}" destId="{CA7C6736-EA0C-4E56-BC41-86A2D1F91321}" srcOrd="1" destOrd="0" presId="urn:microsoft.com/office/officeart/2005/8/layout/vList5"/>
    <dgm:cxn modelId="{C5C394AB-EB97-4C11-9699-23BAEFE0C898}" type="presParOf" srcId="{7523657E-FB70-44A9-B032-927615E7AC7E}" destId="{AB11AD1A-6127-43C4-9668-9A75DD2AAAAA}" srcOrd="3" destOrd="0" presId="urn:microsoft.com/office/officeart/2005/8/layout/vList5"/>
    <dgm:cxn modelId="{128958EF-1B8F-46B0-A929-F494A9F8AD14}" type="presParOf" srcId="{7523657E-FB70-44A9-B032-927615E7AC7E}" destId="{0C6A52E6-EA21-4CCB-B829-C02D067AECFD}" srcOrd="4" destOrd="0" presId="urn:microsoft.com/office/officeart/2005/8/layout/vList5"/>
    <dgm:cxn modelId="{3C4954B2-BC6A-48CA-9850-C76DD97F2E26}" type="presParOf" srcId="{0C6A52E6-EA21-4CCB-B829-C02D067AECFD}" destId="{881DC7C3-9C20-4458-910C-5DBACCE83266}" srcOrd="0" destOrd="0" presId="urn:microsoft.com/office/officeart/2005/8/layout/vList5"/>
    <dgm:cxn modelId="{AEAC94BC-6099-49DE-A128-FBF7652624AA}" type="presParOf" srcId="{0C6A52E6-EA21-4CCB-B829-C02D067AECFD}" destId="{A1FEB1ED-1D26-4A25-A967-3990D4FD19AC}" srcOrd="1" destOrd="0" presId="urn:microsoft.com/office/officeart/2005/8/layout/vList5"/>
    <dgm:cxn modelId="{7777E3EC-B86E-4C61-9747-DB5D12FB1AB3}" type="presParOf" srcId="{7523657E-FB70-44A9-B032-927615E7AC7E}" destId="{71BE5EC9-B926-4E0D-B934-FB1CD723DA3D}" srcOrd="5" destOrd="0" presId="urn:microsoft.com/office/officeart/2005/8/layout/vList5"/>
    <dgm:cxn modelId="{08512557-159B-4EB6-8740-1F2A68A23E53}" type="presParOf" srcId="{7523657E-FB70-44A9-B032-927615E7AC7E}" destId="{5F23E84A-8586-4619-97EA-ACCF79A03E37}" srcOrd="6" destOrd="0" presId="urn:microsoft.com/office/officeart/2005/8/layout/vList5"/>
    <dgm:cxn modelId="{06472CEE-71FA-413D-BDE2-44D849BA7DA0}" type="presParOf" srcId="{5F23E84A-8586-4619-97EA-ACCF79A03E37}" destId="{BEA28DC5-2008-4726-BDC1-69253D3782C7}" srcOrd="0" destOrd="0" presId="urn:microsoft.com/office/officeart/2005/8/layout/vList5"/>
    <dgm:cxn modelId="{78A79E05-A96C-4F5B-AB53-014818D5A523}" type="presParOf" srcId="{5F23E84A-8586-4619-97EA-ACCF79A03E37}" destId="{228A8BB6-11EF-494D-A4D7-F9EDF1A981E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205847-9B5C-43B6-A648-EE9093372C3A}" type="doc">
      <dgm:prSet loTypeId="urn:microsoft.com/office/officeart/2005/8/layout/hierarchy1" loCatId="hierarchy" qsTypeId="urn:microsoft.com/office/officeart/2005/8/quickstyle/3d3" qsCatId="3D" csTypeId="urn:microsoft.com/office/officeart/2005/8/colors/accent3_2" csCatId="accent3" phldr="1"/>
      <dgm:spPr/>
      <dgm:t>
        <a:bodyPr/>
        <a:lstStyle/>
        <a:p>
          <a:endParaRPr lang="en-US"/>
        </a:p>
      </dgm:t>
    </dgm:pt>
    <dgm:pt modelId="{78DCD06C-06EF-4E91-A8F3-D16F2323EFC2}">
      <dgm:prSet phldrT="[Text]" phldr="0"/>
      <dgm:spPr/>
      <dgm:t>
        <a:bodyPr/>
        <a:lstStyle/>
        <a:p>
          <a:pPr rtl="0"/>
          <a:r>
            <a:rPr lang="en-US" b="1">
              <a:latin typeface="+mn-lt"/>
              <a:cs typeface="Aptos Serif"/>
            </a:rPr>
            <a:t> Cluster Tendency</a:t>
          </a:r>
        </a:p>
      </dgm:t>
    </dgm:pt>
    <dgm:pt modelId="{A7811333-6759-41EF-B853-0663316308D2}" type="parTrans" cxnId="{9B86BA1D-EED6-4950-8150-40188E258A6B}">
      <dgm:prSet/>
      <dgm:spPr/>
      <dgm:t>
        <a:bodyPr/>
        <a:lstStyle/>
        <a:p>
          <a:endParaRPr lang="en-US"/>
        </a:p>
      </dgm:t>
    </dgm:pt>
    <dgm:pt modelId="{9045EC6A-2D0F-4149-A2D5-FF7B98ABA26A}" type="sibTrans" cxnId="{9B86BA1D-EED6-4950-8150-40188E258A6B}">
      <dgm:prSet/>
      <dgm:spPr/>
      <dgm:t>
        <a:bodyPr/>
        <a:lstStyle/>
        <a:p>
          <a:endParaRPr lang="en-US"/>
        </a:p>
      </dgm:t>
    </dgm:pt>
    <dgm:pt modelId="{314A4E07-0CD4-44EF-815D-06DF741E9C79}">
      <dgm:prSet phldrT="[Text]" phldr="0"/>
      <dgm:spPr/>
      <dgm:t>
        <a:bodyPr/>
        <a:lstStyle/>
        <a:p>
          <a:pPr rtl="0"/>
          <a:r>
            <a:rPr lang="en-US" b="1">
              <a:latin typeface="+mn-lt"/>
              <a:cs typeface="Aptos Serif"/>
            </a:rPr>
            <a:t> Hopkins Statistic</a:t>
          </a:r>
        </a:p>
      </dgm:t>
    </dgm:pt>
    <dgm:pt modelId="{299AC687-886F-4D14-B0D5-0FC5CF535207}" type="parTrans" cxnId="{134BEAB8-01F6-47E4-89C0-F3E83E9B8F6C}">
      <dgm:prSet/>
      <dgm:spPr/>
      <dgm:t>
        <a:bodyPr/>
        <a:lstStyle/>
        <a:p>
          <a:endParaRPr lang="en-US"/>
        </a:p>
      </dgm:t>
    </dgm:pt>
    <dgm:pt modelId="{58D3E2E9-6B37-47F4-8F83-CC4C2F10DA9B}" type="sibTrans" cxnId="{134BEAB8-01F6-47E4-89C0-F3E83E9B8F6C}">
      <dgm:prSet/>
      <dgm:spPr/>
      <dgm:t>
        <a:bodyPr/>
        <a:lstStyle/>
        <a:p>
          <a:endParaRPr lang="en-US"/>
        </a:p>
      </dgm:t>
    </dgm:pt>
    <dgm:pt modelId="{AE364627-6495-45D2-9226-990A19BCA9B8}">
      <dgm:prSet phldrT="[Text]" phldr="0"/>
      <dgm:spPr/>
      <dgm:t>
        <a:bodyPr/>
        <a:lstStyle/>
        <a:p>
          <a:pPr rtl="0"/>
          <a:r>
            <a:rPr lang="en-US" b="1">
              <a:latin typeface="+mn-lt"/>
              <a:cs typeface="Aptos Serif"/>
            </a:rPr>
            <a:t> VAT ( Visual Assessment Tendency)</a:t>
          </a:r>
        </a:p>
      </dgm:t>
    </dgm:pt>
    <dgm:pt modelId="{709B9A1B-C10F-4976-BF11-6E9579F3536C}" type="parTrans" cxnId="{36BEBEF3-271F-4709-A83E-3BD72EBCB65D}">
      <dgm:prSet/>
      <dgm:spPr/>
      <dgm:t>
        <a:bodyPr/>
        <a:lstStyle/>
        <a:p>
          <a:endParaRPr lang="en-US"/>
        </a:p>
      </dgm:t>
    </dgm:pt>
    <dgm:pt modelId="{4E6E2D72-0D21-49AA-B90E-589F27C75654}" type="sibTrans" cxnId="{36BEBEF3-271F-4709-A83E-3BD72EBCB65D}">
      <dgm:prSet/>
      <dgm:spPr/>
      <dgm:t>
        <a:bodyPr/>
        <a:lstStyle/>
        <a:p>
          <a:endParaRPr lang="en-US"/>
        </a:p>
      </dgm:t>
    </dgm:pt>
    <dgm:pt modelId="{208BE7A9-1E5C-42E1-9FD6-C691C296D219}" type="pres">
      <dgm:prSet presAssocID="{10205847-9B5C-43B6-A648-EE9093372C3A}" presName="hierChild1" presStyleCnt="0">
        <dgm:presLayoutVars>
          <dgm:chPref val="1"/>
          <dgm:dir/>
          <dgm:animOne val="branch"/>
          <dgm:animLvl val="lvl"/>
          <dgm:resizeHandles/>
        </dgm:presLayoutVars>
      </dgm:prSet>
      <dgm:spPr/>
    </dgm:pt>
    <dgm:pt modelId="{6EEF8A9D-3152-4FAC-9EA7-6127DD44E867}" type="pres">
      <dgm:prSet presAssocID="{78DCD06C-06EF-4E91-A8F3-D16F2323EFC2}" presName="hierRoot1" presStyleCnt="0"/>
      <dgm:spPr/>
    </dgm:pt>
    <dgm:pt modelId="{76087664-2432-4D1C-99C2-B8583A411D49}" type="pres">
      <dgm:prSet presAssocID="{78DCD06C-06EF-4E91-A8F3-D16F2323EFC2}" presName="composite" presStyleCnt="0"/>
      <dgm:spPr/>
    </dgm:pt>
    <dgm:pt modelId="{74D2F184-6B09-4D1D-8936-9D5E064B1DE2}" type="pres">
      <dgm:prSet presAssocID="{78DCD06C-06EF-4E91-A8F3-D16F2323EFC2}" presName="background" presStyleLbl="node0" presStyleIdx="0" presStyleCnt="1"/>
      <dgm:spPr/>
    </dgm:pt>
    <dgm:pt modelId="{2C636E3B-B3A3-4BD8-8B9B-C258028485E3}" type="pres">
      <dgm:prSet presAssocID="{78DCD06C-06EF-4E91-A8F3-D16F2323EFC2}" presName="text" presStyleLbl="fgAcc0" presStyleIdx="0" presStyleCnt="1">
        <dgm:presLayoutVars>
          <dgm:chPref val="3"/>
        </dgm:presLayoutVars>
      </dgm:prSet>
      <dgm:spPr/>
    </dgm:pt>
    <dgm:pt modelId="{E9D180CB-B310-4B47-8E5D-CC4B2455EB48}" type="pres">
      <dgm:prSet presAssocID="{78DCD06C-06EF-4E91-A8F3-D16F2323EFC2}" presName="hierChild2" presStyleCnt="0"/>
      <dgm:spPr/>
    </dgm:pt>
    <dgm:pt modelId="{40D489AC-96E1-4E6D-AEBE-796459AF4988}" type="pres">
      <dgm:prSet presAssocID="{299AC687-886F-4D14-B0D5-0FC5CF535207}" presName="Name10" presStyleLbl="parChTrans1D2" presStyleIdx="0" presStyleCnt="2"/>
      <dgm:spPr/>
    </dgm:pt>
    <dgm:pt modelId="{6DB92D3D-BEDD-42E2-9BE8-0A4F2513997E}" type="pres">
      <dgm:prSet presAssocID="{314A4E07-0CD4-44EF-815D-06DF741E9C79}" presName="hierRoot2" presStyleCnt="0"/>
      <dgm:spPr/>
    </dgm:pt>
    <dgm:pt modelId="{F5D9D677-609D-4733-88B1-DD27FBA2537D}" type="pres">
      <dgm:prSet presAssocID="{314A4E07-0CD4-44EF-815D-06DF741E9C79}" presName="composite2" presStyleCnt="0"/>
      <dgm:spPr/>
    </dgm:pt>
    <dgm:pt modelId="{82F75126-3BE1-465F-A757-F053185BA959}" type="pres">
      <dgm:prSet presAssocID="{314A4E07-0CD4-44EF-815D-06DF741E9C79}" presName="background2" presStyleLbl="node2" presStyleIdx="0" presStyleCnt="2"/>
      <dgm:spPr/>
    </dgm:pt>
    <dgm:pt modelId="{BDA8E0D9-8D55-4800-8DA4-977FED172255}" type="pres">
      <dgm:prSet presAssocID="{314A4E07-0CD4-44EF-815D-06DF741E9C79}" presName="text2" presStyleLbl="fgAcc2" presStyleIdx="0" presStyleCnt="2">
        <dgm:presLayoutVars>
          <dgm:chPref val="3"/>
        </dgm:presLayoutVars>
      </dgm:prSet>
      <dgm:spPr/>
    </dgm:pt>
    <dgm:pt modelId="{A549185C-F334-4B5D-A770-D870FDF48C1D}" type="pres">
      <dgm:prSet presAssocID="{314A4E07-0CD4-44EF-815D-06DF741E9C79}" presName="hierChild3" presStyleCnt="0"/>
      <dgm:spPr/>
    </dgm:pt>
    <dgm:pt modelId="{7F0C3E75-703B-46ED-9759-298F2101227C}" type="pres">
      <dgm:prSet presAssocID="{709B9A1B-C10F-4976-BF11-6E9579F3536C}" presName="Name10" presStyleLbl="parChTrans1D2" presStyleIdx="1" presStyleCnt="2"/>
      <dgm:spPr/>
    </dgm:pt>
    <dgm:pt modelId="{1C30B076-0D05-40AD-90E0-96F2BD45EE2F}" type="pres">
      <dgm:prSet presAssocID="{AE364627-6495-45D2-9226-990A19BCA9B8}" presName="hierRoot2" presStyleCnt="0"/>
      <dgm:spPr/>
    </dgm:pt>
    <dgm:pt modelId="{1374EA7D-CEA8-4A20-BA0B-66AB0FE71A5B}" type="pres">
      <dgm:prSet presAssocID="{AE364627-6495-45D2-9226-990A19BCA9B8}" presName="composite2" presStyleCnt="0"/>
      <dgm:spPr/>
    </dgm:pt>
    <dgm:pt modelId="{2F097ADB-B8F7-41F3-AD75-9204CEF4AB81}" type="pres">
      <dgm:prSet presAssocID="{AE364627-6495-45D2-9226-990A19BCA9B8}" presName="background2" presStyleLbl="node2" presStyleIdx="1" presStyleCnt="2"/>
      <dgm:spPr/>
    </dgm:pt>
    <dgm:pt modelId="{FBCF6F08-F705-4485-B2A4-4489D0666349}" type="pres">
      <dgm:prSet presAssocID="{AE364627-6495-45D2-9226-990A19BCA9B8}" presName="text2" presStyleLbl="fgAcc2" presStyleIdx="1" presStyleCnt="2">
        <dgm:presLayoutVars>
          <dgm:chPref val="3"/>
        </dgm:presLayoutVars>
      </dgm:prSet>
      <dgm:spPr/>
    </dgm:pt>
    <dgm:pt modelId="{358D211C-326F-4F99-9341-DCC6C2D4DC4A}" type="pres">
      <dgm:prSet presAssocID="{AE364627-6495-45D2-9226-990A19BCA9B8}" presName="hierChild3" presStyleCnt="0"/>
      <dgm:spPr/>
    </dgm:pt>
  </dgm:ptLst>
  <dgm:cxnLst>
    <dgm:cxn modelId="{A030C01C-7D1F-4723-96AA-F2643FA9FA2C}" type="presOf" srcId="{299AC687-886F-4D14-B0D5-0FC5CF535207}" destId="{40D489AC-96E1-4E6D-AEBE-796459AF4988}" srcOrd="0" destOrd="0" presId="urn:microsoft.com/office/officeart/2005/8/layout/hierarchy1"/>
    <dgm:cxn modelId="{9B86BA1D-EED6-4950-8150-40188E258A6B}" srcId="{10205847-9B5C-43B6-A648-EE9093372C3A}" destId="{78DCD06C-06EF-4E91-A8F3-D16F2323EFC2}" srcOrd="0" destOrd="0" parTransId="{A7811333-6759-41EF-B853-0663316308D2}" sibTransId="{9045EC6A-2D0F-4149-A2D5-FF7B98ABA26A}"/>
    <dgm:cxn modelId="{19747546-47F8-4BF0-9EF7-38D9FAC53C04}" type="presOf" srcId="{314A4E07-0CD4-44EF-815D-06DF741E9C79}" destId="{BDA8E0D9-8D55-4800-8DA4-977FED172255}" srcOrd="0" destOrd="0" presId="urn:microsoft.com/office/officeart/2005/8/layout/hierarchy1"/>
    <dgm:cxn modelId="{0D992251-2D5E-4D28-A35D-3CBBE34A2A45}" type="presOf" srcId="{AE364627-6495-45D2-9226-990A19BCA9B8}" destId="{FBCF6F08-F705-4485-B2A4-4489D0666349}" srcOrd="0" destOrd="0" presId="urn:microsoft.com/office/officeart/2005/8/layout/hierarchy1"/>
    <dgm:cxn modelId="{F7B7B056-478B-4B25-8AF0-9660B4687EFA}" type="presOf" srcId="{709B9A1B-C10F-4976-BF11-6E9579F3536C}" destId="{7F0C3E75-703B-46ED-9759-298F2101227C}" srcOrd="0" destOrd="0" presId="urn:microsoft.com/office/officeart/2005/8/layout/hierarchy1"/>
    <dgm:cxn modelId="{9D9EFB93-A4CC-40F4-8E3F-30935803E625}" type="presOf" srcId="{10205847-9B5C-43B6-A648-EE9093372C3A}" destId="{208BE7A9-1E5C-42E1-9FD6-C691C296D219}" srcOrd="0" destOrd="0" presId="urn:microsoft.com/office/officeart/2005/8/layout/hierarchy1"/>
    <dgm:cxn modelId="{134BEAB8-01F6-47E4-89C0-F3E83E9B8F6C}" srcId="{78DCD06C-06EF-4E91-A8F3-D16F2323EFC2}" destId="{314A4E07-0CD4-44EF-815D-06DF741E9C79}" srcOrd="0" destOrd="0" parTransId="{299AC687-886F-4D14-B0D5-0FC5CF535207}" sibTransId="{58D3E2E9-6B37-47F4-8F83-CC4C2F10DA9B}"/>
    <dgm:cxn modelId="{9E09ABBA-447A-4BF8-9231-8D7B7E782DEB}" type="presOf" srcId="{78DCD06C-06EF-4E91-A8F3-D16F2323EFC2}" destId="{2C636E3B-B3A3-4BD8-8B9B-C258028485E3}" srcOrd="0" destOrd="0" presId="urn:microsoft.com/office/officeart/2005/8/layout/hierarchy1"/>
    <dgm:cxn modelId="{36BEBEF3-271F-4709-A83E-3BD72EBCB65D}" srcId="{78DCD06C-06EF-4E91-A8F3-D16F2323EFC2}" destId="{AE364627-6495-45D2-9226-990A19BCA9B8}" srcOrd="1" destOrd="0" parTransId="{709B9A1B-C10F-4976-BF11-6E9579F3536C}" sibTransId="{4E6E2D72-0D21-49AA-B90E-589F27C75654}"/>
    <dgm:cxn modelId="{B5541644-F1A7-4704-BEC2-78951B0970A7}" type="presParOf" srcId="{208BE7A9-1E5C-42E1-9FD6-C691C296D219}" destId="{6EEF8A9D-3152-4FAC-9EA7-6127DD44E867}" srcOrd="0" destOrd="0" presId="urn:microsoft.com/office/officeart/2005/8/layout/hierarchy1"/>
    <dgm:cxn modelId="{06E3DFFC-1089-402D-9328-90A19DF8BA3C}" type="presParOf" srcId="{6EEF8A9D-3152-4FAC-9EA7-6127DD44E867}" destId="{76087664-2432-4D1C-99C2-B8583A411D49}" srcOrd="0" destOrd="0" presId="urn:microsoft.com/office/officeart/2005/8/layout/hierarchy1"/>
    <dgm:cxn modelId="{22F97A4E-EB9B-4EEC-BFED-E3D332B81FAD}" type="presParOf" srcId="{76087664-2432-4D1C-99C2-B8583A411D49}" destId="{74D2F184-6B09-4D1D-8936-9D5E064B1DE2}" srcOrd="0" destOrd="0" presId="urn:microsoft.com/office/officeart/2005/8/layout/hierarchy1"/>
    <dgm:cxn modelId="{A66257D4-32D3-4374-8132-D0E0037489C4}" type="presParOf" srcId="{76087664-2432-4D1C-99C2-B8583A411D49}" destId="{2C636E3B-B3A3-4BD8-8B9B-C258028485E3}" srcOrd="1" destOrd="0" presId="urn:microsoft.com/office/officeart/2005/8/layout/hierarchy1"/>
    <dgm:cxn modelId="{63374387-1053-418D-821D-955EB142D186}" type="presParOf" srcId="{6EEF8A9D-3152-4FAC-9EA7-6127DD44E867}" destId="{E9D180CB-B310-4B47-8E5D-CC4B2455EB48}" srcOrd="1" destOrd="0" presId="urn:microsoft.com/office/officeart/2005/8/layout/hierarchy1"/>
    <dgm:cxn modelId="{E3796861-4A77-49AA-81BD-4DB98D7A1C8A}" type="presParOf" srcId="{E9D180CB-B310-4B47-8E5D-CC4B2455EB48}" destId="{40D489AC-96E1-4E6D-AEBE-796459AF4988}" srcOrd="0" destOrd="0" presId="urn:microsoft.com/office/officeart/2005/8/layout/hierarchy1"/>
    <dgm:cxn modelId="{BCF0E864-B825-4914-A42D-2EDBC67F9F40}" type="presParOf" srcId="{E9D180CB-B310-4B47-8E5D-CC4B2455EB48}" destId="{6DB92D3D-BEDD-42E2-9BE8-0A4F2513997E}" srcOrd="1" destOrd="0" presId="urn:microsoft.com/office/officeart/2005/8/layout/hierarchy1"/>
    <dgm:cxn modelId="{64CE7839-E01B-4BDE-BD96-2513E262DAC0}" type="presParOf" srcId="{6DB92D3D-BEDD-42E2-9BE8-0A4F2513997E}" destId="{F5D9D677-609D-4733-88B1-DD27FBA2537D}" srcOrd="0" destOrd="0" presId="urn:microsoft.com/office/officeart/2005/8/layout/hierarchy1"/>
    <dgm:cxn modelId="{DA41A7F9-C863-4CB2-A384-055AC3B5A2E8}" type="presParOf" srcId="{F5D9D677-609D-4733-88B1-DD27FBA2537D}" destId="{82F75126-3BE1-465F-A757-F053185BA959}" srcOrd="0" destOrd="0" presId="urn:microsoft.com/office/officeart/2005/8/layout/hierarchy1"/>
    <dgm:cxn modelId="{502CD828-E6E8-4B73-A9A0-380851B58D0E}" type="presParOf" srcId="{F5D9D677-609D-4733-88B1-DD27FBA2537D}" destId="{BDA8E0D9-8D55-4800-8DA4-977FED172255}" srcOrd="1" destOrd="0" presId="urn:microsoft.com/office/officeart/2005/8/layout/hierarchy1"/>
    <dgm:cxn modelId="{A544F16C-E6D6-4E41-AF89-4C531F509FD7}" type="presParOf" srcId="{6DB92D3D-BEDD-42E2-9BE8-0A4F2513997E}" destId="{A549185C-F334-4B5D-A770-D870FDF48C1D}" srcOrd="1" destOrd="0" presId="urn:microsoft.com/office/officeart/2005/8/layout/hierarchy1"/>
    <dgm:cxn modelId="{4C38E91C-E277-4532-870A-9D599F0D2D1E}" type="presParOf" srcId="{E9D180CB-B310-4B47-8E5D-CC4B2455EB48}" destId="{7F0C3E75-703B-46ED-9759-298F2101227C}" srcOrd="2" destOrd="0" presId="urn:microsoft.com/office/officeart/2005/8/layout/hierarchy1"/>
    <dgm:cxn modelId="{24B2310D-B04A-4839-84B4-1C95FF1E2B28}" type="presParOf" srcId="{E9D180CB-B310-4B47-8E5D-CC4B2455EB48}" destId="{1C30B076-0D05-40AD-90E0-96F2BD45EE2F}" srcOrd="3" destOrd="0" presId="urn:microsoft.com/office/officeart/2005/8/layout/hierarchy1"/>
    <dgm:cxn modelId="{B5575A1E-E8A6-48DD-A7EB-B6061A69B66A}" type="presParOf" srcId="{1C30B076-0D05-40AD-90E0-96F2BD45EE2F}" destId="{1374EA7D-CEA8-4A20-BA0B-66AB0FE71A5B}" srcOrd="0" destOrd="0" presId="urn:microsoft.com/office/officeart/2005/8/layout/hierarchy1"/>
    <dgm:cxn modelId="{4A50019D-171A-4A46-AAA6-5D702C37744B}" type="presParOf" srcId="{1374EA7D-CEA8-4A20-BA0B-66AB0FE71A5B}" destId="{2F097ADB-B8F7-41F3-AD75-9204CEF4AB81}" srcOrd="0" destOrd="0" presId="urn:microsoft.com/office/officeart/2005/8/layout/hierarchy1"/>
    <dgm:cxn modelId="{5E1ABF87-F124-4B26-923D-D4D638B18EAD}" type="presParOf" srcId="{1374EA7D-CEA8-4A20-BA0B-66AB0FE71A5B}" destId="{FBCF6F08-F705-4485-B2A4-4489D0666349}" srcOrd="1" destOrd="0" presId="urn:microsoft.com/office/officeart/2005/8/layout/hierarchy1"/>
    <dgm:cxn modelId="{C0611230-887E-4EC4-B1F2-6C08558A5856}" type="presParOf" srcId="{1C30B076-0D05-40AD-90E0-96F2BD45EE2F}" destId="{358D211C-326F-4F99-9341-DCC6C2D4DC4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205847-9B5C-43B6-A648-EE9093372C3A}" type="doc">
      <dgm:prSet loTypeId="urn:microsoft.com/office/officeart/2005/8/layout/hierarchy1" loCatId="hierarchy" qsTypeId="urn:microsoft.com/office/officeart/2005/8/quickstyle/3d3" qsCatId="3D" csTypeId="urn:microsoft.com/office/officeart/2005/8/colors/accent6_2" csCatId="accent6" phldr="1"/>
      <dgm:spPr/>
      <dgm:t>
        <a:bodyPr/>
        <a:lstStyle/>
        <a:p>
          <a:endParaRPr lang="en-US"/>
        </a:p>
      </dgm:t>
    </dgm:pt>
    <dgm:pt modelId="{78DCD06C-06EF-4E91-A8F3-D16F2323EFC2}">
      <dgm:prSet phldrT="[Text]" phldr="0" custT="1"/>
      <dgm:spPr/>
      <dgm:t>
        <a:bodyPr/>
        <a:lstStyle/>
        <a:p>
          <a:pPr rtl="0"/>
          <a:r>
            <a:rPr lang="en-US" sz="1300" b="1" kern="1200">
              <a:solidFill>
                <a:srgbClr val="000000">
                  <a:hueOff val="0"/>
                  <a:satOff val="0"/>
                  <a:lumOff val="0"/>
                  <a:alphaOff val="0"/>
                </a:srgbClr>
              </a:solidFill>
              <a:latin typeface="Franklin Gothic Book"/>
              <a:ea typeface="+mn-ea"/>
              <a:cs typeface="Aptos Serif"/>
            </a:rPr>
            <a:t> Optimal Number of Clusters</a:t>
          </a:r>
        </a:p>
      </dgm:t>
    </dgm:pt>
    <dgm:pt modelId="{A7811333-6759-41EF-B853-0663316308D2}" type="parTrans" cxnId="{9B86BA1D-EED6-4950-8150-40188E258A6B}">
      <dgm:prSet/>
      <dgm:spPr/>
      <dgm:t>
        <a:bodyPr/>
        <a:lstStyle/>
        <a:p>
          <a:endParaRPr lang="en-US"/>
        </a:p>
      </dgm:t>
    </dgm:pt>
    <dgm:pt modelId="{9045EC6A-2D0F-4149-A2D5-FF7B98ABA26A}" type="sibTrans" cxnId="{9B86BA1D-EED6-4950-8150-40188E258A6B}">
      <dgm:prSet/>
      <dgm:spPr/>
      <dgm:t>
        <a:bodyPr/>
        <a:lstStyle/>
        <a:p>
          <a:endParaRPr lang="en-US"/>
        </a:p>
      </dgm:t>
    </dgm:pt>
    <dgm:pt modelId="{AE364627-6495-45D2-9226-990A19BCA9B8}">
      <dgm:prSet phldrT="[Text]" phldr="0" custT="1"/>
      <dgm:spPr/>
      <dgm:t>
        <a:bodyPr/>
        <a:lstStyle/>
        <a:p>
          <a:pPr rtl="0"/>
          <a:r>
            <a:rPr lang="en-US" sz="2300" b="0" kern="1200">
              <a:latin typeface="Aptos Serif"/>
              <a:cs typeface="Aptos Serif"/>
            </a:rPr>
            <a:t> </a:t>
          </a:r>
          <a:r>
            <a:rPr lang="en-US" sz="1300" b="1" kern="1200">
              <a:solidFill>
                <a:srgbClr val="000000">
                  <a:hueOff val="0"/>
                  <a:satOff val="0"/>
                  <a:lumOff val="0"/>
                  <a:alphaOff val="0"/>
                </a:srgbClr>
              </a:solidFill>
              <a:latin typeface="Franklin Gothic Book"/>
              <a:ea typeface="+mn-ea"/>
              <a:cs typeface="Aptos Serif"/>
            </a:rPr>
            <a:t>Silhouette Method</a:t>
          </a:r>
        </a:p>
      </dgm:t>
    </dgm:pt>
    <dgm:pt modelId="{709B9A1B-C10F-4976-BF11-6E9579F3536C}" type="parTrans" cxnId="{36BEBEF3-271F-4709-A83E-3BD72EBCB65D}">
      <dgm:prSet/>
      <dgm:spPr/>
      <dgm:t>
        <a:bodyPr/>
        <a:lstStyle/>
        <a:p>
          <a:endParaRPr lang="en-US"/>
        </a:p>
      </dgm:t>
    </dgm:pt>
    <dgm:pt modelId="{4E6E2D72-0D21-49AA-B90E-589F27C75654}" type="sibTrans" cxnId="{36BEBEF3-271F-4709-A83E-3BD72EBCB65D}">
      <dgm:prSet/>
      <dgm:spPr/>
      <dgm:t>
        <a:bodyPr/>
        <a:lstStyle/>
        <a:p>
          <a:endParaRPr lang="en-US"/>
        </a:p>
      </dgm:t>
    </dgm:pt>
    <dgm:pt modelId="{149D214E-B92A-4135-9450-358FC28D327B}">
      <dgm:prSet phldr="0" custT="1"/>
      <dgm:spPr/>
      <dgm:t>
        <a:bodyPr/>
        <a:lstStyle/>
        <a:p>
          <a:pPr rtl="0"/>
          <a:r>
            <a:rPr lang="en-US" sz="2800" b="0" kern="1200">
              <a:latin typeface="Aptos Serif"/>
              <a:cs typeface="Aptos Serif"/>
            </a:rPr>
            <a:t> </a:t>
          </a:r>
          <a:r>
            <a:rPr lang="en-US" sz="1300" b="1" kern="1200">
              <a:solidFill>
                <a:srgbClr val="000000">
                  <a:hueOff val="0"/>
                  <a:satOff val="0"/>
                  <a:lumOff val="0"/>
                  <a:alphaOff val="0"/>
                </a:srgbClr>
              </a:solidFill>
              <a:latin typeface="Franklin Gothic Book"/>
              <a:ea typeface="+mn-ea"/>
              <a:cs typeface="Aptos Serif"/>
            </a:rPr>
            <a:t>GAP Statistics</a:t>
          </a:r>
        </a:p>
      </dgm:t>
    </dgm:pt>
    <dgm:pt modelId="{55D5380A-1D50-41F3-9ADC-E7F740B3FB01}" type="parTrans" cxnId="{72C2BDE2-864D-473F-AC0D-1D76696FDA76}">
      <dgm:prSet/>
      <dgm:spPr/>
      <dgm:t>
        <a:bodyPr/>
        <a:lstStyle/>
        <a:p>
          <a:endParaRPr lang="en-CA"/>
        </a:p>
      </dgm:t>
    </dgm:pt>
    <dgm:pt modelId="{92F309AE-12DB-4809-B5B1-0FA575AABC9F}" type="sibTrans" cxnId="{72C2BDE2-864D-473F-AC0D-1D76696FDA76}">
      <dgm:prSet/>
      <dgm:spPr/>
      <dgm:t>
        <a:bodyPr/>
        <a:lstStyle/>
        <a:p>
          <a:endParaRPr lang="en-CA"/>
        </a:p>
      </dgm:t>
    </dgm:pt>
    <dgm:pt modelId="{208BE7A9-1E5C-42E1-9FD6-C691C296D219}" type="pres">
      <dgm:prSet presAssocID="{10205847-9B5C-43B6-A648-EE9093372C3A}" presName="hierChild1" presStyleCnt="0">
        <dgm:presLayoutVars>
          <dgm:chPref val="1"/>
          <dgm:dir/>
          <dgm:animOne val="branch"/>
          <dgm:animLvl val="lvl"/>
          <dgm:resizeHandles/>
        </dgm:presLayoutVars>
      </dgm:prSet>
      <dgm:spPr/>
    </dgm:pt>
    <dgm:pt modelId="{6EEF8A9D-3152-4FAC-9EA7-6127DD44E867}" type="pres">
      <dgm:prSet presAssocID="{78DCD06C-06EF-4E91-A8F3-D16F2323EFC2}" presName="hierRoot1" presStyleCnt="0"/>
      <dgm:spPr/>
    </dgm:pt>
    <dgm:pt modelId="{76087664-2432-4D1C-99C2-B8583A411D49}" type="pres">
      <dgm:prSet presAssocID="{78DCD06C-06EF-4E91-A8F3-D16F2323EFC2}" presName="composite" presStyleCnt="0"/>
      <dgm:spPr/>
    </dgm:pt>
    <dgm:pt modelId="{74D2F184-6B09-4D1D-8936-9D5E064B1DE2}" type="pres">
      <dgm:prSet presAssocID="{78DCD06C-06EF-4E91-A8F3-D16F2323EFC2}" presName="background" presStyleLbl="node0" presStyleIdx="0" presStyleCnt="1"/>
      <dgm:spPr/>
    </dgm:pt>
    <dgm:pt modelId="{2C636E3B-B3A3-4BD8-8B9B-C258028485E3}" type="pres">
      <dgm:prSet presAssocID="{78DCD06C-06EF-4E91-A8F3-D16F2323EFC2}" presName="text" presStyleLbl="fgAcc0" presStyleIdx="0" presStyleCnt="1">
        <dgm:presLayoutVars>
          <dgm:chPref val="3"/>
        </dgm:presLayoutVars>
      </dgm:prSet>
      <dgm:spPr/>
    </dgm:pt>
    <dgm:pt modelId="{E9D180CB-B310-4B47-8E5D-CC4B2455EB48}" type="pres">
      <dgm:prSet presAssocID="{78DCD06C-06EF-4E91-A8F3-D16F2323EFC2}" presName="hierChild2" presStyleCnt="0"/>
      <dgm:spPr/>
    </dgm:pt>
    <dgm:pt modelId="{7F0C3E75-703B-46ED-9759-298F2101227C}" type="pres">
      <dgm:prSet presAssocID="{709B9A1B-C10F-4976-BF11-6E9579F3536C}" presName="Name10" presStyleLbl="parChTrans1D2" presStyleIdx="0" presStyleCnt="2"/>
      <dgm:spPr/>
    </dgm:pt>
    <dgm:pt modelId="{1C30B076-0D05-40AD-90E0-96F2BD45EE2F}" type="pres">
      <dgm:prSet presAssocID="{AE364627-6495-45D2-9226-990A19BCA9B8}" presName="hierRoot2" presStyleCnt="0"/>
      <dgm:spPr/>
    </dgm:pt>
    <dgm:pt modelId="{1374EA7D-CEA8-4A20-BA0B-66AB0FE71A5B}" type="pres">
      <dgm:prSet presAssocID="{AE364627-6495-45D2-9226-990A19BCA9B8}" presName="composite2" presStyleCnt="0"/>
      <dgm:spPr/>
    </dgm:pt>
    <dgm:pt modelId="{2F097ADB-B8F7-41F3-AD75-9204CEF4AB81}" type="pres">
      <dgm:prSet presAssocID="{AE364627-6495-45D2-9226-990A19BCA9B8}" presName="background2" presStyleLbl="node2" presStyleIdx="0" presStyleCnt="2"/>
      <dgm:spPr/>
    </dgm:pt>
    <dgm:pt modelId="{FBCF6F08-F705-4485-B2A4-4489D0666349}" type="pres">
      <dgm:prSet presAssocID="{AE364627-6495-45D2-9226-990A19BCA9B8}" presName="text2" presStyleLbl="fgAcc2" presStyleIdx="0" presStyleCnt="2">
        <dgm:presLayoutVars>
          <dgm:chPref val="3"/>
        </dgm:presLayoutVars>
      </dgm:prSet>
      <dgm:spPr/>
    </dgm:pt>
    <dgm:pt modelId="{358D211C-326F-4F99-9341-DCC6C2D4DC4A}" type="pres">
      <dgm:prSet presAssocID="{AE364627-6495-45D2-9226-990A19BCA9B8}" presName="hierChild3" presStyleCnt="0"/>
      <dgm:spPr/>
    </dgm:pt>
    <dgm:pt modelId="{B14526AD-C87C-4837-8A3E-5E6E91062136}" type="pres">
      <dgm:prSet presAssocID="{55D5380A-1D50-41F3-9ADC-E7F740B3FB01}" presName="Name10" presStyleLbl="parChTrans1D2" presStyleIdx="1" presStyleCnt="2"/>
      <dgm:spPr/>
    </dgm:pt>
    <dgm:pt modelId="{BF3C2B2B-D813-402D-B146-6ABEE6E140D6}" type="pres">
      <dgm:prSet presAssocID="{149D214E-B92A-4135-9450-358FC28D327B}" presName="hierRoot2" presStyleCnt="0"/>
      <dgm:spPr/>
    </dgm:pt>
    <dgm:pt modelId="{2A778FB5-DC5D-408F-985C-EB77C3A19289}" type="pres">
      <dgm:prSet presAssocID="{149D214E-B92A-4135-9450-358FC28D327B}" presName="composite2" presStyleCnt="0"/>
      <dgm:spPr/>
    </dgm:pt>
    <dgm:pt modelId="{4E32EC1C-D7E9-4E64-9E67-9469197203C4}" type="pres">
      <dgm:prSet presAssocID="{149D214E-B92A-4135-9450-358FC28D327B}" presName="background2" presStyleLbl="node2" presStyleIdx="1" presStyleCnt="2"/>
      <dgm:spPr/>
    </dgm:pt>
    <dgm:pt modelId="{267DEE43-7735-4DCC-9359-A7D5A79C3617}" type="pres">
      <dgm:prSet presAssocID="{149D214E-B92A-4135-9450-358FC28D327B}" presName="text2" presStyleLbl="fgAcc2" presStyleIdx="1" presStyleCnt="2">
        <dgm:presLayoutVars>
          <dgm:chPref val="3"/>
        </dgm:presLayoutVars>
      </dgm:prSet>
      <dgm:spPr/>
    </dgm:pt>
    <dgm:pt modelId="{AA51A8AE-5D64-44D9-B62B-0F5291736C77}" type="pres">
      <dgm:prSet presAssocID="{149D214E-B92A-4135-9450-358FC28D327B}" presName="hierChild3" presStyleCnt="0"/>
      <dgm:spPr/>
    </dgm:pt>
  </dgm:ptLst>
  <dgm:cxnLst>
    <dgm:cxn modelId="{6B950A12-09F4-4E92-82F7-53E7CB7C4F3D}" type="presOf" srcId="{78DCD06C-06EF-4E91-A8F3-D16F2323EFC2}" destId="{2C636E3B-B3A3-4BD8-8B9B-C258028485E3}" srcOrd="0" destOrd="0" presId="urn:microsoft.com/office/officeart/2005/8/layout/hierarchy1"/>
    <dgm:cxn modelId="{9B86BA1D-EED6-4950-8150-40188E258A6B}" srcId="{10205847-9B5C-43B6-A648-EE9093372C3A}" destId="{78DCD06C-06EF-4E91-A8F3-D16F2323EFC2}" srcOrd="0" destOrd="0" parTransId="{A7811333-6759-41EF-B853-0663316308D2}" sibTransId="{9045EC6A-2D0F-4149-A2D5-FF7B98ABA26A}"/>
    <dgm:cxn modelId="{D932F326-4E49-47BF-845A-6151EFAEF1B2}" type="presOf" srcId="{AE364627-6495-45D2-9226-990A19BCA9B8}" destId="{FBCF6F08-F705-4485-B2A4-4489D0666349}" srcOrd="0" destOrd="0" presId="urn:microsoft.com/office/officeart/2005/8/layout/hierarchy1"/>
    <dgm:cxn modelId="{448A4750-4C14-46F2-A8C3-6DAFF44BA8CF}" type="presOf" srcId="{55D5380A-1D50-41F3-9ADC-E7F740B3FB01}" destId="{B14526AD-C87C-4837-8A3E-5E6E91062136}" srcOrd="0" destOrd="0" presId="urn:microsoft.com/office/officeart/2005/8/layout/hierarchy1"/>
    <dgm:cxn modelId="{3DA77B54-FBC9-48D6-B087-CCF49664823A}" type="presOf" srcId="{709B9A1B-C10F-4976-BF11-6E9579F3536C}" destId="{7F0C3E75-703B-46ED-9759-298F2101227C}" srcOrd="0" destOrd="0" presId="urn:microsoft.com/office/officeart/2005/8/layout/hierarchy1"/>
    <dgm:cxn modelId="{9D9EFB93-A4CC-40F4-8E3F-30935803E625}" type="presOf" srcId="{10205847-9B5C-43B6-A648-EE9093372C3A}" destId="{208BE7A9-1E5C-42E1-9FD6-C691C296D219}" srcOrd="0" destOrd="0" presId="urn:microsoft.com/office/officeart/2005/8/layout/hierarchy1"/>
    <dgm:cxn modelId="{72C2BDE2-864D-473F-AC0D-1D76696FDA76}" srcId="{78DCD06C-06EF-4E91-A8F3-D16F2323EFC2}" destId="{149D214E-B92A-4135-9450-358FC28D327B}" srcOrd="1" destOrd="0" parTransId="{55D5380A-1D50-41F3-9ADC-E7F740B3FB01}" sibTransId="{92F309AE-12DB-4809-B5B1-0FA575AABC9F}"/>
    <dgm:cxn modelId="{36BEBEF3-271F-4709-A83E-3BD72EBCB65D}" srcId="{78DCD06C-06EF-4E91-A8F3-D16F2323EFC2}" destId="{AE364627-6495-45D2-9226-990A19BCA9B8}" srcOrd="0" destOrd="0" parTransId="{709B9A1B-C10F-4976-BF11-6E9579F3536C}" sibTransId="{4E6E2D72-0D21-49AA-B90E-589F27C75654}"/>
    <dgm:cxn modelId="{D1801EFA-8E85-4701-8C95-051252EDE3B4}" type="presOf" srcId="{149D214E-B92A-4135-9450-358FC28D327B}" destId="{267DEE43-7735-4DCC-9359-A7D5A79C3617}" srcOrd="0" destOrd="0" presId="urn:microsoft.com/office/officeart/2005/8/layout/hierarchy1"/>
    <dgm:cxn modelId="{998566A9-3055-4059-9DA8-7535D4446080}" type="presParOf" srcId="{208BE7A9-1E5C-42E1-9FD6-C691C296D219}" destId="{6EEF8A9D-3152-4FAC-9EA7-6127DD44E867}" srcOrd="0" destOrd="0" presId="urn:microsoft.com/office/officeart/2005/8/layout/hierarchy1"/>
    <dgm:cxn modelId="{82A5B8CF-14FE-476F-B6D4-7833F02FA90E}" type="presParOf" srcId="{6EEF8A9D-3152-4FAC-9EA7-6127DD44E867}" destId="{76087664-2432-4D1C-99C2-B8583A411D49}" srcOrd="0" destOrd="0" presId="urn:microsoft.com/office/officeart/2005/8/layout/hierarchy1"/>
    <dgm:cxn modelId="{A36F0555-5099-4A48-809D-A860E67DDBC2}" type="presParOf" srcId="{76087664-2432-4D1C-99C2-B8583A411D49}" destId="{74D2F184-6B09-4D1D-8936-9D5E064B1DE2}" srcOrd="0" destOrd="0" presId="urn:microsoft.com/office/officeart/2005/8/layout/hierarchy1"/>
    <dgm:cxn modelId="{B9CD22B9-30C8-41F0-BA87-C23BC6313E3F}" type="presParOf" srcId="{76087664-2432-4D1C-99C2-B8583A411D49}" destId="{2C636E3B-B3A3-4BD8-8B9B-C258028485E3}" srcOrd="1" destOrd="0" presId="urn:microsoft.com/office/officeart/2005/8/layout/hierarchy1"/>
    <dgm:cxn modelId="{999823BD-5505-474C-BB52-F34FF00B94F2}" type="presParOf" srcId="{6EEF8A9D-3152-4FAC-9EA7-6127DD44E867}" destId="{E9D180CB-B310-4B47-8E5D-CC4B2455EB48}" srcOrd="1" destOrd="0" presId="urn:microsoft.com/office/officeart/2005/8/layout/hierarchy1"/>
    <dgm:cxn modelId="{C4B62026-B35A-4E6C-BEDD-23C7DED34CBE}" type="presParOf" srcId="{E9D180CB-B310-4B47-8E5D-CC4B2455EB48}" destId="{7F0C3E75-703B-46ED-9759-298F2101227C}" srcOrd="0" destOrd="0" presId="urn:microsoft.com/office/officeart/2005/8/layout/hierarchy1"/>
    <dgm:cxn modelId="{34418E1C-2804-40A6-84A8-0C6F0904380F}" type="presParOf" srcId="{E9D180CB-B310-4B47-8E5D-CC4B2455EB48}" destId="{1C30B076-0D05-40AD-90E0-96F2BD45EE2F}" srcOrd="1" destOrd="0" presId="urn:microsoft.com/office/officeart/2005/8/layout/hierarchy1"/>
    <dgm:cxn modelId="{22AC39B3-45AF-4F3C-BF46-DA0B6545AFC8}" type="presParOf" srcId="{1C30B076-0D05-40AD-90E0-96F2BD45EE2F}" destId="{1374EA7D-CEA8-4A20-BA0B-66AB0FE71A5B}" srcOrd="0" destOrd="0" presId="urn:microsoft.com/office/officeart/2005/8/layout/hierarchy1"/>
    <dgm:cxn modelId="{F2123EF8-F14A-4BEA-9261-C19A537975F1}" type="presParOf" srcId="{1374EA7D-CEA8-4A20-BA0B-66AB0FE71A5B}" destId="{2F097ADB-B8F7-41F3-AD75-9204CEF4AB81}" srcOrd="0" destOrd="0" presId="urn:microsoft.com/office/officeart/2005/8/layout/hierarchy1"/>
    <dgm:cxn modelId="{C31CA61D-2972-4E1C-8F4C-2FD6B702B2F3}" type="presParOf" srcId="{1374EA7D-CEA8-4A20-BA0B-66AB0FE71A5B}" destId="{FBCF6F08-F705-4485-B2A4-4489D0666349}" srcOrd="1" destOrd="0" presId="urn:microsoft.com/office/officeart/2005/8/layout/hierarchy1"/>
    <dgm:cxn modelId="{27D371E5-A5AB-4AED-8283-23A2B0A73395}" type="presParOf" srcId="{1C30B076-0D05-40AD-90E0-96F2BD45EE2F}" destId="{358D211C-326F-4F99-9341-DCC6C2D4DC4A}" srcOrd="1" destOrd="0" presId="urn:microsoft.com/office/officeart/2005/8/layout/hierarchy1"/>
    <dgm:cxn modelId="{5321991A-15F7-454C-B8F2-B2F34F3494F7}" type="presParOf" srcId="{E9D180CB-B310-4B47-8E5D-CC4B2455EB48}" destId="{B14526AD-C87C-4837-8A3E-5E6E91062136}" srcOrd="2" destOrd="0" presId="urn:microsoft.com/office/officeart/2005/8/layout/hierarchy1"/>
    <dgm:cxn modelId="{02789047-240B-4E4F-A385-40CDA1FC338E}" type="presParOf" srcId="{E9D180CB-B310-4B47-8E5D-CC4B2455EB48}" destId="{BF3C2B2B-D813-402D-B146-6ABEE6E140D6}" srcOrd="3" destOrd="0" presId="urn:microsoft.com/office/officeart/2005/8/layout/hierarchy1"/>
    <dgm:cxn modelId="{671F96C3-393E-45D5-9093-4BFDD8C44469}" type="presParOf" srcId="{BF3C2B2B-D813-402D-B146-6ABEE6E140D6}" destId="{2A778FB5-DC5D-408F-985C-EB77C3A19289}" srcOrd="0" destOrd="0" presId="urn:microsoft.com/office/officeart/2005/8/layout/hierarchy1"/>
    <dgm:cxn modelId="{B4636A6A-95DE-475B-9345-E9EFA5D42DEA}" type="presParOf" srcId="{2A778FB5-DC5D-408F-985C-EB77C3A19289}" destId="{4E32EC1C-D7E9-4E64-9E67-9469197203C4}" srcOrd="0" destOrd="0" presId="urn:microsoft.com/office/officeart/2005/8/layout/hierarchy1"/>
    <dgm:cxn modelId="{0CEC6C48-4799-4862-8EAE-E394C62CB37C}" type="presParOf" srcId="{2A778FB5-DC5D-408F-985C-EB77C3A19289}" destId="{267DEE43-7735-4DCC-9359-A7D5A79C3617}" srcOrd="1" destOrd="0" presId="urn:microsoft.com/office/officeart/2005/8/layout/hierarchy1"/>
    <dgm:cxn modelId="{0C62BF00-E73C-468B-AA46-A6941B1B8368}" type="presParOf" srcId="{BF3C2B2B-D813-402D-B146-6ABEE6E140D6}" destId="{AA51A8AE-5D64-44D9-B62B-0F5291736C77}" srcOrd="1" destOrd="0" presId="urn:microsoft.com/office/officeart/2005/8/layout/hierarchy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7C565F-C479-4C38-B321-BD2EA53CB9D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9C8C6F6-DB25-4C18-B9CC-EFBAB5F2404C}">
      <dgm:prSet phldrT="[Text]" phldr="0"/>
      <dgm:spPr/>
      <dgm:t>
        <a:bodyPr/>
        <a:lstStyle/>
        <a:p>
          <a:pPr rtl="0"/>
          <a:r>
            <a:rPr lang="en-US" b="1">
              <a:solidFill>
                <a:schemeClr val="bg1"/>
              </a:solidFill>
              <a:latin typeface="Franklin Gothic Book"/>
            </a:rPr>
            <a:t> Strong</a:t>
          </a:r>
          <a:r>
            <a:rPr lang="en-US" b="1">
              <a:latin typeface="Franklin Gothic Book"/>
            </a:rPr>
            <a:t> </a:t>
          </a:r>
          <a:endParaRPr lang="en-US"/>
        </a:p>
      </dgm:t>
    </dgm:pt>
    <dgm:pt modelId="{5DFAE960-CEE0-466C-ABD3-8856F382A7E8}" type="parTrans" cxnId="{A31986DA-BD44-4FAF-86E0-451241013E7F}">
      <dgm:prSet/>
      <dgm:spPr/>
      <dgm:t>
        <a:bodyPr/>
        <a:lstStyle/>
        <a:p>
          <a:endParaRPr lang="en-US"/>
        </a:p>
      </dgm:t>
    </dgm:pt>
    <dgm:pt modelId="{644ECC4F-013A-4787-8CA7-37305AFD260B}" type="sibTrans" cxnId="{A31986DA-BD44-4FAF-86E0-451241013E7F}">
      <dgm:prSet/>
      <dgm:spPr/>
      <dgm:t>
        <a:bodyPr/>
        <a:lstStyle/>
        <a:p>
          <a:endParaRPr lang="en-US"/>
        </a:p>
      </dgm:t>
    </dgm:pt>
    <dgm:pt modelId="{AAA4B6E9-073E-413A-9DEF-B0F371A2963A}">
      <dgm:prSet phldrT="[Text]" phldr="0"/>
      <dgm:spPr/>
      <dgm:t>
        <a:bodyPr/>
        <a:lstStyle/>
        <a:p>
          <a:pPr rtl="0"/>
          <a:r>
            <a:rPr lang="en-US">
              <a:latin typeface="Franklin Gothic Demi"/>
            </a:rPr>
            <a:t> </a:t>
          </a:r>
          <a:r>
            <a:rPr lang="en-US" b="1">
              <a:solidFill>
                <a:schemeClr val="bg1"/>
              </a:solidFill>
              <a:latin typeface="Franklin Gothic Book"/>
            </a:rPr>
            <a:t>Moderate </a:t>
          </a:r>
        </a:p>
      </dgm:t>
    </dgm:pt>
    <dgm:pt modelId="{C87D5E9B-BA1F-435F-8D63-4A024C6F9FB5}" type="parTrans" cxnId="{44D8976A-4EED-4C89-8A57-0B2A9FA9E80C}">
      <dgm:prSet/>
      <dgm:spPr/>
      <dgm:t>
        <a:bodyPr/>
        <a:lstStyle/>
        <a:p>
          <a:endParaRPr lang="en-US"/>
        </a:p>
      </dgm:t>
    </dgm:pt>
    <dgm:pt modelId="{4B2B002A-2552-448B-A9B2-E8A862F0E8F2}" type="sibTrans" cxnId="{44D8976A-4EED-4C89-8A57-0B2A9FA9E80C}">
      <dgm:prSet/>
      <dgm:spPr/>
      <dgm:t>
        <a:bodyPr/>
        <a:lstStyle/>
        <a:p>
          <a:endParaRPr lang="en-US"/>
        </a:p>
      </dgm:t>
    </dgm:pt>
    <dgm:pt modelId="{7D4804D1-0A68-431F-BF15-14BA98BA8B41}">
      <dgm:prSet phldrT="[Text]" phldr="0"/>
      <dgm:spPr/>
      <dgm:t>
        <a:bodyPr/>
        <a:lstStyle/>
        <a:p>
          <a:pPr rtl="0"/>
          <a:r>
            <a:rPr lang="en-US">
              <a:latin typeface="Franklin Gothic Demi"/>
            </a:rPr>
            <a:t> </a:t>
          </a:r>
          <a:r>
            <a:rPr lang="en-US" b="1">
              <a:solidFill>
                <a:schemeClr val="bg1"/>
              </a:solidFill>
              <a:latin typeface="Franklin Gothic Book"/>
            </a:rPr>
            <a:t>Weak </a:t>
          </a:r>
        </a:p>
      </dgm:t>
    </dgm:pt>
    <dgm:pt modelId="{AC6E4454-16AF-4670-8801-31CB2CDA0C94}" type="parTrans" cxnId="{5B4D571E-525A-4760-8F50-7189957487F7}">
      <dgm:prSet/>
      <dgm:spPr/>
      <dgm:t>
        <a:bodyPr/>
        <a:lstStyle/>
        <a:p>
          <a:endParaRPr lang="en-US"/>
        </a:p>
      </dgm:t>
    </dgm:pt>
    <dgm:pt modelId="{8BC0A1D7-26B0-4CC2-BC0A-29106C1D0994}" type="sibTrans" cxnId="{5B4D571E-525A-4760-8F50-7189957487F7}">
      <dgm:prSet/>
      <dgm:spPr/>
      <dgm:t>
        <a:bodyPr/>
        <a:lstStyle/>
        <a:p>
          <a:endParaRPr lang="en-US"/>
        </a:p>
      </dgm:t>
    </dgm:pt>
    <dgm:pt modelId="{BE101BDE-3618-4D4B-B752-B006791FDF65}">
      <dgm:prSet phldr="0"/>
      <dgm:spPr/>
      <dgm:t>
        <a:bodyPr/>
        <a:lstStyle/>
        <a:p>
          <a:r>
            <a:rPr lang="en-US" err="1"/>
            <a:t>WardD</a:t>
          </a:r>
          <a:r>
            <a:rPr lang="en-US"/>
            <a:t> and WardD2 are very similar to each other, indicating that the results from these methods are almost identical.</a:t>
          </a:r>
        </a:p>
      </dgm:t>
    </dgm:pt>
    <dgm:pt modelId="{0522CEE3-2155-4C41-B54A-FAF9553B6988}" type="parTrans" cxnId="{24F136B7-3AC4-4FC9-946C-9BF1F8667828}">
      <dgm:prSet/>
      <dgm:spPr/>
      <dgm:t>
        <a:bodyPr/>
        <a:lstStyle/>
        <a:p>
          <a:endParaRPr lang="en-CA"/>
        </a:p>
      </dgm:t>
    </dgm:pt>
    <dgm:pt modelId="{2E94A843-9669-4653-B0D5-BD28AE4B9CC8}" type="sibTrans" cxnId="{24F136B7-3AC4-4FC9-946C-9BF1F8667828}">
      <dgm:prSet/>
      <dgm:spPr/>
      <dgm:t>
        <a:bodyPr/>
        <a:lstStyle/>
        <a:p>
          <a:endParaRPr lang="en-CA"/>
        </a:p>
      </dgm:t>
    </dgm:pt>
    <dgm:pt modelId="{0A8D0C1F-7AF6-4BAD-B2A9-6772009E5970}">
      <dgm:prSet phldr="0"/>
      <dgm:spPr/>
      <dgm:t>
        <a:bodyPr/>
        <a:lstStyle/>
        <a:p>
          <a:pPr rtl="0"/>
          <a:r>
            <a:rPr lang="en-US" dirty="0">
              <a:latin typeface="Franklin Gothic Demi"/>
            </a:rPr>
            <a:t> </a:t>
          </a:r>
          <a:r>
            <a:rPr lang="en-US" dirty="0"/>
            <a:t>Single Linkage and Average Linkage also are similar to each other.</a:t>
          </a:r>
        </a:p>
      </dgm:t>
    </dgm:pt>
    <dgm:pt modelId="{37A26C51-375A-472F-BEE3-5F444DCEA500}" type="parTrans" cxnId="{FA4B678A-314B-4051-8E4D-1B5303D9F2A2}">
      <dgm:prSet/>
      <dgm:spPr/>
      <dgm:t>
        <a:bodyPr/>
        <a:lstStyle/>
        <a:p>
          <a:endParaRPr lang="en-CA"/>
        </a:p>
      </dgm:t>
    </dgm:pt>
    <dgm:pt modelId="{5B024B35-551F-4851-A539-8B21F90F2C26}" type="sibTrans" cxnId="{FA4B678A-314B-4051-8E4D-1B5303D9F2A2}">
      <dgm:prSet/>
      <dgm:spPr/>
      <dgm:t>
        <a:bodyPr/>
        <a:lstStyle/>
        <a:p>
          <a:endParaRPr lang="en-CA"/>
        </a:p>
      </dgm:t>
    </dgm:pt>
    <dgm:pt modelId="{85D2B006-D6F2-4685-917E-8A17F06470AB}">
      <dgm:prSet phldr="0"/>
      <dgm:spPr/>
      <dgm:t>
        <a:bodyPr/>
        <a:lstStyle/>
        <a:p>
          <a:pPr rtl="0"/>
          <a:r>
            <a:rPr lang="en-US" dirty="0">
              <a:latin typeface="Franklin Gothic Demi"/>
            </a:rPr>
            <a:t> </a:t>
          </a:r>
          <a:r>
            <a:rPr lang="en-US" dirty="0">
              <a:solidFill>
                <a:schemeClr val="bg1"/>
              </a:solidFill>
              <a:latin typeface="Franklin Gothic Book"/>
            </a:rPr>
            <a:t>Correlation between Complete and </a:t>
          </a:r>
          <a:r>
            <a:rPr lang="en-US" dirty="0" err="1">
              <a:solidFill>
                <a:schemeClr val="bg1"/>
              </a:solidFill>
              <a:latin typeface="Franklin Gothic Book"/>
            </a:rPr>
            <a:t>WardD</a:t>
          </a:r>
          <a:r>
            <a:rPr lang="en-US" dirty="0">
              <a:solidFill>
                <a:schemeClr val="bg1"/>
              </a:solidFill>
              <a:latin typeface="Franklin Gothic Book"/>
            </a:rPr>
            <a:t> appears to be relatively weak.</a:t>
          </a:r>
          <a:endParaRPr lang="en-US" dirty="0">
            <a:solidFill>
              <a:srgbClr val="000000"/>
            </a:solidFill>
            <a:latin typeface="Franklin Gothic Book"/>
          </a:endParaRPr>
        </a:p>
      </dgm:t>
    </dgm:pt>
    <dgm:pt modelId="{A3CCE9FE-9FDF-4BD5-93F3-8A65AFED24C2}" type="parTrans" cxnId="{EE36D4B3-E0AB-4272-83AB-AF10FBF30777}">
      <dgm:prSet/>
      <dgm:spPr/>
      <dgm:t>
        <a:bodyPr/>
        <a:lstStyle/>
        <a:p>
          <a:endParaRPr lang="en-CA"/>
        </a:p>
      </dgm:t>
    </dgm:pt>
    <dgm:pt modelId="{E3799BB7-4692-4C8A-91B1-439DCEA92A04}" type="sibTrans" cxnId="{EE36D4B3-E0AB-4272-83AB-AF10FBF30777}">
      <dgm:prSet/>
      <dgm:spPr/>
      <dgm:t>
        <a:bodyPr/>
        <a:lstStyle/>
        <a:p>
          <a:endParaRPr lang="en-CA"/>
        </a:p>
      </dgm:t>
    </dgm:pt>
    <dgm:pt modelId="{C78A2312-1ECF-4931-9855-21203B7A1AE8}" type="pres">
      <dgm:prSet presAssocID="{817C565F-C479-4C38-B321-BD2EA53CB9D1}" presName="linearFlow" presStyleCnt="0">
        <dgm:presLayoutVars>
          <dgm:dir/>
          <dgm:animLvl val="lvl"/>
          <dgm:resizeHandles val="exact"/>
        </dgm:presLayoutVars>
      </dgm:prSet>
      <dgm:spPr/>
    </dgm:pt>
    <dgm:pt modelId="{02D33981-261A-4E86-8F53-893836BA1C27}" type="pres">
      <dgm:prSet presAssocID="{69C8C6F6-DB25-4C18-B9CC-EFBAB5F2404C}" presName="composite" presStyleCnt="0"/>
      <dgm:spPr/>
    </dgm:pt>
    <dgm:pt modelId="{D3776BD8-2B62-400B-9FA8-E4A58C11F57B}" type="pres">
      <dgm:prSet presAssocID="{69C8C6F6-DB25-4C18-B9CC-EFBAB5F2404C}" presName="parentText" presStyleLbl="alignNode1" presStyleIdx="0" presStyleCnt="3">
        <dgm:presLayoutVars>
          <dgm:chMax val="1"/>
          <dgm:bulletEnabled val="1"/>
        </dgm:presLayoutVars>
      </dgm:prSet>
      <dgm:spPr/>
    </dgm:pt>
    <dgm:pt modelId="{036912A8-CB6D-4D2C-A5A2-A3A863699E83}" type="pres">
      <dgm:prSet presAssocID="{69C8C6F6-DB25-4C18-B9CC-EFBAB5F2404C}" presName="descendantText" presStyleLbl="alignAcc1" presStyleIdx="0" presStyleCnt="3">
        <dgm:presLayoutVars>
          <dgm:bulletEnabled val="1"/>
        </dgm:presLayoutVars>
      </dgm:prSet>
      <dgm:spPr/>
    </dgm:pt>
    <dgm:pt modelId="{C3BA1154-F06E-4FA3-9FB2-E8CAE05C0F38}" type="pres">
      <dgm:prSet presAssocID="{644ECC4F-013A-4787-8CA7-37305AFD260B}" presName="sp" presStyleCnt="0"/>
      <dgm:spPr/>
    </dgm:pt>
    <dgm:pt modelId="{F24CAF3C-ED77-42D9-B9B7-DFB210807492}" type="pres">
      <dgm:prSet presAssocID="{AAA4B6E9-073E-413A-9DEF-B0F371A2963A}" presName="composite" presStyleCnt="0"/>
      <dgm:spPr/>
    </dgm:pt>
    <dgm:pt modelId="{A657C062-4488-4864-B494-F13FCC5865F2}" type="pres">
      <dgm:prSet presAssocID="{AAA4B6E9-073E-413A-9DEF-B0F371A2963A}" presName="parentText" presStyleLbl="alignNode1" presStyleIdx="1" presStyleCnt="3">
        <dgm:presLayoutVars>
          <dgm:chMax val="1"/>
          <dgm:bulletEnabled val="1"/>
        </dgm:presLayoutVars>
      </dgm:prSet>
      <dgm:spPr/>
    </dgm:pt>
    <dgm:pt modelId="{AF1A8C1C-7BBC-4737-B6C1-9A806FF4E14A}" type="pres">
      <dgm:prSet presAssocID="{AAA4B6E9-073E-413A-9DEF-B0F371A2963A}" presName="descendantText" presStyleLbl="alignAcc1" presStyleIdx="1" presStyleCnt="3">
        <dgm:presLayoutVars>
          <dgm:bulletEnabled val="1"/>
        </dgm:presLayoutVars>
      </dgm:prSet>
      <dgm:spPr/>
    </dgm:pt>
    <dgm:pt modelId="{2EB5D134-6481-46B8-B5A4-32B51280B0CE}" type="pres">
      <dgm:prSet presAssocID="{4B2B002A-2552-448B-A9B2-E8A862F0E8F2}" presName="sp" presStyleCnt="0"/>
      <dgm:spPr/>
    </dgm:pt>
    <dgm:pt modelId="{5F2EA7AE-4F79-41B6-9B98-CE13FFF74B8A}" type="pres">
      <dgm:prSet presAssocID="{7D4804D1-0A68-431F-BF15-14BA98BA8B41}" presName="composite" presStyleCnt="0"/>
      <dgm:spPr/>
    </dgm:pt>
    <dgm:pt modelId="{B59054CD-9EF2-418B-BFF2-418FB7A61D00}" type="pres">
      <dgm:prSet presAssocID="{7D4804D1-0A68-431F-BF15-14BA98BA8B41}" presName="parentText" presStyleLbl="alignNode1" presStyleIdx="2" presStyleCnt="3">
        <dgm:presLayoutVars>
          <dgm:chMax val="1"/>
          <dgm:bulletEnabled val="1"/>
        </dgm:presLayoutVars>
      </dgm:prSet>
      <dgm:spPr/>
    </dgm:pt>
    <dgm:pt modelId="{CACC7DA7-4607-4BD2-A05B-17FB6F0882EC}" type="pres">
      <dgm:prSet presAssocID="{7D4804D1-0A68-431F-BF15-14BA98BA8B41}" presName="descendantText" presStyleLbl="alignAcc1" presStyleIdx="2" presStyleCnt="3">
        <dgm:presLayoutVars>
          <dgm:bulletEnabled val="1"/>
        </dgm:presLayoutVars>
      </dgm:prSet>
      <dgm:spPr/>
    </dgm:pt>
  </dgm:ptLst>
  <dgm:cxnLst>
    <dgm:cxn modelId="{6DE52D1A-6009-47D0-96DC-8366B33B5DEC}" type="presOf" srcId="{85D2B006-D6F2-4685-917E-8A17F06470AB}" destId="{CACC7DA7-4607-4BD2-A05B-17FB6F0882EC}" srcOrd="0" destOrd="0" presId="urn:microsoft.com/office/officeart/2005/8/layout/chevron2"/>
    <dgm:cxn modelId="{5B4D571E-525A-4760-8F50-7189957487F7}" srcId="{817C565F-C479-4C38-B321-BD2EA53CB9D1}" destId="{7D4804D1-0A68-431F-BF15-14BA98BA8B41}" srcOrd="2" destOrd="0" parTransId="{AC6E4454-16AF-4670-8801-31CB2CDA0C94}" sibTransId="{8BC0A1D7-26B0-4CC2-BC0A-29106C1D0994}"/>
    <dgm:cxn modelId="{E97B1C4A-9478-42EA-90B7-287496A002F4}" type="presOf" srcId="{7D4804D1-0A68-431F-BF15-14BA98BA8B41}" destId="{B59054CD-9EF2-418B-BFF2-418FB7A61D00}" srcOrd="0" destOrd="0" presId="urn:microsoft.com/office/officeart/2005/8/layout/chevron2"/>
    <dgm:cxn modelId="{44D8976A-4EED-4C89-8A57-0B2A9FA9E80C}" srcId="{817C565F-C479-4C38-B321-BD2EA53CB9D1}" destId="{AAA4B6E9-073E-413A-9DEF-B0F371A2963A}" srcOrd="1" destOrd="0" parTransId="{C87D5E9B-BA1F-435F-8D63-4A024C6F9FB5}" sibTransId="{4B2B002A-2552-448B-A9B2-E8A862F0E8F2}"/>
    <dgm:cxn modelId="{9378F94A-B1FA-4D2F-8A4B-E73C7D5BA77C}" type="presOf" srcId="{BE101BDE-3618-4D4B-B752-B006791FDF65}" destId="{036912A8-CB6D-4D2C-A5A2-A3A863699E83}" srcOrd="0" destOrd="0" presId="urn:microsoft.com/office/officeart/2005/8/layout/chevron2"/>
    <dgm:cxn modelId="{FA4B678A-314B-4051-8E4D-1B5303D9F2A2}" srcId="{AAA4B6E9-073E-413A-9DEF-B0F371A2963A}" destId="{0A8D0C1F-7AF6-4BAD-B2A9-6772009E5970}" srcOrd="0" destOrd="0" parTransId="{37A26C51-375A-472F-BEE3-5F444DCEA500}" sibTransId="{5B024B35-551F-4851-A539-8B21F90F2C26}"/>
    <dgm:cxn modelId="{CFE1AC8C-0B16-43D0-9AB5-3AADEB5D0878}" type="presOf" srcId="{0A8D0C1F-7AF6-4BAD-B2A9-6772009E5970}" destId="{AF1A8C1C-7BBC-4737-B6C1-9A806FF4E14A}" srcOrd="0" destOrd="0" presId="urn:microsoft.com/office/officeart/2005/8/layout/chevron2"/>
    <dgm:cxn modelId="{96B2A393-24A7-4DBA-8D3D-806B6A8DF5FA}" type="presOf" srcId="{817C565F-C479-4C38-B321-BD2EA53CB9D1}" destId="{C78A2312-1ECF-4931-9855-21203B7A1AE8}" srcOrd="0" destOrd="0" presId="urn:microsoft.com/office/officeart/2005/8/layout/chevron2"/>
    <dgm:cxn modelId="{EE36D4B3-E0AB-4272-83AB-AF10FBF30777}" srcId="{7D4804D1-0A68-431F-BF15-14BA98BA8B41}" destId="{85D2B006-D6F2-4685-917E-8A17F06470AB}" srcOrd="0" destOrd="0" parTransId="{A3CCE9FE-9FDF-4BD5-93F3-8A65AFED24C2}" sibTransId="{E3799BB7-4692-4C8A-91B1-439DCEA92A04}"/>
    <dgm:cxn modelId="{24F136B7-3AC4-4FC9-946C-9BF1F8667828}" srcId="{69C8C6F6-DB25-4C18-B9CC-EFBAB5F2404C}" destId="{BE101BDE-3618-4D4B-B752-B006791FDF65}" srcOrd="0" destOrd="0" parTransId="{0522CEE3-2155-4C41-B54A-FAF9553B6988}" sibTransId="{2E94A843-9669-4653-B0D5-BD28AE4B9CC8}"/>
    <dgm:cxn modelId="{8D70FCCA-7402-4774-BBF0-4BAB2278BB30}" type="presOf" srcId="{AAA4B6E9-073E-413A-9DEF-B0F371A2963A}" destId="{A657C062-4488-4864-B494-F13FCC5865F2}" srcOrd="0" destOrd="0" presId="urn:microsoft.com/office/officeart/2005/8/layout/chevron2"/>
    <dgm:cxn modelId="{0159D8D5-9E2E-4D43-B134-F769DA48BA95}" type="presOf" srcId="{69C8C6F6-DB25-4C18-B9CC-EFBAB5F2404C}" destId="{D3776BD8-2B62-400B-9FA8-E4A58C11F57B}" srcOrd="0" destOrd="0" presId="urn:microsoft.com/office/officeart/2005/8/layout/chevron2"/>
    <dgm:cxn modelId="{A31986DA-BD44-4FAF-86E0-451241013E7F}" srcId="{817C565F-C479-4C38-B321-BD2EA53CB9D1}" destId="{69C8C6F6-DB25-4C18-B9CC-EFBAB5F2404C}" srcOrd="0" destOrd="0" parTransId="{5DFAE960-CEE0-466C-ABD3-8856F382A7E8}" sibTransId="{644ECC4F-013A-4787-8CA7-37305AFD260B}"/>
    <dgm:cxn modelId="{3E8F17AE-35D4-4EE9-A40A-6C6CD506AA30}" type="presParOf" srcId="{C78A2312-1ECF-4931-9855-21203B7A1AE8}" destId="{02D33981-261A-4E86-8F53-893836BA1C27}" srcOrd="0" destOrd="0" presId="urn:microsoft.com/office/officeart/2005/8/layout/chevron2"/>
    <dgm:cxn modelId="{F0D87381-DE1E-4D4E-AF6E-107F2435D314}" type="presParOf" srcId="{02D33981-261A-4E86-8F53-893836BA1C27}" destId="{D3776BD8-2B62-400B-9FA8-E4A58C11F57B}" srcOrd="0" destOrd="0" presId="urn:microsoft.com/office/officeart/2005/8/layout/chevron2"/>
    <dgm:cxn modelId="{E0DFEE1E-0363-4980-B51A-A49881782F7C}" type="presParOf" srcId="{02D33981-261A-4E86-8F53-893836BA1C27}" destId="{036912A8-CB6D-4D2C-A5A2-A3A863699E83}" srcOrd="1" destOrd="0" presId="urn:microsoft.com/office/officeart/2005/8/layout/chevron2"/>
    <dgm:cxn modelId="{BB53215E-5C0C-44C8-A6CA-D601AA9CDFE7}" type="presParOf" srcId="{C78A2312-1ECF-4931-9855-21203B7A1AE8}" destId="{C3BA1154-F06E-4FA3-9FB2-E8CAE05C0F38}" srcOrd="1" destOrd="0" presId="urn:microsoft.com/office/officeart/2005/8/layout/chevron2"/>
    <dgm:cxn modelId="{8E58BF98-1F04-4FB7-A7A5-4DD487E75F5B}" type="presParOf" srcId="{C78A2312-1ECF-4931-9855-21203B7A1AE8}" destId="{F24CAF3C-ED77-42D9-B9B7-DFB210807492}" srcOrd="2" destOrd="0" presId="urn:microsoft.com/office/officeart/2005/8/layout/chevron2"/>
    <dgm:cxn modelId="{3035978A-F350-4F3B-B178-EF67AD0F31A5}" type="presParOf" srcId="{F24CAF3C-ED77-42D9-B9B7-DFB210807492}" destId="{A657C062-4488-4864-B494-F13FCC5865F2}" srcOrd="0" destOrd="0" presId="urn:microsoft.com/office/officeart/2005/8/layout/chevron2"/>
    <dgm:cxn modelId="{A58BBDE0-79B1-4D91-9494-E14CAE82C175}" type="presParOf" srcId="{F24CAF3C-ED77-42D9-B9B7-DFB210807492}" destId="{AF1A8C1C-7BBC-4737-B6C1-9A806FF4E14A}" srcOrd="1" destOrd="0" presId="urn:microsoft.com/office/officeart/2005/8/layout/chevron2"/>
    <dgm:cxn modelId="{61D488AD-F340-44A1-90C9-CF747B18B3FC}" type="presParOf" srcId="{C78A2312-1ECF-4931-9855-21203B7A1AE8}" destId="{2EB5D134-6481-46B8-B5A4-32B51280B0CE}" srcOrd="3" destOrd="0" presId="urn:microsoft.com/office/officeart/2005/8/layout/chevron2"/>
    <dgm:cxn modelId="{07B94145-4C52-4327-813F-49F509D40624}" type="presParOf" srcId="{C78A2312-1ECF-4931-9855-21203B7A1AE8}" destId="{5F2EA7AE-4F79-41B6-9B98-CE13FFF74B8A}" srcOrd="4" destOrd="0" presId="urn:microsoft.com/office/officeart/2005/8/layout/chevron2"/>
    <dgm:cxn modelId="{6C619772-C434-49AB-8B84-D23375896C22}" type="presParOf" srcId="{5F2EA7AE-4F79-41B6-9B98-CE13FFF74B8A}" destId="{B59054CD-9EF2-418B-BFF2-418FB7A61D00}" srcOrd="0" destOrd="0" presId="urn:microsoft.com/office/officeart/2005/8/layout/chevron2"/>
    <dgm:cxn modelId="{264262F5-1022-4FA2-9AD5-061265FA2183}" type="presParOf" srcId="{5F2EA7AE-4F79-41B6-9B98-CE13FFF74B8A}" destId="{CACC7DA7-4607-4BD2-A05B-17FB6F0882EC}"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A9F581-9356-462C-954E-0CCA3718A18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36B0AE9B-C2FF-4934-89BC-4D07BFAC09C3}">
      <dgm:prSet phldrT="[Text]"/>
      <dgm:spPr/>
      <dgm:t>
        <a:bodyPr/>
        <a:lstStyle/>
        <a:p>
          <a:r>
            <a:rPr lang="en-CA">
              <a:solidFill>
                <a:schemeClr val="bg1"/>
              </a:solidFill>
              <a:latin typeface="+mj-lt"/>
            </a:rPr>
            <a:t>Cluster 1</a:t>
          </a:r>
        </a:p>
      </dgm:t>
    </dgm:pt>
    <dgm:pt modelId="{26B8EC9C-AB07-40A5-916C-6772A677AC8F}" type="parTrans" cxnId="{3D2A6E6C-E667-4EE6-B6E8-3CECEEF0EABF}">
      <dgm:prSet/>
      <dgm:spPr/>
      <dgm:t>
        <a:bodyPr/>
        <a:lstStyle/>
        <a:p>
          <a:endParaRPr lang="en-CA"/>
        </a:p>
      </dgm:t>
    </dgm:pt>
    <dgm:pt modelId="{F059B66B-053C-43F4-9FEC-688451618C4A}" type="sibTrans" cxnId="{3D2A6E6C-E667-4EE6-B6E8-3CECEEF0EABF}">
      <dgm:prSet/>
      <dgm:spPr/>
      <dgm:t>
        <a:bodyPr/>
        <a:lstStyle/>
        <a:p>
          <a:endParaRPr lang="en-CA"/>
        </a:p>
      </dgm:t>
    </dgm:pt>
    <dgm:pt modelId="{8B214D78-E7B0-4CD4-A3EB-B92CFEFE5D4B}">
      <dgm:prSet phldrT="[Text]" custT="1"/>
      <dgm:spPr/>
      <dgm:t>
        <a:bodyPr/>
        <a:lstStyle/>
        <a:p>
          <a:r>
            <a:rPr lang="en-CA" sz="1600"/>
            <a:t>18 car models</a:t>
          </a:r>
        </a:p>
      </dgm:t>
    </dgm:pt>
    <dgm:pt modelId="{9241782C-8D3F-4424-B869-27E6F4C95D29}" type="parTrans" cxnId="{63D56723-6208-44A5-913C-EE2E4B512973}">
      <dgm:prSet/>
      <dgm:spPr/>
      <dgm:t>
        <a:bodyPr/>
        <a:lstStyle/>
        <a:p>
          <a:endParaRPr lang="en-CA"/>
        </a:p>
      </dgm:t>
    </dgm:pt>
    <dgm:pt modelId="{5058776D-81A3-46E0-9B60-397E0EE9C592}" type="sibTrans" cxnId="{63D56723-6208-44A5-913C-EE2E4B512973}">
      <dgm:prSet/>
      <dgm:spPr/>
      <dgm:t>
        <a:bodyPr/>
        <a:lstStyle/>
        <a:p>
          <a:endParaRPr lang="en-CA"/>
        </a:p>
      </dgm:t>
    </dgm:pt>
    <dgm:pt modelId="{B17E9F5D-E6C5-4087-9051-92FE7111746F}">
      <dgm:prSet phldrT="[Text]"/>
      <dgm:spPr/>
      <dgm:t>
        <a:bodyPr/>
        <a:lstStyle/>
        <a:p>
          <a:r>
            <a:rPr lang="en-CA">
              <a:solidFill>
                <a:schemeClr val="bg1"/>
              </a:solidFill>
              <a:latin typeface="+mj-lt"/>
            </a:rPr>
            <a:t>Cluster 2</a:t>
          </a:r>
        </a:p>
      </dgm:t>
    </dgm:pt>
    <dgm:pt modelId="{25297A6A-5CBC-4395-A08A-94478C8F2E91}" type="parTrans" cxnId="{DAB72097-5E0C-4084-87EA-DDA08E3AA15C}">
      <dgm:prSet/>
      <dgm:spPr/>
      <dgm:t>
        <a:bodyPr/>
        <a:lstStyle/>
        <a:p>
          <a:endParaRPr lang="en-CA"/>
        </a:p>
      </dgm:t>
    </dgm:pt>
    <dgm:pt modelId="{1E51ADFE-0661-4310-BF4B-E4591ED71EE2}" type="sibTrans" cxnId="{DAB72097-5E0C-4084-87EA-DDA08E3AA15C}">
      <dgm:prSet/>
      <dgm:spPr/>
      <dgm:t>
        <a:bodyPr/>
        <a:lstStyle/>
        <a:p>
          <a:endParaRPr lang="en-CA"/>
        </a:p>
      </dgm:t>
    </dgm:pt>
    <dgm:pt modelId="{58E6F6B5-64E4-4BD4-B1A3-40D6F093227A}">
      <dgm:prSet phldrT="[Text]" custT="1"/>
      <dgm:spPr/>
      <dgm:t>
        <a:bodyPr/>
        <a:lstStyle/>
        <a:p>
          <a:r>
            <a:rPr lang="en-CA" sz="1600"/>
            <a:t>14 car models</a:t>
          </a:r>
        </a:p>
      </dgm:t>
    </dgm:pt>
    <dgm:pt modelId="{D0222AC8-17AF-4CBA-816E-988E206705DE}" type="parTrans" cxnId="{00123D12-F120-428E-B77A-8138868D6109}">
      <dgm:prSet/>
      <dgm:spPr/>
      <dgm:t>
        <a:bodyPr/>
        <a:lstStyle/>
        <a:p>
          <a:endParaRPr lang="en-CA"/>
        </a:p>
      </dgm:t>
    </dgm:pt>
    <dgm:pt modelId="{4F27718C-66E8-495F-9677-14BB52738390}" type="sibTrans" cxnId="{00123D12-F120-428E-B77A-8138868D6109}">
      <dgm:prSet/>
      <dgm:spPr/>
      <dgm:t>
        <a:bodyPr/>
        <a:lstStyle/>
        <a:p>
          <a:endParaRPr lang="en-CA"/>
        </a:p>
      </dgm:t>
    </dgm:pt>
    <dgm:pt modelId="{E826C50D-BB10-4F58-945E-DFD3A2F948CA}" type="pres">
      <dgm:prSet presAssocID="{9DA9F581-9356-462C-954E-0CCA3718A188}" presName="Name0" presStyleCnt="0">
        <dgm:presLayoutVars>
          <dgm:dir/>
          <dgm:animLvl val="lvl"/>
          <dgm:resizeHandles val="exact"/>
        </dgm:presLayoutVars>
      </dgm:prSet>
      <dgm:spPr/>
    </dgm:pt>
    <dgm:pt modelId="{0FC2F8BD-394D-4734-85FD-E7997DFD78C3}" type="pres">
      <dgm:prSet presAssocID="{36B0AE9B-C2FF-4934-89BC-4D07BFAC09C3}" presName="linNode" presStyleCnt="0"/>
      <dgm:spPr/>
    </dgm:pt>
    <dgm:pt modelId="{3B28A198-50C9-4442-A29B-79DF5F6BE7E8}" type="pres">
      <dgm:prSet presAssocID="{36B0AE9B-C2FF-4934-89BC-4D07BFAC09C3}" presName="parentText" presStyleLbl="node1" presStyleIdx="0" presStyleCnt="2">
        <dgm:presLayoutVars>
          <dgm:chMax val="1"/>
          <dgm:bulletEnabled val="1"/>
        </dgm:presLayoutVars>
      </dgm:prSet>
      <dgm:spPr/>
    </dgm:pt>
    <dgm:pt modelId="{AD666F1F-A3F4-49CF-A5EE-EE2A0E334848}" type="pres">
      <dgm:prSet presAssocID="{36B0AE9B-C2FF-4934-89BC-4D07BFAC09C3}" presName="descendantText" presStyleLbl="alignAccFollowNode1" presStyleIdx="0" presStyleCnt="2">
        <dgm:presLayoutVars>
          <dgm:bulletEnabled val="1"/>
        </dgm:presLayoutVars>
      </dgm:prSet>
      <dgm:spPr/>
    </dgm:pt>
    <dgm:pt modelId="{4D2EA629-A99D-4134-8055-75E3A0B75FE1}" type="pres">
      <dgm:prSet presAssocID="{F059B66B-053C-43F4-9FEC-688451618C4A}" presName="sp" presStyleCnt="0"/>
      <dgm:spPr/>
    </dgm:pt>
    <dgm:pt modelId="{8667504C-6CA8-492F-985D-B0A072C64299}" type="pres">
      <dgm:prSet presAssocID="{B17E9F5D-E6C5-4087-9051-92FE7111746F}" presName="linNode" presStyleCnt="0"/>
      <dgm:spPr/>
    </dgm:pt>
    <dgm:pt modelId="{BB69C972-BEBC-44B9-9236-11CE8753A071}" type="pres">
      <dgm:prSet presAssocID="{B17E9F5D-E6C5-4087-9051-92FE7111746F}" presName="parentText" presStyleLbl="node1" presStyleIdx="1" presStyleCnt="2">
        <dgm:presLayoutVars>
          <dgm:chMax val="1"/>
          <dgm:bulletEnabled val="1"/>
        </dgm:presLayoutVars>
      </dgm:prSet>
      <dgm:spPr/>
    </dgm:pt>
    <dgm:pt modelId="{9144280D-FE67-49DF-AC44-46DD93501983}" type="pres">
      <dgm:prSet presAssocID="{B17E9F5D-E6C5-4087-9051-92FE7111746F}" presName="descendantText" presStyleLbl="alignAccFollowNode1" presStyleIdx="1" presStyleCnt="2">
        <dgm:presLayoutVars>
          <dgm:bulletEnabled val="1"/>
        </dgm:presLayoutVars>
      </dgm:prSet>
      <dgm:spPr/>
    </dgm:pt>
  </dgm:ptLst>
  <dgm:cxnLst>
    <dgm:cxn modelId="{00123D12-F120-428E-B77A-8138868D6109}" srcId="{B17E9F5D-E6C5-4087-9051-92FE7111746F}" destId="{58E6F6B5-64E4-4BD4-B1A3-40D6F093227A}" srcOrd="0" destOrd="0" parTransId="{D0222AC8-17AF-4CBA-816E-988E206705DE}" sibTransId="{4F27718C-66E8-495F-9677-14BB52738390}"/>
    <dgm:cxn modelId="{63D56723-6208-44A5-913C-EE2E4B512973}" srcId="{36B0AE9B-C2FF-4934-89BC-4D07BFAC09C3}" destId="{8B214D78-E7B0-4CD4-A3EB-B92CFEFE5D4B}" srcOrd="0" destOrd="0" parTransId="{9241782C-8D3F-4424-B869-27E6F4C95D29}" sibTransId="{5058776D-81A3-46E0-9B60-397E0EE9C592}"/>
    <dgm:cxn modelId="{3D2A6E6C-E667-4EE6-B6E8-3CECEEF0EABF}" srcId="{9DA9F581-9356-462C-954E-0CCA3718A188}" destId="{36B0AE9B-C2FF-4934-89BC-4D07BFAC09C3}" srcOrd="0" destOrd="0" parTransId="{26B8EC9C-AB07-40A5-916C-6772A677AC8F}" sibTransId="{F059B66B-053C-43F4-9FEC-688451618C4A}"/>
    <dgm:cxn modelId="{DE37607E-9DEA-487E-B09C-DC66A3E85E3A}" type="presOf" srcId="{58E6F6B5-64E4-4BD4-B1A3-40D6F093227A}" destId="{9144280D-FE67-49DF-AC44-46DD93501983}" srcOrd="0" destOrd="0" presId="urn:microsoft.com/office/officeart/2005/8/layout/vList5"/>
    <dgm:cxn modelId="{0F405686-AFE0-4975-9273-BB36D0F9FCF2}" type="presOf" srcId="{8B214D78-E7B0-4CD4-A3EB-B92CFEFE5D4B}" destId="{AD666F1F-A3F4-49CF-A5EE-EE2A0E334848}" srcOrd="0" destOrd="0" presId="urn:microsoft.com/office/officeart/2005/8/layout/vList5"/>
    <dgm:cxn modelId="{EE7F4994-004F-4B87-ADBC-B690CC2B824A}" type="presOf" srcId="{36B0AE9B-C2FF-4934-89BC-4D07BFAC09C3}" destId="{3B28A198-50C9-4442-A29B-79DF5F6BE7E8}" srcOrd="0" destOrd="0" presId="urn:microsoft.com/office/officeart/2005/8/layout/vList5"/>
    <dgm:cxn modelId="{DAB72097-5E0C-4084-87EA-DDA08E3AA15C}" srcId="{9DA9F581-9356-462C-954E-0CCA3718A188}" destId="{B17E9F5D-E6C5-4087-9051-92FE7111746F}" srcOrd="1" destOrd="0" parTransId="{25297A6A-5CBC-4395-A08A-94478C8F2E91}" sibTransId="{1E51ADFE-0661-4310-BF4B-E4591ED71EE2}"/>
    <dgm:cxn modelId="{296DE2BD-6693-454C-B691-2E2460D21973}" type="presOf" srcId="{9DA9F581-9356-462C-954E-0CCA3718A188}" destId="{E826C50D-BB10-4F58-945E-DFD3A2F948CA}" srcOrd="0" destOrd="0" presId="urn:microsoft.com/office/officeart/2005/8/layout/vList5"/>
    <dgm:cxn modelId="{9C7263C1-4BA7-49B6-B177-EB63C7CB349D}" type="presOf" srcId="{B17E9F5D-E6C5-4087-9051-92FE7111746F}" destId="{BB69C972-BEBC-44B9-9236-11CE8753A071}" srcOrd="0" destOrd="0" presId="urn:microsoft.com/office/officeart/2005/8/layout/vList5"/>
    <dgm:cxn modelId="{D4454D59-29BB-4C7E-BCAB-27E3787CCB45}" type="presParOf" srcId="{E826C50D-BB10-4F58-945E-DFD3A2F948CA}" destId="{0FC2F8BD-394D-4734-85FD-E7997DFD78C3}" srcOrd="0" destOrd="0" presId="urn:microsoft.com/office/officeart/2005/8/layout/vList5"/>
    <dgm:cxn modelId="{0A2CBCDE-1BF3-4B77-AF2C-40C4FCD0FBAA}" type="presParOf" srcId="{0FC2F8BD-394D-4734-85FD-E7997DFD78C3}" destId="{3B28A198-50C9-4442-A29B-79DF5F6BE7E8}" srcOrd="0" destOrd="0" presId="urn:microsoft.com/office/officeart/2005/8/layout/vList5"/>
    <dgm:cxn modelId="{D21E9C38-FC14-48E4-ABD2-EA5EC297E06A}" type="presParOf" srcId="{0FC2F8BD-394D-4734-85FD-E7997DFD78C3}" destId="{AD666F1F-A3F4-49CF-A5EE-EE2A0E334848}" srcOrd="1" destOrd="0" presId="urn:microsoft.com/office/officeart/2005/8/layout/vList5"/>
    <dgm:cxn modelId="{F1111D49-5767-4C5E-BBF4-66D5DD87B714}" type="presParOf" srcId="{E826C50D-BB10-4F58-945E-DFD3A2F948CA}" destId="{4D2EA629-A99D-4134-8055-75E3A0B75FE1}" srcOrd="1" destOrd="0" presId="urn:microsoft.com/office/officeart/2005/8/layout/vList5"/>
    <dgm:cxn modelId="{6E2D9BB1-6804-40BA-BC0E-DE56CD545C6B}" type="presParOf" srcId="{E826C50D-BB10-4F58-945E-DFD3A2F948CA}" destId="{8667504C-6CA8-492F-985D-B0A072C64299}" srcOrd="2" destOrd="0" presId="urn:microsoft.com/office/officeart/2005/8/layout/vList5"/>
    <dgm:cxn modelId="{1B77BF88-B65F-4C2F-AF68-A0B7D7382AA1}" type="presParOf" srcId="{8667504C-6CA8-492F-985D-B0A072C64299}" destId="{BB69C972-BEBC-44B9-9236-11CE8753A071}" srcOrd="0" destOrd="0" presId="urn:microsoft.com/office/officeart/2005/8/layout/vList5"/>
    <dgm:cxn modelId="{AA1ADBC5-20E2-4E0F-83F5-5EFA4A107E74}" type="presParOf" srcId="{8667504C-6CA8-492F-985D-B0A072C64299}" destId="{9144280D-FE67-49DF-AC44-46DD93501983}"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03A22-0775-41FB-BC1F-F50611AD22C7}">
      <dsp:nvSpPr>
        <dsp:cNvPr id="0" name=""/>
        <dsp:cNvSpPr/>
      </dsp:nvSpPr>
      <dsp:spPr>
        <a:xfrm rot="5400000">
          <a:off x="5537494" y="-3397076"/>
          <a:ext cx="759030" cy="774370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dirty="0"/>
            <a:t>Features have different scale of measurements.</a:t>
          </a:r>
        </a:p>
        <a:p>
          <a:pPr marL="114300" lvl="1" indent="-114300" algn="l" defTabSz="533400">
            <a:lnSpc>
              <a:spcPct val="90000"/>
            </a:lnSpc>
            <a:spcBef>
              <a:spcPct val="0"/>
            </a:spcBef>
            <a:spcAft>
              <a:spcPct val="15000"/>
            </a:spcAft>
            <a:buChar char="•"/>
          </a:pPr>
          <a:r>
            <a:rPr lang="en-CA" sz="1200" kern="1200" dirty="0"/>
            <a:t>We standardized the data </a:t>
          </a:r>
          <a:r>
            <a:rPr lang="en-US" sz="1200" kern="1200" dirty="0"/>
            <a:t>to ensure each variable contributes equally to the distance calculations, preventing variables with larger scales to have more weight in </a:t>
          </a:r>
          <a:r>
            <a:rPr lang="en-CA" sz="1200" kern="1200" dirty="0"/>
            <a:t>the clustering results.</a:t>
          </a:r>
        </a:p>
      </dsp:txBody>
      <dsp:txXfrm rot="-5400000">
        <a:off x="2045158" y="132313"/>
        <a:ext cx="7706650" cy="684924"/>
      </dsp:txXfrm>
    </dsp:sp>
    <dsp:sp modelId="{37A3F9EE-032F-47E7-B9F6-B1835C3A8A35}">
      <dsp:nvSpPr>
        <dsp:cNvPr id="0" name=""/>
        <dsp:cNvSpPr/>
      </dsp:nvSpPr>
      <dsp:spPr>
        <a:xfrm>
          <a:off x="78403" y="381"/>
          <a:ext cx="1966755" cy="9487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chemeClr val="bg1"/>
              </a:solidFill>
            </a:rPr>
            <a:t>Normalization</a:t>
          </a:r>
        </a:p>
      </dsp:txBody>
      <dsp:txXfrm>
        <a:off x="124719" y="46697"/>
        <a:ext cx="1874123" cy="856155"/>
      </dsp:txXfrm>
    </dsp:sp>
    <dsp:sp modelId="{CA7C6736-EA0C-4E56-BC41-86A2D1F91321}">
      <dsp:nvSpPr>
        <dsp:cNvPr id="0" name=""/>
        <dsp:cNvSpPr/>
      </dsp:nvSpPr>
      <dsp:spPr>
        <a:xfrm rot="5400000">
          <a:off x="5537494" y="-2400848"/>
          <a:ext cx="759030" cy="774370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dirty="0"/>
            <a:t>No missing values.</a:t>
          </a:r>
        </a:p>
      </dsp:txBody>
      <dsp:txXfrm rot="-5400000">
        <a:off x="2045158" y="1128541"/>
        <a:ext cx="7706650" cy="684924"/>
      </dsp:txXfrm>
    </dsp:sp>
    <dsp:sp modelId="{7D4790BC-0FFF-4657-96AE-4309D82E653D}">
      <dsp:nvSpPr>
        <dsp:cNvPr id="0" name=""/>
        <dsp:cNvSpPr/>
      </dsp:nvSpPr>
      <dsp:spPr>
        <a:xfrm>
          <a:off x="78403" y="996608"/>
          <a:ext cx="1966755" cy="9487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rgbClr val="000000"/>
              </a:solidFill>
              <a:latin typeface="Franklin Gothic Book"/>
              <a:ea typeface="+mn-ea"/>
              <a:cs typeface="+mn-cs"/>
            </a:rPr>
            <a:t>Missing Values</a:t>
          </a:r>
        </a:p>
      </dsp:txBody>
      <dsp:txXfrm>
        <a:off x="124719" y="1042924"/>
        <a:ext cx="1874123" cy="856155"/>
      </dsp:txXfrm>
    </dsp:sp>
    <dsp:sp modelId="{A1FEB1ED-1D26-4A25-A967-3990D4FD19AC}">
      <dsp:nvSpPr>
        <dsp:cNvPr id="0" name=""/>
        <dsp:cNvSpPr/>
      </dsp:nvSpPr>
      <dsp:spPr>
        <a:xfrm rot="5400000">
          <a:off x="5537494" y="-1404621"/>
          <a:ext cx="759030" cy="774370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dirty="0"/>
            <a:t>Several outliers in almost all variables.</a:t>
          </a:r>
        </a:p>
        <a:p>
          <a:pPr marL="114300" lvl="1" indent="-114300" algn="l" defTabSz="533400">
            <a:lnSpc>
              <a:spcPct val="90000"/>
            </a:lnSpc>
            <a:spcBef>
              <a:spcPct val="0"/>
            </a:spcBef>
            <a:spcAft>
              <a:spcPct val="15000"/>
            </a:spcAft>
            <a:buChar char="•"/>
          </a:pPr>
          <a:r>
            <a:rPr lang="en-US" sz="1200" kern="1200" dirty="0"/>
            <a:t>Given the clinical nature of the data, the outliers have been retained, as they likely represent natural variations rather than measurement errors.</a:t>
          </a:r>
          <a:endParaRPr lang="en-CA" sz="1200" kern="1200" dirty="0"/>
        </a:p>
      </dsp:txBody>
      <dsp:txXfrm rot="-5400000">
        <a:off x="2045158" y="2124768"/>
        <a:ext cx="7706650" cy="684924"/>
      </dsp:txXfrm>
    </dsp:sp>
    <dsp:sp modelId="{881DC7C3-9C20-4458-910C-5DBACCE83266}">
      <dsp:nvSpPr>
        <dsp:cNvPr id="0" name=""/>
        <dsp:cNvSpPr/>
      </dsp:nvSpPr>
      <dsp:spPr>
        <a:xfrm>
          <a:off x="78403" y="1992836"/>
          <a:ext cx="1966755" cy="9487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rgbClr val="000000"/>
              </a:solidFill>
              <a:latin typeface="Franklin Gothic Book"/>
              <a:ea typeface="+mn-ea"/>
              <a:cs typeface="+mn-cs"/>
            </a:rPr>
            <a:t>Outliers</a:t>
          </a:r>
        </a:p>
      </dsp:txBody>
      <dsp:txXfrm>
        <a:off x="124719" y="2039152"/>
        <a:ext cx="1874123" cy="856155"/>
      </dsp:txXfrm>
    </dsp:sp>
    <dsp:sp modelId="{228A8BB6-11EF-494D-A4D7-F9EDF1A981EA}">
      <dsp:nvSpPr>
        <dsp:cNvPr id="0" name=""/>
        <dsp:cNvSpPr/>
      </dsp:nvSpPr>
      <dsp:spPr>
        <a:xfrm rot="5400000">
          <a:off x="5370070" y="-273816"/>
          <a:ext cx="1071082" cy="77285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The malignant (M) diagnosis consistently shows higher medians and wider ranges across several features.</a:t>
          </a:r>
          <a:endParaRPr lang="en-CA" sz="1200" kern="1200" dirty="0"/>
        </a:p>
        <a:p>
          <a:pPr marL="114300" lvl="1" indent="-114300" algn="l" defTabSz="533400">
            <a:lnSpc>
              <a:spcPct val="90000"/>
            </a:lnSpc>
            <a:spcBef>
              <a:spcPct val="0"/>
            </a:spcBef>
            <a:spcAft>
              <a:spcPct val="15000"/>
            </a:spcAft>
            <a:buChar char="•"/>
          </a:pPr>
          <a:r>
            <a:rPr lang="en-US" sz="1200" kern="1200" dirty="0"/>
            <a:t>This pattern indicates that M diagnosis forms a distinct cluster characterized by these statistics.</a:t>
          </a:r>
          <a:endParaRPr lang="en-CA" sz="1200" kern="1200" dirty="0"/>
        </a:p>
        <a:p>
          <a:pPr marL="114300" lvl="1" indent="-114300" algn="l" defTabSz="533400">
            <a:lnSpc>
              <a:spcPct val="90000"/>
            </a:lnSpc>
            <a:spcBef>
              <a:spcPct val="0"/>
            </a:spcBef>
            <a:spcAft>
              <a:spcPct val="15000"/>
            </a:spcAft>
            <a:buChar char="•"/>
          </a:pPr>
          <a:r>
            <a:rPr lang="en-CA" sz="1200" kern="1200" dirty="0"/>
            <a:t>63% of the diagnosis is Benign (B) and 37% is Malignant (M).</a:t>
          </a:r>
        </a:p>
        <a:p>
          <a:pPr marL="114300" lvl="1" indent="-114300" algn="l" defTabSz="533400">
            <a:lnSpc>
              <a:spcPct val="90000"/>
            </a:lnSpc>
            <a:spcBef>
              <a:spcPct val="0"/>
            </a:spcBef>
            <a:spcAft>
              <a:spcPct val="15000"/>
            </a:spcAft>
            <a:buChar char="•"/>
          </a:pPr>
          <a:r>
            <a:rPr lang="en-CA" sz="1200" kern="1200" dirty="0"/>
            <a:t>Several correlated features.</a:t>
          </a:r>
        </a:p>
      </dsp:txBody>
      <dsp:txXfrm rot="-5400000">
        <a:off x="2041318" y="3107222"/>
        <a:ext cx="7676300" cy="966510"/>
      </dsp:txXfrm>
    </dsp:sp>
    <dsp:sp modelId="{BEA28DC5-2008-4726-BDC1-69253D3782C7}">
      <dsp:nvSpPr>
        <dsp:cNvPr id="0" name=""/>
        <dsp:cNvSpPr/>
      </dsp:nvSpPr>
      <dsp:spPr>
        <a:xfrm>
          <a:off x="78403" y="2989063"/>
          <a:ext cx="1962915" cy="1202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rgbClr val="000000"/>
              </a:solidFill>
              <a:latin typeface="Franklin Gothic Book"/>
              <a:ea typeface="+mn-ea"/>
              <a:cs typeface="+mn-cs"/>
            </a:rPr>
            <a:t>Data Trends</a:t>
          </a:r>
        </a:p>
      </dsp:txBody>
      <dsp:txXfrm>
        <a:off x="137120" y="3047780"/>
        <a:ext cx="1845481" cy="10853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BC840-1F42-4CBE-AD6C-F71B73EEA6D4}">
      <dsp:nvSpPr>
        <dsp:cNvPr id="0" name=""/>
        <dsp:cNvSpPr/>
      </dsp:nvSpPr>
      <dsp:spPr>
        <a:xfrm rot="16200000">
          <a:off x="-101706" y="107660"/>
          <a:ext cx="5943599" cy="5728277"/>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952" bIns="0" numCol="1" spcCol="1270" anchor="t" anchorCtr="0">
          <a:noAutofit/>
        </a:bodyPr>
        <a:lstStyle/>
        <a:p>
          <a:pPr marL="0" lvl="0" indent="0" algn="l" defTabSz="1022350" rtl="0">
            <a:lnSpc>
              <a:spcPct val="90000"/>
            </a:lnSpc>
            <a:spcBef>
              <a:spcPct val="0"/>
            </a:spcBef>
            <a:spcAft>
              <a:spcPct val="35000"/>
            </a:spcAft>
            <a:buNone/>
          </a:pPr>
          <a:r>
            <a:rPr lang="en-US" sz="2300" b="0" kern="1200" dirty="0">
              <a:latin typeface="+mn-lt"/>
              <a:cs typeface="Aptos Serif"/>
            </a:rPr>
            <a:t> </a:t>
          </a:r>
          <a:r>
            <a:rPr lang="en-US" sz="2300" b="0" kern="1200" dirty="0">
              <a:latin typeface="+mj-lt"/>
              <a:cs typeface="Aptos Serif"/>
            </a:rPr>
            <a:t>Conclusion</a:t>
          </a:r>
        </a:p>
        <a:p>
          <a:pPr marL="171450" lvl="1" indent="-171450" algn="l" defTabSz="800100" rtl="0">
            <a:lnSpc>
              <a:spcPct val="90000"/>
            </a:lnSpc>
            <a:spcBef>
              <a:spcPct val="0"/>
            </a:spcBef>
            <a:spcAft>
              <a:spcPct val="15000"/>
            </a:spcAft>
            <a:buChar char="•"/>
          </a:pPr>
          <a:r>
            <a:rPr lang="en-US" sz="1800" b="0" kern="1200" dirty="0">
              <a:latin typeface="+mn-lt"/>
              <a:cs typeface="Aptos Serif"/>
            </a:rPr>
            <a:t> Applied agglomerative hierarchical clustering to analyze the automobile dataset</a:t>
          </a:r>
        </a:p>
        <a:p>
          <a:pPr marL="171450" lvl="1" indent="-171450" algn="l" defTabSz="800100" rtl="0">
            <a:lnSpc>
              <a:spcPct val="90000"/>
            </a:lnSpc>
            <a:spcBef>
              <a:spcPct val="0"/>
            </a:spcBef>
            <a:spcAft>
              <a:spcPct val="15000"/>
            </a:spcAft>
            <a:buChar char="•"/>
          </a:pPr>
          <a:r>
            <a:rPr lang="en-US" sz="1800" b="0" kern="1200" dirty="0">
              <a:latin typeface="+mn-lt"/>
              <a:cs typeface="Aptos Serif"/>
            </a:rPr>
            <a:t> Used various linkage methods to determine the optimal clustering approach. </a:t>
          </a:r>
        </a:p>
        <a:p>
          <a:pPr marL="171450" lvl="1" indent="-171450" algn="l" defTabSz="800100" rtl="0">
            <a:lnSpc>
              <a:spcPct val="90000"/>
            </a:lnSpc>
            <a:spcBef>
              <a:spcPct val="0"/>
            </a:spcBef>
            <a:spcAft>
              <a:spcPct val="15000"/>
            </a:spcAft>
            <a:buChar char="•"/>
          </a:pPr>
          <a:r>
            <a:rPr lang="en-US" sz="1800" b="0" kern="1200" dirty="0">
              <a:latin typeface="+mn-lt"/>
              <a:cs typeface="Aptos Serif"/>
            </a:rPr>
            <a:t> After comparing the performance of different methods, found that the Average Linkage method provided the most meaningful and well-separated clusters. </a:t>
          </a:r>
        </a:p>
        <a:p>
          <a:pPr marL="171450" lvl="1" indent="-171450" algn="l" defTabSz="800100">
            <a:lnSpc>
              <a:spcPct val="90000"/>
            </a:lnSpc>
            <a:spcBef>
              <a:spcPct val="0"/>
            </a:spcBef>
            <a:spcAft>
              <a:spcPct val="15000"/>
            </a:spcAft>
            <a:buChar char="•"/>
          </a:pPr>
          <a:r>
            <a:rPr lang="en-US" sz="1800" b="0" kern="1200" dirty="0">
              <a:latin typeface="+mn-lt"/>
              <a:cs typeface="Aptos Serif"/>
            </a:rPr>
            <a:t>This method effectively grouped the car models into distinct categories, highlighting underlying patterns and characteristics, thereby aiding in better understanding and targeting of specific vehicle segments within the industry.</a:t>
          </a:r>
          <a:endParaRPr lang="en-US" sz="1800" b="0" kern="1200" dirty="0">
            <a:latin typeface="+mn-lt"/>
          </a:endParaRPr>
        </a:p>
      </dsp:txBody>
      <dsp:txXfrm rot="5400000">
        <a:off x="5955" y="1188719"/>
        <a:ext cx="5728277" cy="3566159"/>
      </dsp:txXfrm>
    </dsp:sp>
    <dsp:sp modelId="{23C8F6A6-2797-415E-A89B-2A22A7F51863}">
      <dsp:nvSpPr>
        <dsp:cNvPr id="0" name=""/>
        <dsp:cNvSpPr/>
      </dsp:nvSpPr>
      <dsp:spPr>
        <a:xfrm rot="16200000">
          <a:off x="6056192" y="107660"/>
          <a:ext cx="5943599" cy="5728277"/>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6050" bIns="0" numCol="1" spcCol="1270" anchor="t" anchorCtr="0">
          <a:noAutofit/>
        </a:bodyPr>
        <a:lstStyle/>
        <a:p>
          <a:pPr marL="0" lvl="0" indent="0" algn="l" defTabSz="1022350" rtl="0">
            <a:lnSpc>
              <a:spcPct val="90000"/>
            </a:lnSpc>
            <a:spcBef>
              <a:spcPct val="0"/>
            </a:spcBef>
            <a:spcAft>
              <a:spcPct val="35000"/>
            </a:spcAft>
            <a:buNone/>
          </a:pPr>
          <a:r>
            <a:rPr lang="en-US" sz="2300" b="0" kern="1200" dirty="0">
              <a:latin typeface="Aptos Serif"/>
              <a:cs typeface="Aptos Serif"/>
            </a:rPr>
            <a:t> </a:t>
          </a:r>
          <a:r>
            <a:rPr lang="en-US" sz="2300" b="0" kern="1200" dirty="0">
              <a:solidFill>
                <a:srgbClr val="FFFFFF"/>
              </a:solidFill>
              <a:latin typeface="Franklin Gothic Demi"/>
              <a:ea typeface="+mn-ea"/>
              <a:cs typeface="Aptos Serif"/>
            </a:rPr>
            <a:t>Recommendation</a:t>
          </a:r>
        </a:p>
        <a:p>
          <a:pPr marL="171450" lvl="1" indent="-171450" algn="l" defTabSz="800100" rtl="0">
            <a:lnSpc>
              <a:spcPct val="90000"/>
            </a:lnSpc>
            <a:spcBef>
              <a:spcPct val="0"/>
            </a:spcBef>
            <a:spcAft>
              <a:spcPct val="15000"/>
            </a:spcAft>
            <a:buChar char="•"/>
          </a:pPr>
          <a:r>
            <a:rPr lang="en-US" sz="1800" b="0" kern="1200" dirty="0">
              <a:latin typeface="Aptos Serif"/>
              <a:cs typeface="Aptos Serif"/>
            </a:rPr>
            <a:t> </a:t>
          </a:r>
          <a:r>
            <a:rPr lang="en-US" sz="1800" b="0" kern="1200" dirty="0">
              <a:solidFill>
                <a:srgbClr val="FFFFFF"/>
              </a:solidFill>
              <a:latin typeface="Franklin Gothic Book"/>
              <a:ea typeface="+mn-ea"/>
              <a:cs typeface="Aptos Serif"/>
            </a:rPr>
            <a:t>Apply Additional Clustering Techniques </a:t>
          </a:r>
        </a:p>
        <a:p>
          <a:pPr marL="171450" lvl="1" indent="-171450" algn="l" defTabSz="800100" rtl="0">
            <a:lnSpc>
              <a:spcPct val="90000"/>
            </a:lnSpc>
            <a:spcBef>
              <a:spcPct val="0"/>
            </a:spcBef>
            <a:spcAft>
              <a:spcPct val="15000"/>
            </a:spcAft>
            <a:buChar char="•"/>
          </a:pPr>
          <a:r>
            <a:rPr lang="en-US" sz="1800" b="0" kern="1200" dirty="0">
              <a:solidFill>
                <a:srgbClr val="FFFFFF"/>
              </a:solidFill>
              <a:latin typeface="Franklin Gothic Book"/>
              <a:ea typeface="+mn-ea"/>
              <a:cs typeface="Aptos Serif"/>
            </a:rPr>
            <a:t> Further Research and Integration</a:t>
          </a:r>
        </a:p>
      </dsp:txBody>
      <dsp:txXfrm rot="5400000">
        <a:off x="6163853" y="1188719"/>
        <a:ext cx="5728277" cy="35661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66F1F-A3F4-49CF-A5EE-EE2A0E334848}">
      <dsp:nvSpPr>
        <dsp:cNvPr id="0" name=""/>
        <dsp:cNvSpPr/>
      </dsp:nvSpPr>
      <dsp:spPr>
        <a:xfrm rot="5400000">
          <a:off x="1346158" y="-364360"/>
          <a:ext cx="690532" cy="15919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CA" sz="1600" kern="1200"/>
            <a:t>18 car models</a:t>
          </a:r>
        </a:p>
      </dsp:txBody>
      <dsp:txXfrm rot="-5400000">
        <a:off x="895460" y="120047"/>
        <a:ext cx="1558220" cy="623114"/>
      </dsp:txXfrm>
    </dsp:sp>
    <dsp:sp modelId="{3B28A198-50C9-4442-A29B-79DF5F6BE7E8}">
      <dsp:nvSpPr>
        <dsp:cNvPr id="0" name=""/>
        <dsp:cNvSpPr/>
      </dsp:nvSpPr>
      <dsp:spPr>
        <a:xfrm>
          <a:off x="0" y="21"/>
          <a:ext cx="895460" cy="863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bg1"/>
              </a:solidFill>
              <a:latin typeface="+mj-lt"/>
            </a:rPr>
            <a:t>Cluster 1</a:t>
          </a:r>
        </a:p>
      </dsp:txBody>
      <dsp:txXfrm>
        <a:off x="42136" y="42157"/>
        <a:ext cx="811188" cy="778894"/>
      </dsp:txXfrm>
    </dsp:sp>
    <dsp:sp modelId="{9144280D-FE67-49DF-AC44-46DD93501983}">
      <dsp:nvSpPr>
        <dsp:cNvPr id="0" name=""/>
        <dsp:cNvSpPr/>
      </dsp:nvSpPr>
      <dsp:spPr>
        <a:xfrm rot="5400000">
          <a:off x="1346158" y="541964"/>
          <a:ext cx="690532" cy="15919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CA" sz="1600" kern="1200"/>
            <a:t>14 car models</a:t>
          </a:r>
        </a:p>
      </dsp:txBody>
      <dsp:txXfrm rot="-5400000">
        <a:off x="895460" y="1026372"/>
        <a:ext cx="1558220" cy="623114"/>
      </dsp:txXfrm>
    </dsp:sp>
    <dsp:sp modelId="{BB69C972-BEBC-44B9-9236-11CE8753A071}">
      <dsp:nvSpPr>
        <dsp:cNvPr id="0" name=""/>
        <dsp:cNvSpPr/>
      </dsp:nvSpPr>
      <dsp:spPr>
        <a:xfrm>
          <a:off x="0" y="906346"/>
          <a:ext cx="895460" cy="863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bg1"/>
              </a:solidFill>
              <a:latin typeface="+mj-lt"/>
            </a:rPr>
            <a:t>Cluster 2</a:t>
          </a:r>
        </a:p>
      </dsp:txBody>
      <dsp:txXfrm>
        <a:off x="42136" y="948482"/>
        <a:ext cx="811188" cy="7788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66F1F-A3F4-49CF-A5EE-EE2A0E334848}">
      <dsp:nvSpPr>
        <dsp:cNvPr id="0" name=""/>
        <dsp:cNvSpPr/>
      </dsp:nvSpPr>
      <dsp:spPr>
        <a:xfrm rot="5400000">
          <a:off x="1346158" y="-364360"/>
          <a:ext cx="690532" cy="15919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CA" sz="1600" kern="1200"/>
            <a:t>18 car models</a:t>
          </a:r>
        </a:p>
      </dsp:txBody>
      <dsp:txXfrm rot="-5400000">
        <a:off x="895460" y="120047"/>
        <a:ext cx="1558220" cy="623114"/>
      </dsp:txXfrm>
    </dsp:sp>
    <dsp:sp modelId="{3B28A198-50C9-4442-A29B-79DF5F6BE7E8}">
      <dsp:nvSpPr>
        <dsp:cNvPr id="0" name=""/>
        <dsp:cNvSpPr/>
      </dsp:nvSpPr>
      <dsp:spPr>
        <a:xfrm>
          <a:off x="0" y="21"/>
          <a:ext cx="895460" cy="863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bg1"/>
              </a:solidFill>
              <a:latin typeface="+mj-lt"/>
            </a:rPr>
            <a:t>Cluster 1</a:t>
          </a:r>
        </a:p>
      </dsp:txBody>
      <dsp:txXfrm>
        <a:off x="42136" y="42157"/>
        <a:ext cx="811188" cy="778894"/>
      </dsp:txXfrm>
    </dsp:sp>
    <dsp:sp modelId="{9144280D-FE67-49DF-AC44-46DD93501983}">
      <dsp:nvSpPr>
        <dsp:cNvPr id="0" name=""/>
        <dsp:cNvSpPr/>
      </dsp:nvSpPr>
      <dsp:spPr>
        <a:xfrm rot="5400000">
          <a:off x="1346158" y="541964"/>
          <a:ext cx="690532" cy="15919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CA" sz="1600" kern="1200"/>
            <a:t>14 car models</a:t>
          </a:r>
        </a:p>
      </dsp:txBody>
      <dsp:txXfrm rot="-5400000">
        <a:off x="895460" y="1026372"/>
        <a:ext cx="1558220" cy="623114"/>
      </dsp:txXfrm>
    </dsp:sp>
    <dsp:sp modelId="{BB69C972-BEBC-44B9-9236-11CE8753A071}">
      <dsp:nvSpPr>
        <dsp:cNvPr id="0" name=""/>
        <dsp:cNvSpPr/>
      </dsp:nvSpPr>
      <dsp:spPr>
        <a:xfrm>
          <a:off x="0" y="906346"/>
          <a:ext cx="895460" cy="863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bg1"/>
              </a:solidFill>
              <a:latin typeface="+mj-lt"/>
            </a:rPr>
            <a:t>Cluster 2</a:t>
          </a:r>
        </a:p>
      </dsp:txBody>
      <dsp:txXfrm>
        <a:off x="42136" y="948482"/>
        <a:ext cx="811188" cy="778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1E3D7-3B4A-4C44-90B8-E4D4C963B708}">
      <dsp:nvSpPr>
        <dsp:cNvPr id="0" name=""/>
        <dsp:cNvSpPr/>
      </dsp:nvSpPr>
      <dsp:spPr>
        <a:xfrm>
          <a:off x="1011555" y="464"/>
          <a:ext cx="2796778" cy="16780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b="0" i="0" kern="1200" dirty="0">
              <a:solidFill>
                <a:schemeClr val="bg1"/>
              </a:solidFill>
            </a:rPr>
            <a:t>Improved Cluster Separation</a:t>
          </a:r>
          <a:endParaRPr lang="en-US" sz="3200" kern="1200" dirty="0">
            <a:solidFill>
              <a:schemeClr val="bg1"/>
            </a:solidFill>
          </a:endParaRPr>
        </a:p>
      </dsp:txBody>
      <dsp:txXfrm>
        <a:off x="1011555" y="464"/>
        <a:ext cx="2796778" cy="1678066"/>
      </dsp:txXfrm>
    </dsp:sp>
    <dsp:sp modelId="{ABFC5CD3-F1EA-4082-AA03-3F6B5159AA42}">
      <dsp:nvSpPr>
        <dsp:cNvPr id="0" name=""/>
        <dsp:cNvSpPr/>
      </dsp:nvSpPr>
      <dsp:spPr>
        <a:xfrm>
          <a:off x="4088010" y="464"/>
          <a:ext cx="2796778" cy="16780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b="0" i="0" kern="1200" dirty="0">
              <a:solidFill>
                <a:schemeClr val="bg1"/>
              </a:solidFill>
            </a:rPr>
            <a:t>Noise Reduction</a:t>
          </a:r>
          <a:endParaRPr lang="en-US" sz="3200" kern="1200" dirty="0">
            <a:solidFill>
              <a:schemeClr val="bg1"/>
            </a:solidFill>
          </a:endParaRPr>
        </a:p>
      </dsp:txBody>
      <dsp:txXfrm>
        <a:off x="4088010" y="464"/>
        <a:ext cx="2796778" cy="1678066"/>
      </dsp:txXfrm>
    </dsp:sp>
    <dsp:sp modelId="{C0CDB070-3DB7-490C-8E56-415AFE9498D2}">
      <dsp:nvSpPr>
        <dsp:cNvPr id="0" name=""/>
        <dsp:cNvSpPr/>
      </dsp:nvSpPr>
      <dsp:spPr>
        <a:xfrm>
          <a:off x="7164466" y="464"/>
          <a:ext cx="2796778" cy="16780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b="0" i="0" kern="1200" dirty="0">
              <a:solidFill>
                <a:schemeClr val="bg1"/>
              </a:solidFill>
            </a:rPr>
            <a:t>Enhanced Interpretability</a:t>
          </a:r>
          <a:endParaRPr lang="en-US" sz="3200" kern="1200" dirty="0">
            <a:solidFill>
              <a:schemeClr val="bg1"/>
            </a:solidFill>
          </a:endParaRPr>
        </a:p>
      </dsp:txBody>
      <dsp:txXfrm>
        <a:off x="7164466" y="464"/>
        <a:ext cx="2796778" cy="1678066"/>
      </dsp:txXfrm>
    </dsp:sp>
    <dsp:sp modelId="{1E74B3E2-4CFD-4EEB-AE9F-F2A624F58394}">
      <dsp:nvSpPr>
        <dsp:cNvPr id="0" name=""/>
        <dsp:cNvSpPr/>
      </dsp:nvSpPr>
      <dsp:spPr>
        <a:xfrm>
          <a:off x="2549782" y="1958208"/>
          <a:ext cx="2796778" cy="16780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b="0" i="0" kern="1200" dirty="0">
              <a:solidFill>
                <a:schemeClr val="bg1"/>
              </a:solidFill>
            </a:rPr>
            <a:t>Reduced Computational Cost</a:t>
          </a:r>
          <a:endParaRPr lang="en-US" sz="3200" kern="1200" dirty="0">
            <a:solidFill>
              <a:schemeClr val="bg1"/>
            </a:solidFill>
          </a:endParaRPr>
        </a:p>
      </dsp:txBody>
      <dsp:txXfrm>
        <a:off x="2549782" y="1958208"/>
        <a:ext cx="2796778" cy="1678066"/>
      </dsp:txXfrm>
    </dsp:sp>
    <dsp:sp modelId="{E0B55525-2A97-48CC-9367-7B84E0FBE888}">
      <dsp:nvSpPr>
        <dsp:cNvPr id="0" name=""/>
        <dsp:cNvSpPr/>
      </dsp:nvSpPr>
      <dsp:spPr>
        <a:xfrm>
          <a:off x="5626238" y="1958208"/>
          <a:ext cx="2796778" cy="16780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b="0" i="0" kern="1200" dirty="0">
              <a:solidFill>
                <a:schemeClr val="bg1"/>
              </a:solidFill>
            </a:rPr>
            <a:t>Better Visualization</a:t>
          </a:r>
          <a:endParaRPr lang="en-US" sz="3200" kern="1200" dirty="0">
            <a:solidFill>
              <a:schemeClr val="bg1"/>
            </a:solidFill>
          </a:endParaRPr>
        </a:p>
      </dsp:txBody>
      <dsp:txXfrm>
        <a:off x="5626238" y="1958208"/>
        <a:ext cx="2796778" cy="1678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47040-CC73-4DBC-9CF1-46D064AC5CBA}">
      <dsp:nvSpPr>
        <dsp:cNvPr id="0" name=""/>
        <dsp:cNvSpPr/>
      </dsp:nvSpPr>
      <dsp:spPr>
        <a:xfrm>
          <a:off x="0" y="50938"/>
          <a:ext cx="6787747" cy="2211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rPr>
            <a:t>PCA</a:t>
          </a:r>
          <a:r>
            <a:rPr lang="en-US" sz="2700" kern="1200" dirty="0">
              <a:solidFill>
                <a:schemeClr val="bg1"/>
              </a:solidFill>
            </a:rPr>
            <a:t> is a linear dimensionality reduction technique that transforms high-dimensional data into a lower-dimensional space while retaining as much variability (information) as possible.</a:t>
          </a:r>
        </a:p>
      </dsp:txBody>
      <dsp:txXfrm>
        <a:off x="107947" y="158885"/>
        <a:ext cx="6571853" cy="1995406"/>
      </dsp:txXfrm>
    </dsp:sp>
    <dsp:sp modelId="{7AD07F87-9C8A-4D61-87E9-B76C7CC6DA5D}">
      <dsp:nvSpPr>
        <dsp:cNvPr id="0" name=""/>
        <dsp:cNvSpPr/>
      </dsp:nvSpPr>
      <dsp:spPr>
        <a:xfrm>
          <a:off x="0" y="2339998"/>
          <a:ext cx="6787747" cy="1317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bg1"/>
              </a:solidFill>
            </a:rPr>
            <a:t>It is widely used for feature extraction, noise reduction, and data visualization.</a:t>
          </a:r>
        </a:p>
      </dsp:txBody>
      <dsp:txXfrm>
        <a:off x="64319" y="2404317"/>
        <a:ext cx="6659109" cy="11889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4B04F-2DD8-494C-91FA-8EAFEBBDDDD2}">
      <dsp:nvSpPr>
        <dsp:cNvPr id="0" name=""/>
        <dsp:cNvSpPr/>
      </dsp:nvSpPr>
      <dsp:spPr>
        <a:xfrm>
          <a:off x="53" y="48070"/>
          <a:ext cx="5127426" cy="5760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Variance and Covariance:</a:t>
          </a:r>
          <a:endParaRPr lang="en-US" sz="2000" kern="1200" dirty="0">
            <a:solidFill>
              <a:schemeClr val="bg1"/>
            </a:solidFill>
          </a:endParaRPr>
        </a:p>
      </dsp:txBody>
      <dsp:txXfrm>
        <a:off x="53" y="48070"/>
        <a:ext cx="5127426" cy="576000"/>
      </dsp:txXfrm>
    </dsp:sp>
    <dsp:sp modelId="{5D3562D5-37E3-4265-BAAF-9A6301589CA3}">
      <dsp:nvSpPr>
        <dsp:cNvPr id="0" name=""/>
        <dsp:cNvSpPr/>
      </dsp:nvSpPr>
      <dsp:spPr>
        <a:xfrm>
          <a:off x="53" y="624070"/>
          <a:ext cx="5127426" cy="296459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00000"/>
            </a:lnSpc>
            <a:spcBef>
              <a:spcPct val="0"/>
            </a:spcBef>
            <a:spcAft>
              <a:spcPct val="15000"/>
            </a:spcAft>
            <a:buChar char="•"/>
          </a:pPr>
          <a:r>
            <a:rPr lang="en-US" sz="2000" b="1" kern="1200"/>
            <a:t>Variance</a:t>
          </a:r>
          <a:r>
            <a:rPr lang="en-US" sz="2000" kern="1200"/>
            <a:t> measures the spread of data points around the mean.</a:t>
          </a:r>
        </a:p>
        <a:p>
          <a:pPr marL="228600" lvl="1" indent="-228600" algn="l" defTabSz="889000">
            <a:lnSpc>
              <a:spcPct val="100000"/>
            </a:lnSpc>
            <a:spcBef>
              <a:spcPct val="0"/>
            </a:spcBef>
            <a:spcAft>
              <a:spcPct val="15000"/>
            </a:spcAft>
            <a:buChar char="•"/>
          </a:pPr>
          <a:r>
            <a:rPr lang="en-US" sz="2000" b="1" kern="1200"/>
            <a:t>Covariance</a:t>
          </a:r>
          <a:r>
            <a:rPr lang="en-US" sz="2000" kern="1200"/>
            <a:t> measures how much two variables change together. Positive covariance indicates that the variables increase together, while negative covariance indicates that one variable increases as the other decreases.</a:t>
          </a:r>
        </a:p>
      </dsp:txBody>
      <dsp:txXfrm>
        <a:off x="53" y="624070"/>
        <a:ext cx="5127426" cy="2964599"/>
      </dsp:txXfrm>
    </dsp:sp>
    <dsp:sp modelId="{BA6FD4D8-4D2C-41E2-9C90-6BA2C851D62D}">
      <dsp:nvSpPr>
        <dsp:cNvPr id="0" name=""/>
        <dsp:cNvSpPr/>
      </dsp:nvSpPr>
      <dsp:spPr>
        <a:xfrm>
          <a:off x="5845319" y="48070"/>
          <a:ext cx="5127426" cy="5760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Principal Components:</a:t>
          </a:r>
          <a:endParaRPr lang="en-US" sz="2000" kern="1200" dirty="0">
            <a:solidFill>
              <a:schemeClr val="bg1"/>
            </a:solidFill>
          </a:endParaRPr>
        </a:p>
      </dsp:txBody>
      <dsp:txXfrm>
        <a:off x="5845319" y="48070"/>
        <a:ext cx="5127426" cy="576000"/>
      </dsp:txXfrm>
    </dsp:sp>
    <dsp:sp modelId="{0E3BF46A-4D46-4968-B455-CD4ADB639B6E}">
      <dsp:nvSpPr>
        <dsp:cNvPr id="0" name=""/>
        <dsp:cNvSpPr/>
      </dsp:nvSpPr>
      <dsp:spPr>
        <a:xfrm>
          <a:off x="5845319" y="624070"/>
          <a:ext cx="5127426" cy="296459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00000"/>
            </a:lnSpc>
            <a:spcBef>
              <a:spcPct val="0"/>
            </a:spcBef>
            <a:spcAft>
              <a:spcPct val="15000"/>
            </a:spcAft>
            <a:buChar char="•"/>
          </a:pPr>
          <a:r>
            <a:rPr lang="en-US" sz="2000" b="1" kern="1200"/>
            <a:t>Principal components </a:t>
          </a:r>
          <a:r>
            <a:rPr lang="en-US" sz="2000" kern="1200"/>
            <a:t>are new variables constructed as linear combinations of the original variables.</a:t>
          </a:r>
        </a:p>
        <a:p>
          <a:pPr marL="228600" lvl="1" indent="-228600" algn="l" defTabSz="889000">
            <a:lnSpc>
              <a:spcPct val="100000"/>
            </a:lnSpc>
            <a:spcBef>
              <a:spcPct val="0"/>
            </a:spcBef>
            <a:spcAft>
              <a:spcPct val="15000"/>
            </a:spcAft>
            <a:buChar char="•"/>
          </a:pPr>
          <a:r>
            <a:rPr lang="en-US" sz="2000" kern="1200"/>
            <a:t>They are </a:t>
          </a:r>
          <a:r>
            <a:rPr lang="en-US" sz="2000" b="1" kern="1200"/>
            <a:t>orthogonal</a:t>
          </a:r>
          <a:r>
            <a:rPr lang="en-US" sz="2000" kern="1200"/>
            <a:t> (uncorrelated) to each other and ordered by the amount of variance they capture from the data. The first principal component captures the most variance, the second captures the second most, and so on.</a:t>
          </a:r>
        </a:p>
      </dsp:txBody>
      <dsp:txXfrm>
        <a:off x="5845319" y="624070"/>
        <a:ext cx="5127426" cy="29645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03A22-0775-41FB-BC1F-F50611AD22C7}">
      <dsp:nvSpPr>
        <dsp:cNvPr id="0" name=""/>
        <dsp:cNvSpPr/>
      </dsp:nvSpPr>
      <dsp:spPr>
        <a:xfrm rot="5400000">
          <a:off x="5393067" y="-3313723"/>
          <a:ext cx="716602" cy="752692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CA" sz="1400" kern="1200"/>
            <a:t>Features have different scale of measurements.</a:t>
          </a:r>
          <a:endParaRPr lang="en-US" sz="1400" b="1" kern="1200">
            <a:solidFill>
              <a:srgbClr val="444444"/>
            </a:solidFill>
            <a:latin typeface="Calibri"/>
            <a:cs typeface="Calibri"/>
          </a:endParaRPr>
        </a:p>
        <a:p>
          <a:pPr marL="114300" lvl="1" indent="-114300" algn="l" defTabSz="622300" rtl="0">
            <a:lnSpc>
              <a:spcPct val="90000"/>
            </a:lnSpc>
            <a:spcBef>
              <a:spcPct val="0"/>
            </a:spcBef>
            <a:spcAft>
              <a:spcPct val="15000"/>
            </a:spcAft>
            <a:buChar char="•"/>
          </a:pPr>
          <a:r>
            <a:rPr lang="en-CA" sz="1400" kern="1200"/>
            <a:t>We standardized the data </a:t>
          </a:r>
          <a:r>
            <a:rPr lang="en-US" sz="1400" kern="1200"/>
            <a:t>to ensure each variable contributes equally to the distance calculations, preventing variables with larger scales to have more weight in </a:t>
          </a:r>
          <a:r>
            <a:rPr lang="en-CA" sz="1400" kern="1200"/>
            <a:t>the clustering results.</a:t>
          </a:r>
        </a:p>
      </dsp:txBody>
      <dsp:txXfrm rot="-5400000">
        <a:off x="1987906" y="126420"/>
        <a:ext cx="7491943" cy="646638"/>
      </dsp:txXfrm>
    </dsp:sp>
    <dsp:sp modelId="{37A3F9EE-032F-47E7-B9F6-B1835C3A8A35}">
      <dsp:nvSpPr>
        <dsp:cNvPr id="0" name=""/>
        <dsp:cNvSpPr/>
      </dsp:nvSpPr>
      <dsp:spPr>
        <a:xfrm>
          <a:off x="76208" y="1862"/>
          <a:ext cx="1911697" cy="895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b="1" kern="1200">
              <a:solidFill>
                <a:schemeClr val="bg1"/>
              </a:solidFill>
            </a:rPr>
            <a:t>Normalization</a:t>
          </a:r>
        </a:p>
      </dsp:txBody>
      <dsp:txXfrm>
        <a:off x="119935" y="45589"/>
        <a:ext cx="1824243" cy="808299"/>
      </dsp:txXfrm>
    </dsp:sp>
    <dsp:sp modelId="{CA7C6736-EA0C-4E56-BC41-86A2D1F91321}">
      <dsp:nvSpPr>
        <dsp:cNvPr id="0" name=""/>
        <dsp:cNvSpPr/>
      </dsp:nvSpPr>
      <dsp:spPr>
        <a:xfrm rot="5400000">
          <a:off x="5393067" y="-2373183"/>
          <a:ext cx="716602" cy="752692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CA" sz="1400" kern="1200"/>
            <a:t>No missing values.</a:t>
          </a:r>
        </a:p>
      </dsp:txBody>
      <dsp:txXfrm rot="-5400000">
        <a:off x="1987906" y="1066960"/>
        <a:ext cx="7491943" cy="646638"/>
      </dsp:txXfrm>
    </dsp:sp>
    <dsp:sp modelId="{7D4790BC-0FFF-4657-96AE-4309D82E653D}">
      <dsp:nvSpPr>
        <dsp:cNvPr id="0" name=""/>
        <dsp:cNvSpPr/>
      </dsp:nvSpPr>
      <dsp:spPr>
        <a:xfrm>
          <a:off x="76208" y="942403"/>
          <a:ext cx="1911697" cy="895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b="1" kern="1200">
              <a:solidFill>
                <a:srgbClr val="000000"/>
              </a:solidFill>
              <a:latin typeface="Franklin Gothic Book"/>
              <a:ea typeface="+mn-ea"/>
              <a:cs typeface="+mn-cs"/>
            </a:rPr>
            <a:t>Missing Values</a:t>
          </a:r>
        </a:p>
      </dsp:txBody>
      <dsp:txXfrm>
        <a:off x="119935" y="986130"/>
        <a:ext cx="1824243" cy="808299"/>
      </dsp:txXfrm>
    </dsp:sp>
    <dsp:sp modelId="{A1FEB1ED-1D26-4A25-A967-3990D4FD19AC}">
      <dsp:nvSpPr>
        <dsp:cNvPr id="0" name=""/>
        <dsp:cNvSpPr/>
      </dsp:nvSpPr>
      <dsp:spPr>
        <a:xfrm rot="5400000">
          <a:off x="5393067" y="-1432642"/>
          <a:ext cx="716602" cy="752692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CA" sz="1400" kern="1200"/>
            <a:t>One outlier in ‘</a:t>
          </a:r>
          <a:r>
            <a:rPr lang="en-CA" sz="1400" kern="1200" err="1"/>
            <a:t>qsec</a:t>
          </a:r>
          <a:r>
            <a:rPr lang="en-CA" sz="1400" kern="1200"/>
            <a:t>’, one outlier in ‘hp’ and two outliers in ‘</a:t>
          </a:r>
          <a:r>
            <a:rPr lang="en-CA" sz="1400" kern="1200" err="1"/>
            <a:t>wt</a:t>
          </a:r>
          <a:r>
            <a:rPr lang="en-CA" sz="1400" kern="1200"/>
            <a:t>’.</a:t>
          </a:r>
        </a:p>
        <a:p>
          <a:pPr marL="114300" lvl="1" indent="-114300" algn="l" defTabSz="622300">
            <a:lnSpc>
              <a:spcPct val="90000"/>
            </a:lnSpc>
            <a:spcBef>
              <a:spcPct val="0"/>
            </a:spcBef>
            <a:spcAft>
              <a:spcPct val="15000"/>
            </a:spcAft>
            <a:buChar char="•"/>
          </a:pPr>
          <a:r>
            <a:rPr lang="en-US" sz="1400" kern="1200"/>
            <a:t>Given the small size of the dataset, the decision was made to retain the outliers.</a:t>
          </a:r>
          <a:endParaRPr lang="en-CA" sz="1400" kern="1200"/>
        </a:p>
      </dsp:txBody>
      <dsp:txXfrm rot="-5400000">
        <a:off x="1987906" y="2007501"/>
        <a:ext cx="7491943" cy="646638"/>
      </dsp:txXfrm>
    </dsp:sp>
    <dsp:sp modelId="{881DC7C3-9C20-4458-910C-5DBACCE83266}">
      <dsp:nvSpPr>
        <dsp:cNvPr id="0" name=""/>
        <dsp:cNvSpPr/>
      </dsp:nvSpPr>
      <dsp:spPr>
        <a:xfrm>
          <a:off x="76208" y="1882943"/>
          <a:ext cx="1911697" cy="895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b="1" kern="1200">
              <a:solidFill>
                <a:srgbClr val="000000"/>
              </a:solidFill>
              <a:latin typeface="Franklin Gothic Book"/>
              <a:ea typeface="+mn-ea"/>
              <a:cs typeface="+mn-cs"/>
            </a:rPr>
            <a:t>Outliers</a:t>
          </a:r>
        </a:p>
      </dsp:txBody>
      <dsp:txXfrm>
        <a:off x="119935" y="1926670"/>
        <a:ext cx="1824243" cy="808299"/>
      </dsp:txXfrm>
    </dsp:sp>
    <dsp:sp modelId="{228A8BB6-11EF-494D-A4D7-F9EDF1A981EA}">
      <dsp:nvSpPr>
        <dsp:cNvPr id="0" name=""/>
        <dsp:cNvSpPr/>
      </dsp:nvSpPr>
      <dsp:spPr>
        <a:xfrm rot="5400000">
          <a:off x="5393067" y="-492101"/>
          <a:ext cx="716602" cy="752692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Variables '</a:t>
          </a:r>
          <a:r>
            <a:rPr lang="en-US" sz="1400" kern="1200" err="1"/>
            <a:t>qsec</a:t>
          </a:r>
          <a:r>
            <a:rPr lang="en-US" sz="1400" kern="1200"/>
            <a:t>', 'hp', and '</a:t>
          </a:r>
          <a:r>
            <a:rPr lang="en-US" sz="1400" kern="1200" err="1"/>
            <a:t>disp</a:t>
          </a:r>
          <a:r>
            <a:rPr lang="en-US" sz="1400" kern="1200"/>
            <a:t>' have lower medians and narrower ranges than '</a:t>
          </a:r>
          <a:r>
            <a:rPr lang="en-US" sz="1400" kern="1200" err="1"/>
            <a:t>wt</a:t>
          </a:r>
          <a:r>
            <a:rPr lang="en-US" sz="1400" kern="1200"/>
            <a:t>', 'drat', and 'mpg'.</a:t>
          </a:r>
          <a:endParaRPr lang="en-CA" sz="1400" kern="1200"/>
        </a:p>
        <a:p>
          <a:pPr marL="114300" lvl="1" indent="-114300" algn="l" defTabSz="622300">
            <a:lnSpc>
              <a:spcPct val="90000"/>
            </a:lnSpc>
            <a:spcBef>
              <a:spcPct val="0"/>
            </a:spcBef>
            <a:spcAft>
              <a:spcPct val="15000"/>
            </a:spcAft>
            <a:buChar char="•"/>
          </a:pPr>
          <a:r>
            <a:rPr lang="en-CA" sz="1400" kern="1200"/>
            <a:t> D</a:t>
          </a:r>
          <a:r>
            <a:rPr lang="en-US" sz="1400" kern="1200" err="1"/>
            <a:t>istribution</a:t>
          </a:r>
          <a:r>
            <a:rPr lang="en-US" sz="1400" kern="1200"/>
            <a:t> of most of the numeric data are skewed either to the right or left.</a:t>
          </a:r>
          <a:endParaRPr lang="en-CA" sz="1400" kern="1200"/>
        </a:p>
      </dsp:txBody>
      <dsp:txXfrm rot="-5400000">
        <a:off x="1987906" y="2948042"/>
        <a:ext cx="7491943" cy="646638"/>
      </dsp:txXfrm>
    </dsp:sp>
    <dsp:sp modelId="{BEA28DC5-2008-4726-BDC1-69253D3782C7}">
      <dsp:nvSpPr>
        <dsp:cNvPr id="0" name=""/>
        <dsp:cNvSpPr/>
      </dsp:nvSpPr>
      <dsp:spPr>
        <a:xfrm>
          <a:off x="76208" y="2823484"/>
          <a:ext cx="1911697" cy="895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b="1" kern="1200">
              <a:solidFill>
                <a:srgbClr val="000000"/>
              </a:solidFill>
              <a:latin typeface="Franklin Gothic Book"/>
              <a:ea typeface="+mn-ea"/>
              <a:cs typeface="+mn-cs"/>
            </a:rPr>
            <a:t>Data Trends</a:t>
          </a:r>
        </a:p>
      </dsp:txBody>
      <dsp:txXfrm>
        <a:off x="119935" y="2867211"/>
        <a:ext cx="1824243" cy="8082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0C3E75-703B-46ED-9759-298F2101227C}">
      <dsp:nvSpPr>
        <dsp:cNvPr id="0" name=""/>
        <dsp:cNvSpPr/>
      </dsp:nvSpPr>
      <dsp:spPr>
        <a:xfrm>
          <a:off x="2627253" y="1672074"/>
          <a:ext cx="1444619" cy="687507"/>
        </a:xfrm>
        <a:custGeom>
          <a:avLst/>
          <a:gdLst/>
          <a:ahLst/>
          <a:cxnLst/>
          <a:rect l="0" t="0" r="0" b="0"/>
          <a:pathLst>
            <a:path>
              <a:moveTo>
                <a:pt x="0" y="0"/>
              </a:moveTo>
              <a:lnTo>
                <a:pt x="0" y="468516"/>
              </a:lnTo>
              <a:lnTo>
                <a:pt x="1444619" y="468516"/>
              </a:lnTo>
              <a:lnTo>
                <a:pt x="1444619" y="687507"/>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0D489AC-96E1-4E6D-AEBE-796459AF4988}">
      <dsp:nvSpPr>
        <dsp:cNvPr id="0" name=""/>
        <dsp:cNvSpPr/>
      </dsp:nvSpPr>
      <dsp:spPr>
        <a:xfrm>
          <a:off x="1182634" y="1672074"/>
          <a:ext cx="1444619" cy="687507"/>
        </a:xfrm>
        <a:custGeom>
          <a:avLst/>
          <a:gdLst/>
          <a:ahLst/>
          <a:cxnLst/>
          <a:rect l="0" t="0" r="0" b="0"/>
          <a:pathLst>
            <a:path>
              <a:moveTo>
                <a:pt x="1444619" y="0"/>
              </a:moveTo>
              <a:lnTo>
                <a:pt x="1444619" y="468516"/>
              </a:lnTo>
              <a:lnTo>
                <a:pt x="0" y="468516"/>
              </a:lnTo>
              <a:lnTo>
                <a:pt x="0" y="687507"/>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4D2F184-6B09-4D1D-8936-9D5E064B1DE2}">
      <dsp:nvSpPr>
        <dsp:cNvPr id="0" name=""/>
        <dsp:cNvSpPr/>
      </dsp:nvSpPr>
      <dsp:spPr>
        <a:xfrm>
          <a:off x="1445292" y="170983"/>
          <a:ext cx="2363922" cy="1501090"/>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C636E3B-B3A3-4BD8-8B9B-C258028485E3}">
      <dsp:nvSpPr>
        <dsp:cNvPr id="0" name=""/>
        <dsp:cNvSpPr/>
      </dsp:nvSpPr>
      <dsp:spPr>
        <a:xfrm>
          <a:off x="1707950" y="420508"/>
          <a:ext cx="2363922" cy="150109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mn-lt"/>
              <a:cs typeface="Aptos Serif"/>
            </a:rPr>
            <a:t> Cluster Tendency</a:t>
          </a:r>
        </a:p>
      </dsp:txBody>
      <dsp:txXfrm>
        <a:off x="1751915" y="464473"/>
        <a:ext cx="2275992" cy="1413160"/>
      </dsp:txXfrm>
    </dsp:sp>
    <dsp:sp modelId="{82F75126-3BE1-465F-A757-F053185BA959}">
      <dsp:nvSpPr>
        <dsp:cNvPr id="0" name=""/>
        <dsp:cNvSpPr/>
      </dsp:nvSpPr>
      <dsp:spPr>
        <a:xfrm>
          <a:off x="673" y="2359581"/>
          <a:ext cx="2363922" cy="1501090"/>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DA8E0D9-8D55-4800-8DA4-977FED172255}">
      <dsp:nvSpPr>
        <dsp:cNvPr id="0" name=""/>
        <dsp:cNvSpPr/>
      </dsp:nvSpPr>
      <dsp:spPr>
        <a:xfrm>
          <a:off x="263331" y="2609106"/>
          <a:ext cx="2363922" cy="150109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mn-lt"/>
              <a:cs typeface="Aptos Serif"/>
            </a:rPr>
            <a:t> Hopkins Statistic</a:t>
          </a:r>
        </a:p>
      </dsp:txBody>
      <dsp:txXfrm>
        <a:off x="307296" y="2653071"/>
        <a:ext cx="2275992" cy="1413160"/>
      </dsp:txXfrm>
    </dsp:sp>
    <dsp:sp modelId="{2F097ADB-B8F7-41F3-AD75-9204CEF4AB81}">
      <dsp:nvSpPr>
        <dsp:cNvPr id="0" name=""/>
        <dsp:cNvSpPr/>
      </dsp:nvSpPr>
      <dsp:spPr>
        <a:xfrm>
          <a:off x="2889911" y="2359581"/>
          <a:ext cx="2363922" cy="1501090"/>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BCF6F08-F705-4485-B2A4-4489D0666349}">
      <dsp:nvSpPr>
        <dsp:cNvPr id="0" name=""/>
        <dsp:cNvSpPr/>
      </dsp:nvSpPr>
      <dsp:spPr>
        <a:xfrm>
          <a:off x="3152569" y="2609106"/>
          <a:ext cx="2363922" cy="150109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mn-lt"/>
              <a:cs typeface="Aptos Serif"/>
            </a:rPr>
            <a:t> VAT ( Visual Assessment Tendency)</a:t>
          </a:r>
        </a:p>
      </dsp:txBody>
      <dsp:txXfrm>
        <a:off x="3196534" y="2653071"/>
        <a:ext cx="2275992" cy="14131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526AD-C87C-4837-8A3E-5E6E91062136}">
      <dsp:nvSpPr>
        <dsp:cNvPr id="0" name=""/>
        <dsp:cNvSpPr/>
      </dsp:nvSpPr>
      <dsp:spPr>
        <a:xfrm>
          <a:off x="2848463" y="1820898"/>
          <a:ext cx="1566253" cy="745394"/>
        </a:xfrm>
        <a:custGeom>
          <a:avLst/>
          <a:gdLst/>
          <a:ahLst/>
          <a:cxnLst/>
          <a:rect l="0" t="0" r="0" b="0"/>
          <a:pathLst>
            <a:path>
              <a:moveTo>
                <a:pt x="0" y="0"/>
              </a:moveTo>
              <a:lnTo>
                <a:pt x="0" y="507964"/>
              </a:lnTo>
              <a:lnTo>
                <a:pt x="1566253" y="507964"/>
              </a:lnTo>
              <a:lnTo>
                <a:pt x="1566253" y="745394"/>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F0C3E75-703B-46ED-9759-298F2101227C}">
      <dsp:nvSpPr>
        <dsp:cNvPr id="0" name=""/>
        <dsp:cNvSpPr/>
      </dsp:nvSpPr>
      <dsp:spPr>
        <a:xfrm>
          <a:off x="1282210" y="1820898"/>
          <a:ext cx="1566253" cy="745394"/>
        </a:xfrm>
        <a:custGeom>
          <a:avLst/>
          <a:gdLst/>
          <a:ahLst/>
          <a:cxnLst/>
          <a:rect l="0" t="0" r="0" b="0"/>
          <a:pathLst>
            <a:path>
              <a:moveTo>
                <a:pt x="1566253" y="0"/>
              </a:moveTo>
              <a:lnTo>
                <a:pt x="1566253" y="507964"/>
              </a:lnTo>
              <a:lnTo>
                <a:pt x="0" y="507964"/>
              </a:lnTo>
              <a:lnTo>
                <a:pt x="0" y="745394"/>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4D2F184-6B09-4D1D-8936-9D5E064B1DE2}">
      <dsp:nvSpPr>
        <dsp:cNvPr id="0" name=""/>
        <dsp:cNvSpPr/>
      </dsp:nvSpPr>
      <dsp:spPr>
        <a:xfrm>
          <a:off x="1566983" y="193418"/>
          <a:ext cx="2562959" cy="1627479"/>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C636E3B-B3A3-4BD8-8B9B-C258028485E3}">
      <dsp:nvSpPr>
        <dsp:cNvPr id="0" name=""/>
        <dsp:cNvSpPr/>
      </dsp:nvSpPr>
      <dsp:spPr>
        <a:xfrm>
          <a:off x="1851756" y="463953"/>
          <a:ext cx="2562959" cy="162747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kern="1200">
              <a:solidFill>
                <a:srgbClr val="000000">
                  <a:hueOff val="0"/>
                  <a:satOff val="0"/>
                  <a:lumOff val="0"/>
                  <a:alphaOff val="0"/>
                </a:srgbClr>
              </a:solidFill>
              <a:latin typeface="Franklin Gothic Book"/>
              <a:ea typeface="+mn-ea"/>
              <a:cs typeface="Aptos Serif"/>
            </a:rPr>
            <a:t> Optimal Number of Clusters</a:t>
          </a:r>
        </a:p>
      </dsp:txBody>
      <dsp:txXfrm>
        <a:off x="1899423" y="511620"/>
        <a:ext cx="2467625" cy="1532145"/>
      </dsp:txXfrm>
    </dsp:sp>
    <dsp:sp modelId="{2F097ADB-B8F7-41F3-AD75-9204CEF4AB81}">
      <dsp:nvSpPr>
        <dsp:cNvPr id="0" name=""/>
        <dsp:cNvSpPr/>
      </dsp:nvSpPr>
      <dsp:spPr>
        <a:xfrm>
          <a:off x="730" y="2566292"/>
          <a:ext cx="2562959" cy="1627479"/>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BCF6F08-F705-4485-B2A4-4489D0666349}">
      <dsp:nvSpPr>
        <dsp:cNvPr id="0" name=""/>
        <dsp:cNvSpPr/>
      </dsp:nvSpPr>
      <dsp:spPr>
        <a:xfrm>
          <a:off x="285503" y="2836826"/>
          <a:ext cx="2562959" cy="162747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0" kern="1200">
              <a:latin typeface="Aptos Serif"/>
              <a:cs typeface="Aptos Serif"/>
            </a:rPr>
            <a:t> </a:t>
          </a:r>
          <a:r>
            <a:rPr lang="en-US" sz="1300" b="1" kern="1200">
              <a:solidFill>
                <a:srgbClr val="000000">
                  <a:hueOff val="0"/>
                  <a:satOff val="0"/>
                  <a:lumOff val="0"/>
                  <a:alphaOff val="0"/>
                </a:srgbClr>
              </a:solidFill>
              <a:latin typeface="Franklin Gothic Book"/>
              <a:ea typeface="+mn-ea"/>
              <a:cs typeface="Aptos Serif"/>
            </a:rPr>
            <a:t>Silhouette Method</a:t>
          </a:r>
        </a:p>
      </dsp:txBody>
      <dsp:txXfrm>
        <a:off x="333170" y="2884493"/>
        <a:ext cx="2467625" cy="1532145"/>
      </dsp:txXfrm>
    </dsp:sp>
    <dsp:sp modelId="{4E32EC1C-D7E9-4E64-9E67-9469197203C4}">
      <dsp:nvSpPr>
        <dsp:cNvPr id="0" name=""/>
        <dsp:cNvSpPr/>
      </dsp:nvSpPr>
      <dsp:spPr>
        <a:xfrm>
          <a:off x="3133236" y="2566292"/>
          <a:ext cx="2562959" cy="1627479"/>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67DEE43-7735-4DCC-9359-A7D5A79C3617}">
      <dsp:nvSpPr>
        <dsp:cNvPr id="0" name=""/>
        <dsp:cNvSpPr/>
      </dsp:nvSpPr>
      <dsp:spPr>
        <a:xfrm>
          <a:off x="3418009" y="2836826"/>
          <a:ext cx="2562959" cy="162747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0" kern="1200">
              <a:latin typeface="Aptos Serif"/>
              <a:cs typeface="Aptos Serif"/>
            </a:rPr>
            <a:t> </a:t>
          </a:r>
          <a:r>
            <a:rPr lang="en-US" sz="1300" b="1" kern="1200">
              <a:solidFill>
                <a:srgbClr val="000000">
                  <a:hueOff val="0"/>
                  <a:satOff val="0"/>
                  <a:lumOff val="0"/>
                  <a:alphaOff val="0"/>
                </a:srgbClr>
              </a:solidFill>
              <a:latin typeface="Franklin Gothic Book"/>
              <a:ea typeface="+mn-ea"/>
              <a:cs typeface="Aptos Serif"/>
            </a:rPr>
            <a:t>GAP Statistics</a:t>
          </a:r>
        </a:p>
      </dsp:txBody>
      <dsp:txXfrm>
        <a:off x="3465676" y="2884493"/>
        <a:ext cx="2467625" cy="15321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76BD8-2B62-400B-9FA8-E4A58C11F57B}">
      <dsp:nvSpPr>
        <dsp:cNvPr id="0" name=""/>
        <dsp:cNvSpPr/>
      </dsp:nvSpPr>
      <dsp:spPr>
        <a:xfrm rot="5400000">
          <a:off x="-182016" y="182503"/>
          <a:ext cx="1213442" cy="84940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Franklin Gothic Book"/>
            </a:rPr>
            <a:t> Strong</a:t>
          </a:r>
          <a:r>
            <a:rPr lang="en-US" sz="1500" b="1" kern="1200">
              <a:latin typeface="Franklin Gothic Book"/>
            </a:rPr>
            <a:t> </a:t>
          </a:r>
          <a:endParaRPr lang="en-US" sz="1500" kern="1200"/>
        </a:p>
      </dsp:txBody>
      <dsp:txXfrm rot="-5400000">
        <a:off x="1" y="425192"/>
        <a:ext cx="849409" cy="364033"/>
      </dsp:txXfrm>
    </dsp:sp>
    <dsp:sp modelId="{036912A8-CB6D-4D2C-A5A2-A3A863699E83}">
      <dsp:nvSpPr>
        <dsp:cNvPr id="0" name=""/>
        <dsp:cNvSpPr/>
      </dsp:nvSpPr>
      <dsp:spPr>
        <a:xfrm rot="5400000">
          <a:off x="3026144" y="-2176246"/>
          <a:ext cx="788737" cy="51422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err="1"/>
            <a:t>WardD</a:t>
          </a:r>
          <a:r>
            <a:rPr lang="en-US" sz="1700" kern="1200"/>
            <a:t> and WardD2 are very similar to each other, indicating that the results from these methods are almost identical.</a:t>
          </a:r>
        </a:p>
      </dsp:txBody>
      <dsp:txXfrm rot="-5400000">
        <a:off x="849410" y="38991"/>
        <a:ext cx="5103703" cy="711731"/>
      </dsp:txXfrm>
    </dsp:sp>
    <dsp:sp modelId="{A657C062-4488-4864-B494-F13FCC5865F2}">
      <dsp:nvSpPr>
        <dsp:cNvPr id="0" name=""/>
        <dsp:cNvSpPr/>
      </dsp:nvSpPr>
      <dsp:spPr>
        <a:xfrm rot="5400000">
          <a:off x="-182016" y="1195328"/>
          <a:ext cx="1213442" cy="84940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Franklin Gothic Demi"/>
            </a:rPr>
            <a:t> </a:t>
          </a:r>
          <a:r>
            <a:rPr lang="en-US" sz="1500" b="1" kern="1200">
              <a:solidFill>
                <a:schemeClr val="bg1"/>
              </a:solidFill>
              <a:latin typeface="Franklin Gothic Book"/>
            </a:rPr>
            <a:t>Moderate </a:t>
          </a:r>
        </a:p>
      </dsp:txBody>
      <dsp:txXfrm rot="-5400000">
        <a:off x="1" y="1438017"/>
        <a:ext cx="849409" cy="364033"/>
      </dsp:txXfrm>
    </dsp:sp>
    <dsp:sp modelId="{AF1A8C1C-7BBC-4737-B6C1-9A806FF4E14A}">
      <dsp:nvSpPr>
        <dsp:cNvPr id="0" name=""/>
        <dsp:cNvSpPr/>
      </dsp:nvSpPr>
      <dsp:spPr>
        <a:xfrm rot="5400000">
          <a:off x="3026144" y="-1163422"/>
          <a:ext cx="788737" cy="51422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latin typeface="Franklin Gothic Demi"/>
            </a:rPr>
            <a:t> </a:t>
          </a:r>
          <a:r>
            <a:rPr lang="en-US" sz="1700" kern="1200" dirty="0"/>
            <a:t>Single Linkage and Average Linkage also are similar to each other.</a:t>
          </a:r>
        </a:p>
      </dsp:txBody>
      <dsp:txXfrm rot="-5400000">
        <a:off x="849410" y="1051815"/>
        <a:ext cx="5103703" cy="711731"/>
      </dsp:txXfrm>
    </dsp:sp>
    <dsp:sp modelId="{B59054CD-9EF2-418B-BFF2-418FB7A61D00}">
      <dsp:nvSpPr>
        <dsp:cNvPr id="0" name=""/>
        <dsp:cNvSpPr/>
      </dsp:nvSpPr>
      <dsp:spPr>
        <a:xfrm rot="5400000">
          <a:off x="-182016" y="2208152"/>
          <a:ext cx="1213442" cy="84940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Franklin Gothic Demi"/>
            </a:rPr>
            <a:t> </a:t>
          </a:r>
          <a:r>
            <a:rPr lang="en-US" sz="1500" b="1" kern="1200">
              <a:solidFill>
                <a:schemeClr val="bg1"/>
              </a:solidFill>
              <a:latin typeface="Franklin Gothic Book"/>
            </a:rPr>
            <a:t>Weak </a:t>
          </a:r>
        </a:p>
      </dsp:txBody>
      <dsp:txXfrm rot="-5400000">
        <a:off x="1" y="2450841"/>
        <a:ext cx="849409" cy="364033"/>
      </dsp:txXfrm>
    </dsp:sp>
    <dsp:sp modelId="{CACC7DA7-4607-4BD2-A05B-17FB6F0882EC}">
      <dsp:nvSpPr>
        <dsp:cNvPr id="0" name=""/>
        <dsp:cNvSpPr/>
      </dsp:nvSpPr>
      <dsp:spPr>
        <a:xfrm rot="5400000">
          <a:off x="3026144" y="-150598"/>
          <a:ext cx="788737" cy="51422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latin typeface="Franklin Gothic Demi"/>
            </a:rPr>
            <a:t> </a:t>
          </a:r>
          <a:r>
            <a:rPr lang="en-US" sz="1700" kern="1200" dirty="0">
              <a:solidFill>
                <a:schemeClr val="bg1"/>
              </a:solidFill>
              <a:latin typeface="Franklin Gothic Book"/>
            </a:rPr>
            <a:t>Correlation between Complete and </a:t>
          </a:r>
          <a:r>
            <a:rPr lang="en-US" sz="1700" kern="1200" dirty="0" err="1">
              <a:solidFill>
                <a:schemeClr val="bg1"/>
              </a:solidFill>
              <a:latin typeface="Franklin Gothic Book"/>
            </a:rPr>
            <a:t>WardD</a:t>
          </a:r>
          <a:r>
            <a:rPr lang="en-US" sz="1700" kern="1200" dirty="0">
              <a:solidFill>
                <a:schemeClr val="bg1"/>
              </a:solidFill>
              <a:latin typeface="Franklin Gothic Book"/>
            </a:rPr>
            <a:t> appears to be relatively weak.</a:t>
          </a:r>
          <a:endParaRPr lang="en-US" sz="1700" kern="1200" dirty="0">
            <a:solidFill>
              <a:srgbClr val="000000"/>
            </a:solidFill>
            <a:latin typeface="Franklin Gothic Book"/>
          </a:endParaRPr>
        </a:p>
      </dsp:txBody>
      <dsp:txXfrm rot="-5400000">
        <a:off x="849410" y="2064639"/>
        <a:ext cx="5103703" cy="7117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66F1F-A3F4-49CF-A5EE-EE2A0E334848}">
      <dsp:nvSpPr>
        <dsp:cNvPr id="0" name=""/>
        <dsp:cNvSpPr/>
      </dsp:nvSpPr>
      <dsp:spPr>
        <a:xfrm rot="5400000">
          <a:off x="1346158" y="-364360"/>
          <a:ext cx="690532" cy="15919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CA" sz="1600" kern="1200"/>
            <a:t>18 car models</a:t>
          </a:r>
        </a:p>
      </dsp:txBody>
      <dsp:txXfrm rot="-5400000">
        <a:off x="895460" y="120047"/>
        <a:ext cx="1558220" cy="623114"/>
      </dsp:txXfrm>
    </dsp:sp>
    <dsp:sp modelId="{3B28A198-50C9-4442-A29B-79DF5F6BE7E8}">
      <dsp:nvSpPr>
        <dsp:cNvPr id="0" name=""/>
        <dsp:cNvSpPr/>
      </dsp:nvSpPr>
      <dsp:spPr>
        <a:xfrm>
          <a:off x="0" y="21"/>
          <a:ext cx="895460" cy="863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bg1"/>
              </a:solidFill>
              <a:latin typeface="+mj-lt"/>
            </a:rPr>
            <a:t>Cluster 1</a:t>
          </a:r>
        </a:p>
      </dsp:txBody>
      <dsp:txXfrm>
        <a:off x="42136" y="42157"/>
        <a:ext cx="811188" cy="778894"/>
      </dsp:txXfrm>
    </dsp:sp>
    <dsp:sp modelId="{9144280D-FE67-49DF-AC44-46DD93501983}">
      <dsp:nvSpPr>
        <dsp:cNvPr id="0" name=""/>
        <dsp:cNvSpPr/>
      </dsp:nvSpPr>
      <dsp:spPr>
        <a:xfrm rot="5400000">
          <a:off x="1346158" y="541964"/>
          <a:ext cx="690532" cy="15919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CA" sz="1600" kern="1200"/>
            <a:t>14 car models</a:t>
          </a:r>
        </a:p>
      </dsp:txBody>
      <dsp:txXfrm rot="-5400000">
        <a:off x="895460" y="1026372"/>
        <a:ext cx="1558220" cy="623114"/>
      </dsp:txXfrm>
    </dsp:sp>
    <dsp:sp modelId="{BB69C972-BEBC-44B9-9236-11CE8753A071}">
      <dsp:nvSpPr>
        <dsp:cNvPr id="0" name=""/>
        <dsp:cNvSpPr/>
      </dsp:nvSpPr>
      <dsp:spPr>
        <a:xfrm>
          <a:off x="0" y="906346"/>
          <a:ext cx="895460" cy="863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bg1"/>
              </a:solidFill>
              <a:latin typeface="+mj-lt"/>
            </a:rPr>
            <a:t>Cluster 2</a:t>
          </a:r>
        </a:p>
      </dsp:txBody>
      <dsp:txXfrm>
        <a:off x="42136" y="948482"/>
        <a:ext cx="811188" cy="77889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8/2/2024</a:t>
            </a:fld>
            <a:endParaRPr lang="en-US"/>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our presentation on Clustering Analysis. This project is part of DANA 4840.</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2022297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examined boxplots to compare each variable for benign and malignant cancer types. The analysis revealed that malignant cancer generally exhibits higher mean values across almost all variables, with the exception of the fractal dimension.</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a:p>
        </p:txBody>
      </p:sp>
    </p:spTree>
    <p:extLst>
      <p:ext uri="{BB962C8B-B14F-4D97-AF65-F5344CB8AC3E}">
        <p14:creationId xmlns:p14="http://schemas.microsoft.com/office/powerpoint/2010/main" val="2825907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the standard error for malignant cancer is often greater than or comparable to that of benign cancer.</a:t>
            </a:r>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a:p>
        </p:txBody>
      </p:sp>
    </p:spTree>
    <p:extLst>
      <p:ext uri="{BB962C8B-B14F-4D97-AF65-F5344CB8AC3E}">
        <p14:creationId xmlns:p14="http://schemas.microsoft.com/office/powerpoint/2010/main" val="395611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the 'worst' values, which refer to the highest observed measurements of each variable, are consistently higher for malignant cancer compared to benign cancer.</a:t>
            </a:r>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a:p>
        </p:txBody>
      </p:sp>
    </p:spTree>
    <p:extLst>
      <p:ext uri="{BB962C8B-B14F-4D97-AF65-F5344CB8AC3E}">
        <p14:creationId xmlns:p14="http://schemas.microsoft.com/office/powerpoint/2010/main" val="145723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a:p>
        </p:txBody>
      </p:sp>
    </p:spTree>
    <p:extLst>
      <p:ext uri="{BB962C8B-B14F-4D97-AF65-F5344CB8AC3E}">
        <p14:creationId xmlns:p14="http://schemas.microsoft.com/office/powerpoint/2010/main" val="3802596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Next, we performed a pre-clustering assessment to validate our data clustering.</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a:p>
        </p:txBody>
      </p:sp>
    </p:spTree>
    <p:extLst>
      <p:ext uri="{BB962C8B-B14F-4D97-AF65-F5344CB8AC3E}">
        <p14:creationId xmlns:p14="http://schemas.microsoft.com/office/powerpoint/2010/main" val="418487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visualizing our data, we can clearly see the clusters for Benign and Malignant groups. However, we need to validate this clustering.</a:t>
            </a:r>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a:p>
        </p:txBody>
      </p:sp>
    </p:spTree>
    <p:extLst>
      <p:ext uri="{BB962C8B-B14F-4D97-AF65-F5344CB8AC3E}">
        <p14:creationId xmlns:p14="http://schemas.microsoft.com/office/powerpoint/2010/main" val="2165823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Hopkins statistic is 0.9999999, indicating a highly clustered data structure.</a:t>
            </a:r>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a:p>
        </p:txBody>
      </p:sp>
    </p:spTree>
    <p:extLst>
      <p:ext uri="{BB962C8B-B14F-4D97-AF65-F5344CB8AC3E}">
        <p14:creationId xmlns:p14="http://schemas.microsoft.com/office/powerpoint/2010/main" val="2871669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Elbow Method, we determined the optimal number of clusters to be k=2 for K-Means clustering.</a:t>
            </a:r>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a:p>
        </p:txBody>
      </p:sp>
    </p:spTree>
    <p:extLst>
      <p:ext uri="{BB962C8B-B14F-4D97-AF65-F5344CB8AC3E}">
        <p14:creationId xmlns:p14="http://schemas.microsoft.com/office/powerpoint/2010/main" val="1353563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K-Means and PAM clustering methods indicate that the optimal number of clusters is k=2, as shown by the Silhouette Method.</a:t>
            </a:r>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a:p>
        </p:txBody>
      </p:sp>
    </p:spTree>
    <p:extLst>
      <p:ext uri="{BB962C8B-B14F-4D97-AF65-F5344CB8AC3E}">
        <p14:creationId xmlns:p14="http://schemas.microsoft.com/office/powerpoint/2010/main" val="266792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Gap Statistics method also supports k=2 as the optimal number of clusters</a:t>
            </a:r>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a:p>
        </p:txBody>
      </p:sp>
    </p:spTree>
    <p:extLst>
      <p:ext uri="{BB962C8B-B14F-4D97-AF65-F5344CB8AC3E}">
        <p14:creationId xmlns:p14="http://schemas.microsoft.com/office/powerpoint/2010/main" val="325648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start by introducing our team members: Maryam, Patricia, Roman and me.</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a:p>
        </p:txBody>
      </p:sp>
    </p:spTree>
    <p:extLst>
      <p:ext uri="{BB962C8B-B14F-4D97-AF65-F5344CB8AC3E}">
        <p14:creationId xmlns:p14="http://schemas.microsoft.com/office/powerpoint/2010/main" val="937757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our cluster analysis.</a:t>
            </a:r>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a:p>
        </p:txBody>
      </p:sp>
    </p:spTree>
    <p:extLst>
      <p:ext uri="{BB962C8B-B14F-4D97-AF65-F5344CB8AC3E}">
        <p14:creationId xmlns:p14="http://schemas.microsoft.com/office/powerpoint/2010/main" val="1080992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results from K-Means clustering. The clusters are </a:t>
            </a:r>
            <a:r>
              <a:rPr lang="en-US" sz="1200" b="0" i="0" kern="1200" dirty="0">
                <a:solidFill>
                  <a:schemeClr val="tx1"/>
                </a:solidFill>
                <a:effectLst/>
                <a:latin typeface="+mn-lt"/>
                <a:ea typeface="+mn-ea"/>
                <a:cs typeface="+mn-cs"/>
              </a:rPr>
              <a:t>reasonably </a:t>
            </a:r>
            <a:r>
              <a:rPr lang="en-US" dirty="0"/>
              <a:t>well-separated with no overlap.</a:t>
            </a:r>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a:p>
        </p:txBody>
      </p:sp>
    </p:spTree>
    <p:extLst>
      <p:ext uri="{BB962C8B-B14F-4D97-AF65-F5344CB8AC3E}">
        <p14:creationId xmlns:p14="http://schemas.microsoft.com/office/powerpoint/2010/main" val="2219378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PAM clustering shows slight overlap between clusters.</a:t>
            </a:r>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a:p>
        </p:txBody>
      </p:sp>
    </p:spTree>
    <p:extLst>
      <p:ext uri="{BB962C8B-B14F-4D97-AF65-F5344CB8AC3E}">
        <p14:creationId xmlns:p14="http://schemas.microsoft.com/office/powerpoint/2010/main" val="3373483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validated our clusters.</a:t>
            </a:r>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a:p>
        </p:txBody>
      </p:sp>
    </p:spTree>
    <p:extLst>
      <p:ext uri="{BB962C8B-B14F-4D97-AF65-F5344CB8AC3E}">
        <p14:creationId xmlns:p14="http://schemas.microsoft.com/office/powerpoint/2010/main" val="3288622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external validation by using rand index on both </a:t>
            </a:r>
            <a:r>
              <a:rPr lang="en-US" dirty="0" err="1"/>
              <a:t>kmeans</a:t>
            </a:r>
            <a:r>
              <a:rPr lang="en-US" dirty="0"/>
              <a:t> and PAM.</a:t>
            </a:r>
          </a:p>
          <a:p>
            <a:endParaRPr lang="en-US" dirty="0"/>
          </a:p>
          <a:p>
            <a:r>
              <a:rPr lang="en-US" dirty="0"/>
              <a:t>The Rand Index for K-Means clustering is 0.8365, indicating strong alignment with the actual diagnosis. PAM has a slightly lower Rand Index of 0.8055.</a:t>
            </a:r>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a:p>
        </p:txBody>
      </p:sp>
    </p:spTree>
    <p:extLst>
      <p:ext uri="{BB962C8B-B14F-4D97-AF65-F5344CB8AC3E}">
        <p14:creationId xmlns:p14="http://schemas.microsoft.com/office/powerpoint/2010/main" val="3971502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Connectivity: 6.720 for hierarchical clustering with 2 clusters.</a:t>
            </a:r>
          </a:p>
          <a:p>
            <a:r>
              <a:rPr lang="en-US" dirty="0"/>
              <a:t>Dunn Index: 0.3825 for hierarchical clustering with 3 clusters.</a:t>
            </a:r>
          </a:p>
          <a:p>
            <a:r>
              <a:rPr lang="en-US" dirty="0"/>
              <a:t>Silhouette Score: 0.6340 for hierarchical clustering with 2 clusters.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Silhouette Score</a:t>
            </a:r>
            <a:r>
              <a:rPr lang="en-US" sz="1200" b="0" i="0" kern="1200" dirty="0">
                <a:solidFill>
                  <a:schemeClr val="tx1"/>
                </a:solidFill>
                <a:effectLst/>
                <a:latin typeface="+mn-lt"/>
                <a:ea typeface="+mn-ea"/>
                <a:cs typeface="+mn-cs"/>
              </a:rPr>
              <a:t> suggests that the clustering with 2 clusters is well-defined and distinct.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Connectivity</a:t>
            </a:r>
            <a:r>
              <a:rPr lang="en-US" sz="1200" b="0" i="0" kern="1200" dirty="0">
                <a:solidFill>
                  <a:schemeClr val="tx1"/>
                </a:solidFill>
                <a:effectLst/>
                <a:latin typeface="+mn-lt"/>
                <a:ea typeface="+mn-ea"/>
                <a:cs typeface="+mn-cs"/>
              </a:rPr>
              <a:t> value indicates that the clusters are reasonably well-formed but could potentially be improved.</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Dunn Index</a:t>
            </a:r>
            <a:r>
              <a:rPr lang="en-US" sz="1200" b="0" i="0" kern="1200" dirty="0">
                <a:solidFill>
                  <a:schemeClr val="tx1"/>
                </a:solidFill>
                <a:effectLst/>
                <a:latin typeface="+mn-lt"/>
                <a:ea typeface="+mn-ea"/>
                <a:cs typeface="+mn-cs"/>
              </a:rPr>
              <a:t> for 3 clusters suggests that increasing the number of clusters might not lead to better separation or compactness.</a:t>
            </a:r>
          </a:p>
          <a:p>
            <a:r>
              <a:rPr lang="en-US" sz="1200" b="0" i="0" kern="1200" dirty="0">
                <a:solidFill>
                  <a:schemeClr val="tx1"/>
                </a:solidFill>
                <a:effectLst/>
                <a:latin typeface="+mn-lt"/>
                <a:ea typeface="+mn-ea"/>
                <a:cs typeface="+mn-cs"/>
              </a:rPr>
              <a:t>Based on these metrics, it seems that the hierarchical clustering with 2 clusters is performing better overall</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a:p>
        </p:txBody>
      </p:sp>
    </p:spTree>
    <p:extLst>
      <p:ext uri="{BB962C8B-B14F-4D97-AF65-F5344CB8AC3E}">
        <p14:creationId xmlns:p14="http://schemas.microsoft.com/office/powerpoint/2010/main" val="3514231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stability </a:t>
            </a:r>
            <a:r>
              <a:rPr lang="en-US" dirty="0" err="1"/>
              <a:t>validation:APN</a:t>
            </a:r>
            <a:r>
              <a:rPr lang="en-US" dirty="0"/>
              <a:t>: 0.000390549 for hierarchical clustering with 2 clusters.</a:t>
            </a:r>
          </a:p>
          <a:p>
            <a:r>
              <a:rPr lang="en-US" dirty="0"/>
              <a:t>AD: 5.10213257 for PAM clustering with 6 clusters.</a:t>
            </a:r>
          </a:p>
          <a:p>
            <a:r>
              <a:rPr lang="en-US" dirty="0"/>
              <a:t>ADM: 0.012411817 for hierarchical clustering with 2 clusters.</a:t>
            </a:r>
          </a:p>
          <a:p>
            <a:r>
              <a:rPr lang="en-US" dirty="0"/>
              <a:t>FOM: 0.715903675 for K-Means clustering with 6 clusters</a:t>
            </a:r>
          </a:p>
          <a:p>
            <a:br>
              <a:rPr lang="en-US" dirty="0"/>
            </a:br>
            <a:r>
              <a:rPr lang="en-US" sz="1200" b="0" i="0" kern="1200" dirty="0">
                <a:solidFill>
                  <a:schemeClr val="tx1"/>
                </a:solidFill>
                <a:effectLst/>
                <a:latin typeface="+mn-lt"/>
                <a:ea typeface="+mn-ea"/>
                <a:cs typeface="+mn-cs"/>
              </a:rPr>
              <a:t>Based on these metrics, it seems that hierarchical clustering with 2 clusters is performing well in terms of stability and separation.</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27</a:t>
            </a:fld>
            <a:endParaRPr lang="en-US"/>
          </a:p>
        </p:txBody>
      </p:sp>
    </p:spTree>
    <p:extLst>
      <p:ext uri="{BB962C8B-B14F-4D97-AF65-F5344CB8AC3E}">
        <p14:creationId xmlns:p14="http://schemas.microsoft.com/office/powerpoint/2010/main" val="251539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a:p>
        </p:txBody>
      </p:sp>
    </p:spTree>
    <p:extLst>
      <p:ext uri="{BB962C8B-B14F-4D97-AF65-F5344CB8AC3E}">
        <p14:creationId xmlns:p14="http://schemas.microsoft.com/office/powerpoint/2010/main" val="175024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K-Means clustering provided better alignment with actual diagnosis labels compared to PAM. The optimal number of clusters was determined to be two, aligning with the known diagnosis between benign and malignant tumors. These findings can improve diagnostic accuracy and personalized treatment approaches by identifying key features that differentiate between benign and malignant cases</a:t>
            </a:r>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a:p>
        </p:txBody>
      </p:sp>
    </p:spTree>
    <p:extLst>
      <p:ext uri="{BB962C8B-B14F-4D97-AF65-F5344CB8AC3E}">
        <p14:creationId xmlns:p14="http://schemas.microsoft.com/office/powerpoint/2010/main" val="2338553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exploring advanced clustering techniques such as hierarchical or model-based clustering for deeper insights. Future research should focus on individual features' significance in the clustering process to identify key biomarkers. Integrating clustering results with clinical data could provide a more holistic understanding of breast cancer subtypes and their treatment strategies</a:t>
            </a:r>
          </a:p>
        </p:txBody>
      </p:sp>
      <p:sp>
        <p:nvSpPr>
          <p:cNvPr id="4" name="Slide Number Placeholder 3"/>
          <p:cNvSpPr>
            <a:spLocks noGrp="1"/>
          </p:cNvSpPr>
          <p:nvPr>
            <p:ph type="sldNum" sz="quarter" idx="5"/>
          </p:nvPr>
        </p:nvSpPr>
        <p:spPr/>
        <p:txBody>
          <a:bodyPr/>
          <a:lstStyle/>
          <a:p>
            <a:fld id="{A89C7E07-3C67-C64C-8DA0-0404F6303970}" type="slidenum">
              <a:rPr lang="en-US" smtClean="0"/>
              <a:t>30</a:t>
            </a:fld>
            <a:endParaRPr lang="en-US"/>
          </a:p>
        </p:txBody>
      </p:sp>
    </p:spTree>
    <p:extLst>
      <p:ext uri="{BB962C8B-B14F-4D97-AF65-F5344CB8AC3E}">
        <p14:creationId xmlns:p14="http://schemas.microsoft.com/office/powerpoint/2010/main" val="236503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presentation will cover the following topics: breast cancer study, car model segmentation and our 2 research questions. Both the studies will have the sections shown on the screen.</a:t>
            </a:r>
            <a:br>
              <a:rPr lang="en-US" dirty="0"/>
            </a:b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a:p>
        </p:txBody>
      </p:sp>
    </p:spTree>
    <p:extLst>
      <p:ext uri="{BB962C8B-B14F-4D97-AF65-F5344CB8AC3E}">
        <p14:creationId xmlns:p14="http://schemas.microsoft.com/office/powerpoint/2010/main" val="2805648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be talking about our Research Question 1, the role of dimensionality reduction techniques like PCA, TSNE and UMAP on enhancing clustering performance.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C7E07-3C67-C64C-8DA0-0404F63039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24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challenges we might face when clustering due to high dimension data</a:t>
            </a:r>
            <a:br>
              <a:rPr lang="en-US" dirty="0"/>
            </a:br>
            <a:r>
              <a:rPr lang="en-US" dirty="0"/>
              <a:t>And these are just a few of </a:t>
            </a:r>
            <a:r>
              <a:rPr lang="en-US" dirty="0" err="1"/>
              <a:t>em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C7E07-3C67-C64C-8DA0-0404F63039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020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C7E07-3C67-C64C-8DA0-0404F63039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233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we all know about PCA by now, so I’ll just be touching up on the basic concepts behind it.</a:t>
            </a:r>
          </a:p>
        </p:txBody>
      </p:sp>
      <p:sp>
        <p:nvSpPr>
          <p:cNvPr id="4" name="Slide Number Placeholder 3"/>
          <p:cNvSpPr>
            <a:spLocks noGrp="1"/>
          </p:cNvSpPr>
          <p:nvPr>
            <p:ph type="sldNum" sz="quarter" idx="5"/>
          </p:nvPr>
        </p:nvSpPr>
        <p:spPr/>
        <p:txBody>
          <a:bodyPr/>
          <a:lstStyle/>
          <a:p>
            <a:fld id="{A89C7E07-3C67-C64C-8DA0-0404F6303970}" type="slidenum">
              <a:rPr lang="en-US" smtClean="0"/>
              <a:t>35</a:t>
            </a:fld>
            <a:endParaRPr lang="en-US"/>
          </a:p>
        </p:txBody>
      </p:sp>
    </p:spTree>
    <p:extLst>
      <p:ext uri="{BB962C8B-B14F-4D97-AF65-F5344CB8AC3E}">
        <p14:creationId xmlns:p14="http://schemas.microsoft.com/office/powerpoint/2010/main" val="354133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we all know about PCA by now, so I’ll just be touching up on the basic concepts behind it.</a:t>
            </a:r>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a:p>
        </p:txBody>
      </p:sp>
    </p:spTree>
    <p:extLst>
      <p:ext uri="{BB962C8B-B14F-4D97-AF65-F5344CB8AC3E}">
        <p14:creationId xmlns:p14="http://schemas.microsoft.com/office/powerpoint/2010/main" val="1531722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be talking about TNSE, it is a </a:t>
            </a:r>
            <a:r>
              <a:rPr lang="en-US" dirty="0">
                <a:ea typeface="+mn-lt"/>
                <a:cs typeface="+mn-lt"/>
              </a:rPr>
              <a:t>non-linear dimensionality reduction technique, primarily used for the visualization of high-dimensional data in a lower-dimensional space.</a:t>
            </a:r>
          </a:p>
          <a:p>
            <a:r>
              <a:rPr lang="en-US" dirty="0">
                <a:ea typeface="+mn-lt"/>
                <a:cs typeface="+mn-lt"/>
              </a:rPr>
              <a:t>The key concept behind it is that p</a:t>
            </a:r>
            <a:r>
              <a:rPr lang="en-US" dirty="0"/>
              <a:t>oints that are close in the high-dimensional space should stay close in the low-dimensional space, and points that are far apart should remain far apart.</a:t>
            </a:r>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a:p>
        </p:txBody>
      </p:sp>
    </p:spTree>
    <p:extLst>
      <p:ext uri="{BB962C8B-B14F-4D97-AF65-F5344CB8AC3E}">
        <p14:creationId xmlns:p14="http://schemas.microsoft.com/office/powerpoint/2010/main" val="2610754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UMAP is also a non-linear dimensionality reduction technique, similar to TSNE. With advantages in terms of speed, scalability, and preservation of the global structure of the data.</a:t>
            </a:r>
            <a:endParaRPr lang="en-CA" b="1" dirty="0">
              <a:ea typeface="+mn-lt"/>
              <a:cs typeface="+mn-lt"/>
            </a:endParaRP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38</a:t>
            </a:fld>
            <a:endParaRPr lang="en-US"/>
          </a:p>
        </p:txBody>
      </p:sp>
    </p:spTree>
    <p:extLst>
      <p:ext uri="{BB962C8B-B14F-4D97-AF65-F5344CB8AC3E}">
        <p14:creationId xmlns:p14="http://schemas.microsoft.com/office/powerpoint/2010/main" val="3533041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TSNE and UMAP work, in a more general sense.</a:t>
            </a:r>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a:p>
        </p:txBody>
      </p:sp>
    </p:spTree>
    <p:extLst>
      <p:ext uri="{BB962C8B-B14F-4D97-AF65-F5344CB8AC3E}">
        <p14:creationId xmlns:p14="http://schemas.microsoft.com/office/powerpoint/2010/main" val="22735803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actually going on?</a:t>
            </a:r>
          </a:p>
        </p:txBody>
      </p:sp>
      <p:sp>
        <p:nvSpPr>
          <p:cNvPr id="4" name="Slide Number Placeholder 3"/>
          <p:cNvSpPr>
            <a:spLocks noGrp="1"/>
          </p:cNvSpPr>
          <p:nvPr>
            <p:ph type="sldNum" sz="quarter" idx="5"/>
          </p:nvPr>
        </p:nvSpPr>
        <p:spPr/>
        <p:txBody>
          <a:bodyPr/>
          <a:lstStyle/>
          <a:p>
            <a:fld id="{A89C7E07-3C67-C64C-8DA0-0404F6303970}" type="slidenum">
              <a:rPr lang="en-US" smtClean="0"/>
              <a:t>41</a:t>
            </a:fld>
            <a:endParaRPr lang="en-US"/>
          </a:p>
        </p:txBody>
      </p:sp>
    </p:spTree>
    <p:extLst>
      <p:ext uri="{BB962C8B-B14F-4D97-AF65-F5344CB8AC3E}">
        <p14:creationId xmlns:p14="http://schemas.microsoft.com/office/powerpoint/2010/main" val="924551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actually going on?</a:t>
            </a:r>
          </a:p>
        </p:txBody>
      </p:sp>
      <p:sp>
        <p:nvSpPr>
          <p:cNvPr id="4" name="Slide Number Placeholder 3"/>
          <p:cNvSpPr>
            <a:spLocks noGrp="1"/>
          </p:cNvSpPr>
          <p:nvPr>
            <p:ph type="sldNum" sz="quarter" idx="5"/>
          </p:nvPr>
        </p:nvSpPr>
        <p:spPr/>
        <p:txBody>
          <a:bodyPr/>
          <a:lstStyle/>
          <a:p>
            <a:fld id="{A89C7E07-3C67-C64C-8DA0-0404F6303970}" type="slidenum">
              <a:rPr lang="en-US" smtClean="0"/>
              <a:t>42</a:t>
            </a:fld>
            <a:endParaRPr lang="en-US"/>
          </a:p>
        </p:txBody>
      </p:sp>
    </p:spTree>
    <p:extLst>
      <p:ext uri="{BB962C8B-B14F-4D97-AF65-F5344CB8AC3E}">
        <p14:creationId xmlns:p14="http://schemas.microsoft.com/office/powerpoint/2010/main" val="2208562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with our Breast Cancer Study.</a:t>
            </a:r>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a:p>
        </p:txBody>
      </p:sp>
    </p:spTree>
    <p:extLst>
      <p:ext uri="{BB962C8B-B14F-4D97-AF65-F5344CB8AC3E}">
        <p14:creationId xmlns:p14="http://schemas.microsoft.com/office/powerpoint/2010/main" val="2730433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actually going on?</a:t>
            </a:r>
          </a:p>
        </p:txBody>
      </p:sp>
      <p:sp>
        <p:nvSpPr>
          <p:cNvPr id="4" name="Slide Number Placeholder 3"/>
          <p:cNvSpPr>
            <a:spLocks noGrp="1"/>
          </p:cNvSpPr>
          <p:nvPr>
            <p:ph type="sldNum" sz="quarter" idx="5"/>
          </p:nvPr>
        </p:nvSpPr>
        <p:spPr/>
        <p:txBody>
          <a:bodyPr/>
          <a:lstStyle/>
          <a:p>
            <a:fld id="{A89C7E07-3C67-C64C-8DA0-0404F6303970}" type="slidenum">
              <a:rPr lang="en-US" smtClean="0"/>
              <a:t>43</a:t>
            </a:fld>
            <a:endParaRPr lang="en-US"/>
          </a:p>
        </p:txBody>
      </p:sp>
    </p:spTree>
    <p:extLst>
      <p:ext uri="{BB962C8B-B14F-4D97-AF65-F5344CB8AC3E}">
        <p14:creationId xmlns:p14="http://schemas.microsoft.com/office/powerpoint/2010/main" val="3155944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actually going on?</a:t>
            </a:r>
          </a:p>
        </p:txBody>
      </p:sp>
      <p:sp>
        <p:nvSpPr>
          <p:cNvPr id="4" name="Slide Number Placeholder 3"/>
          <p:cNvSpPr>
            <a:spLocks noGrp="1"/>
          </p:cNvSpPr>
          <p:nvPr>
            <p:ph type="sldNum" sz="quarter" idx="5"/>
          </p:nvPr>
        </p:nvSpPr>
        <p:spPr/>
        <p:txBody>
          <a:bodyPr/>
          <a:lstStyle/>
          <a:p>
            <a:fld id="{A89C7E07-3C67-C64C-8DA0-0404F6303970}" type="slidenum">
              <a:rPr lang="en-US" smtClean="0"/>
              <a:t>44</a:t>
            </a:fld>
            <a:endParaRPr lang="en-US"/>
          </a:p>
        </p:txBody>
      </p:sp>
    </p:spTree>
    <p:extLst>
      <p:ext uri="{BB962C8B-B14F-4D97-AF65-F5344CB8AC3E}">
        <p14:creationId xmlns:p14="http://schemas.microsoft.com/office/powerpoint/2010/main" val="69494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actually going on?</a:t>
            </a:r>
          </a:p>
        </p:txBody>
      </p:sp>
      <p:sp>
        <p:nvSpPr>
          <p:cNvPr id="4" name="Slide Number Placeholder 3"/>
          <p:cNvSpPr>
            <a:spLocks noGrp="1"/>
          </p:cNvSpPr>
          <p:nvPr>
            <p:ph type="sldNum" sz="quarter" idx="5"/>
          </p:nvPr>
        </p:nvSpPr>
        <p:spPr/>
        <p:txBody>
          <a:bodyPr/>
          <a:lstStyle/>
          <a:p>
            <a:fld id="{A89C7E07-3C67-C64C-8DA0-0404F6303970}" type="slidenum">
              <a:rPr lang="en-US" smtClean="0"/>
              <a:t>45</a:t>
            </a:fld>
            <a:endParaRPr lang="en-US"/>
          </a:p>
        </p:txBody>
      </p:sp>
    </p:spTree>
    <p:extLst>
      <p:ext uri="{BB962C8B-B14F-4D97-AF65-F5344CB8AC3E}">
        <p14:creationId xmlns:p14="http://schemas.microsoft.com/office/powerpoint/2010/main" val="2200137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actually going on?</a:t>
            </a:r>
          </a:p>
        </p:txBody>
      </p:sp>
      <p:sp>
        <p:nvSpPr>
          <p:cNvPr id="4" name="Slide Number Placeholder 3"/>
          <p:cNvSpPr>
            <a:spLocks noGrp="1"/>
          </p:cNvSpPr>
          <p:nvPr>
            <p:ph type="sldNum" sz="quarter" idx="5"/>
          </p:nvPr>
        </p:nvSpPr>
        <p:spPr/>
        <p:txBody>
          <a:bodyPr/>
          <a:lstStyle/>
          <a:p>
            <a:fld id="{A89C7E07-3C67-C64C-8DA0-0404F6303970}" type="slidenum">
              <a:rPr lang="en-US" smtClean="0"/>
              <a:t>46</a:t>
            </a:fld>
            <a:endParaRPr lang="en-US"/>
          </a:p>
        </p:txBody>
      </p:sp>
    </p:spTree>
    <p:extLst>
      <p:ext uri="{BB962C8B-B14F-4D97-AF65-F5344CB8AC3E}">
        <p14:creationId xmlns:p14="http://schemas.microsoft.com/office/powerpoint/2010/main" val="2254520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actually going on?</a:t>
            </a:r>
          </a:p>
        </p:txBody>
      </p:sp>
      <p:sp>
        <p:nvSpPr>
          <p:cNvPr id="4" name="Slide Number Placeholder 3"/>
          <p:cNvSpPr>
            <a:spLocks noGrp="1"/>
          </p:cNvSpPr>
          <p:nvPr>
            <p:ph type="sldNum" sz="quarter" idx="5"/>
          </p:nvPr>
        </p:nvSpPr>
        <p:spPr/>
        <p:txBody>
          <a:bodyPr/>
          <a:lstStyle/>
          <a:p>
            <a:fld id="{A89C7E07-3C67-C64C-8DA0-0404F6303970}" type="slidenum">
              <a:rPr lang="en-US" smtClean="0"/>
              <a:t>47</a:t>
            </a:fld>
            <a:endParaRPr lang="en-US"/>
          </a:p>
        </p:txBody>
      </p:sp>
    </p:spTree>
    <p:extLst>
      <p:ext uri="{BB962C8B-B14F-4D97-AF65-F5344CB8AC3E}">
        <p14:creationId xmlns:p14="http://schemas.microsoft.com/office/powerpoint/2010/main" val="1650376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reducing the dimensionality (and complexity) while maintaining the same 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C7E07-3C67-C64C-8DA0-0404F63039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215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even with only 3 dimensions.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C7E07-3C67-C64C-8DA0-0404F63039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2637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 dimension reduction to only 2.</a:t>
            </a:r>
          </a:p>
          <a:p>
            <a:r>
              <a:rPr lang="en-US" dirty="0">
                <a:solidFill>
                  <a:srgbClr val="080808"/>
                </a:solidFill>
                <a:effectLst/>
                <a:highlight>
                  <a:srgbClr val="FFFFFF"/>
                </a:highlight>
              </a:rPr>
              <a:t>Looking at all of these results we can confidently say that dimensionality reduction techniques can significantly enhance the clustering performance.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C7E07-3C67-C64C-8DA0-0404F63039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720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52</a:t>
            </a:fld>
            <a:endParaRPr lang="en-US"/>
          </a:p>
        </p:txBody>
      </p:sp>
    </p:spTree>
    <p:extLst>
      <p:ext uri="{BB962C8B-B14F-4D97-AF65-F5344CB8AC3E}">
        <p14:creationId xmlns:p14="http://schemas.microsoft.com/office/powerpoint/2010/main" val="1865561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53</a:t>
            </a:fld>
            <a:endParaRPr lang="en-US"/>
          </a:p>
        </p:txBody>
      </p:sp>
    </p:spTree>
    <p:extLst>
      <p:ext uri="{BB962C8B-B14F-4D97-AF65-F5344CB8AC3E}">
        <p14:creationId xmlns:p14="http://schemas.microsoft.com/office/powerpoint/2010/main" val="150527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onto the first section: our </a:t>
            </a:r>
            <a:r>
              <a:rPr lang="en-US" dirty="0" err="1"/>
              <a:t>reaseach</a:t>
            </a:r>
            <a:r>
              <a:rPr lang="en-US" dirty="0"/>
              <a:t> statement. The focus of our research is on early and accurate detection of breast cancer, which is critical for effective treatment and patient outcomes.</a:t>
            </a:r>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3576248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54</a:t>
            </a:fld>
            <a:endParaRPr lang="en-US"/>
          </a:p>
        </p:txBody>
      </p:sp>
    </p:spTree>
    <p:extLst>
      <p:ext uri="{BB962C8B-B14F-4D97-AF65-F5344CB8AC3E}">
        <p14:creationId xmlns:p14="http://schemas.microsoft.com/office/powerpoint/2010/main" val="2065733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55</a:t>
            </a:fld>
            <a:endParaRPr lang="en-US"/>
          </a:p>
        </p:txBody>
      </p:sp>
    </p:spTree>
    <p:extLst>
      <p:ext uri="{BB962C8B-B14F-4D97-AF65-F5344CB8AC3E}">
        <p14:creationId xmlns:p14="http://schemas.microsoft.com/office/powerpoint/2010/main" val="2032392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56</a:t>
            </a:fld>
            <a:endParaRPr lang="en-US"/>
          </a:p>
        </p:txBody>
      </p:sp>
    </p:spTree>
    <p:extLst>
      <p:ext uri="{BB962C8B-B14F-4D97-AF65-F5344CB8AC3E}">
        <p14:creationId xmlns:p14="http://schemas.microsoft.com/office/powerpoint/2010/main" val="12765027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61</a:t>
            </a:fld>
            <a:endParaRPr lang="en-US"/>
          </a:p>
        </p:txBody>
      </p:sp>
    </p:spTree>
    <p:extLst>
      <p:ext uri="{BB962C8B-B14F-4D97-AF65-F5344CB8AC3E}">
        <p14:creationId xmlns:p14="http://schemas.microsoft.com/office/powerpoint/2010/main" val="468126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65</a:t>
            </a:fld>
            <a:endParaRPr lang="en-US"/>
          </a:p>
        </p:txBody>
      </p:sp>
    </p:spTree>
    <p:extLst>
      <p:ext uri="{BB962C8B-B14F-4D97-AF65-F5344CB8AC3E}">
        <p14:creationId xmlns:p14="http://schemas.microsoft.com/office/powerpoint/2010/main" val="1071614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DO NOT REMOVE THIS SLIDE – LINKED ON PREVIOUS SLIDE</a:t>
            </a:r>
          </a:p>
          <a:p>
            <a:endParaRPr lang="en-CA"/>
          </a:p>
          <a:p>
            <a:r>
              <a:rPr lang="en-CA"/>
              <a:t>(Zooms in to this image on slide show)</a:t>
            </a:r>
          </a:p>
          <a:p>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70</a:t>
            </a:fld>
            <a:endParaRPr lang="en-US"/>
          </a:p>
        </p:txBody>
      </p:sp>
    </p:spTree>
    <p:extLst>
      <p:ext uri="{BB962C8B-B14F-4D97-AF65-F5344CB8AC3E}">
        <p14:creationId xmlns:p14="http://schemas.microsoft.com/office/powerpoint/2010/main" val="2158884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DO NOT REMOVE THIS SLIDE – LINKED ON PREVIOUS SLIDE</a:t>
            </a:r>
          </a:p>
          <a:p>
            <a:endParaRPr lang="en-CA"/>
          </a:p>
          <a:p>
            <a:r>
              <a:rPr lang="en-CA"/>
              <a:t>(Zooms in to this image on slide show)</a:t>
            </a:r>
          </a:p>
          <a:p>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71</a:t>
            </a:fld>
            <a:endParaRPr lang="en-US"/>
          </a:p>
        </p:txBody>
      </p:sp>
    </p:spTree>
    <p:extLst>
      <p:ext uri="{BB962C8B-B14F-4D97-AF65-F5344CB8AC3E}">
        <p14:creationId xmlns:p14="http://schemas.microsoft.com/office/powerpoint/2010/main" val="5894300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DO NOT REMOVE THIS SLIDE – LINKED ON PREVIOUS SLIDE</a:t>
            </a:r>
          </a:p>
          <a:p>
            <a:endParaRPr lang="en-CA"/>
          </a:p>
          <a:p>
            <a:r>
              <a:rPr lang="en-CA"/>
              <a:t>(Zooms in to this image on slide show)</a:t>
            </a:r>
          </a:p>
          <a:p>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72</a:t>
            </a:fld>
            <a:endParaRPr lang="en-US"/>
          </a:p>
        </p:txBody>
      </p:sp>
    </p:spTree>
    <p:extLst>
      <p:ext uri="{BB962C8B-B14F-4D97-AF65-F5344CB8AC3E}">
        <p14:creationId xmlns:p14="http://schemas.microsoft.com/office/powerpoint/2010/main" val="25539220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75</a:t>
            </a:fld>
            <a:endParaRPr lang="en-US"/>
          </a:p>
        </p:txBody>
      </p:sp>
    </p:spTree>
    <p:extLst>
      <p:ext uri="{BB962C8B-B14F-4D97-AF65-F5344CB8AC3E}">
        <p14:creationId xmlns:p14="http://schemas.microsoft.com/office/powerpoint/2010/main" val="2130350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83</a:t>
            </a:fld>
            <a:endParaRPr lang="en-US"/>
          </a:p>
        </p:txBody>
      </p:sp>
    </p:spTree>
    <p:extLst>
      <p:ext uri="{BB962C8B-B14F-4D97-AF65-F5344CB8AC3E}">
        <p14:creationId xmlns:p14="http://schemas.microsoft.com/office/powerpoint/2010/main" val="177411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Breast cancer is a critical health issue, and our dataset includes comprehensive measurements of cell nuclei features from breast cancer biopsies, such as radius, texture, perimeter, and area. We applied K-Means and PAM clustering methods to identify potential subtypes and characteristics of breast cancer. The aim is to enhance diagnostic accuracy and support personalized treatment strategies by distinguishing key features between benign and malignant cases.</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84</a:t>
            </a:fld>
            <a:endParaRPr lang="en-US"/>
          </a:p>
        </p:txBody>
      </p:sp>
    </p:spTree>
    <p:extLst>
      <p:ext uri="{BB962C8B-B14F-4D97-AF65-F5344CB8AC3E}">
        <p14:creationId xmlns:p14="http://schemas.microsoft.com/office/powerpoint/2010/main" val="527227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85</a:t>
            </a:fld>
            <a:endParaRPr lang="en-US"/>
          </a:p>
        </p:txBody>
      </p:sp>
    </p:spTree>
    <p:extLst>
      <p:ext uri="{BB962C8B-B14F-4D97-AF65-F5344CB8AC3E}">
        <p14:creationId xmlns:p14="http://schemas.microsoft.com/office/powerpoint/2010/main" val="35407979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86</a:t>
            </a:fld>
            <a:endParaRPr lang="en-US"/>
          </a:p>
        </p:txBody>
      </p:sp>
    </p:spTree>
    <p:extLst>
      <p:ext uri="{BB962C8B-B14F-4D97-AF65-F5344CB8AC3E}">
        <p14:creationId xmlns:p14="http://schemas.microsoft.com/office/powerpoint/2010/main" val="32346938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87</a:t>
            </a:fld>
            <a:endParaRPr lang="en-US"/>
          </a:p>
        </p:txBody>
      </p:sp>
    </p:spTree>
    <p:extLst>
      <p:ext uri="{BB962C8B-B14F-4D97-AF65-F5344CB8AC3E}">
        <p14:creationId xmlns:p14="http://schemas.microsoft.com/office/powerpoint/2010/main" val="929782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88</a:t>
            </a:fld>
            <a:endParaRPr lang="en-US"/>
          </a:p>
        </p:txBody>
      </p:sp>
    </p:spTree>
    <p:extLst>
      <p:ext uri="{BB962C8B-B14F-4D97-AF65-F5344CB8AC3E}">
        <p14:creationId xmlns:p14="http://schemas.microsoft.com/office/powerpoint/2010/main" val="34494752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89</a:t>
            </a:fld>
            <a:endParaRPr lang="en-US"/>
          </a:p>
        </p:txBody>
      </p:sp>
    </p:spTree>
    <p:extLst>
      <p:ext uri="{BB962C8B-B14F-4D97-AF65-F5344CB8AC3E}">
        <p14:creationId xmlns:p14="http://schemas.microsoft.com/office/powerpoint/2010/main" val="29137439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Cluster 1</a:t>
            </a:r>
            <a:r>
              <a:rPr lang="en-US" dirty="0"/>
              <a:t>: Contains cars with fewer cylinders (mostly 4, some 6), a mix of engine shapes (more straight engines), a higher proportion of manual transmissions, typically 4 gears, and fewer carburetors. These cars are generally lighter and more fuel-efficient, indicating they might be more economical or everyday vehicles.</a:t>
            </a:r>
          </a:p>
          <a:p>
            <a:r>
              <a:rPr lang="en-US" b="1" dirty="0"/>
              <a:t>Cluster 2</a:t>
            </a:r>
            <a:r>
              <a:rPr lang="en-US" dirty="0"/>
              <a:t>: Consists exclusively of cars with 8 cylinders, V-shaped engines, mostly automatic transmissions, typically 3 gears, and more carburetors. These cars are heavier and less fuel-efficient, indicating they might be more powerful or performance-oriented vehicles.</a:t>
            </a:r>
          </a:p>
        </p:txBody>
      </p:sp>
      <p:sp>
        <p:nvSpPr>
          <p:cNvPr id="4" name="Slide Number Placeholder 3"/>
          <p:cNvSpPr>
            <a:spLocks noGrp="1"/>
          </p:cNvSpPr>
          <p:nvPr>
            <p:ph type="sldNum" sz="quarter" idx="5"/>
          </p:nvPr>
        </p:nvSpPr>
        <p:spPr/>
        <p:txBody>
          <a:bodyPr/>
          <a:lstStyle/>
          <a:p>
            <a:fld id="{A89C7E07-3C67-C64C-8DA0-0404F6303970}" type="slidenum">
              <a:rPr lang="en-US" smtClean="0"/>
              <a:t>90</a:t>
            </a:fld>
            <a:endParaRPr lang="en-US"/>
          </a:p>
        </p:txBody>
      </p:sp>
    </p:spTree>
    <p:extLst>
      <p:ext uri="{BB962C8B-B14F-4D97-AF65-F5344CB8AC3E}">
        <p14:creationId xmlns:p14="http://schemas.microsoft.com/office/powerpoint/2010/main" val="833975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91</a:t>
            </a:fld>
            <a:endParaRPr lang="en-US"/>
          </a:p>
        </p:txBody>
      </p:sp>
    </p:spTree>
    <p:extLst>
      <p:ext uri="{BB962C8B-B14F-4D97-AF65-F5344CB8AC3E}">
        <p14:creationId xmlns:p14="http://schemas.microsoft.com/office/powerpoint/2010/main" val="1111795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92</a:t>
            </a:fld>
            <a:endParaRPr lang="en-US"/>
          </a:p>
        </p:txBody>
      </p:sp>
    </p:spTree>
    <p:extLst>
      <p:ext uri="{BB962C8B-B14F-4D97-AF65-F5344CB8AC3E}">
        <p14:creationId xmlns:p14="http://schemas.microsoft.com/office/powerpoint/2010/main" val="4011898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interpreting clustering results allows us to validate whether they align with our domain knowledge. Now that we know Cluster 1 consists of economical cars, we can verify this by identifying models such as the Toyota Corolla, Honda Civic, and Fiat. On the other hand, Cluster 2 contains more powerful cars, including models like the Maserati, Camaro, Chrysler, and Cadillac.</a:t>
            </a:r>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93</a:t>
            </a:fld>
            <a:endParaRPr lang="en-US"/>
          </a:p>
        </p:txBody>
      </p:sp>
    </p:spTree>
    <p:extLst>
      <p:ext uri="{BB962C8B-B14F-4D97-AF65-F5344CB8AC3E}">
        <p14:creationId xmlns:p14="http://schemas.microsoft.com/office/powerpoint/2010/main" val="298770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preliminary EDA of our study.</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2240118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ea typeface="+mn-lt"/>
              <a:cs typeface="+mn-lt"/>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94</a:t>
            </a:fld>
            <a:endParaRPr lang="en-US"/>
          </a:p>
        </p:txBody>
      </p:sp>
    </p:spTree>
    <p:extLst>
      <p:ext uri="{BB962C8B-B14F-4D97-AF65-F5344CB8AC3E}">
        <p14:creationId xmlns:p14="http://schemas.microsoft.com/office/powerpoint/2010/main" val="34532783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95</a:t>
            </a:fld>
            <a:endParaRPr lang="en-US"/>
          </a:p>
        </p:txBody>
      </p:sp>
    </p:spTree>
    <p:extLst>
      <p:ext uri="{BB962C8B-B14F-4D97-AF65-F5344CB8AC3E}">
        <p14:creationId xmlns:p14="http://schemas.microsoft.com/office/powerpoint/2010/main" val="1765923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source is the UCI Machine Learning Repository. We analyzed 32 features related to cell nuclei characteristics from 568 instances of breast cancer biopsies. Diagnosis is the only categorical variable and the label.</a:t>
            </a:r>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420156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diving into the clustering process, we performed some essential preprocessing steps:</a:t>
            </a:r>
          </a:p>
          <a:p>
            <a:r>
              <a:rPr lang="en-US" dirty="0"/>
              <a:t>We normalized the data to ensure each variable contributed equally to the distance calculations.</a:t>
            </a:r>
          </a:p>
          <a:p>
            <a:r>
              <a:rPr lang="en-US" dirty="0"/>
              <a:t>There were no missing values.</a:t>
            </a:r>
          </a:p>
          <a:p>
            <a:r>
              <a:rPr lang="en-US" dirty="0"/>
              <a:t>We retained several outliers, as they likely represent natural variations.</a:t>
            </a:r>
          </a:p>
          <a:p>
            <a:r>
              <a:rPr lang="en-US" dirty="0"/>
              <a:t>Malignant diagnoses consistently showed higher medians and wider ranges across several features, indicating a distinct cluster. 63% of the diagnoses are Benign, and 37% are Malignant. Several features are correlated.</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a:p>
        </p:txBody>
      </p:sp>
    </p:spTree>
    <p:extLst>
      <p:ext uri="{BB962C8B-B14F-4D97-AF65-F5344CB8AC3E}">
        <p14:creationId xmlns:p14="http://schemas.microsoft.com/office/powerpoint/2010/main" val="1418339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9.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wdp"/><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28.jpe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32.jpe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33.jpe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3.m4a"/><Relationship Id="rId7" Type="http://schemas.openxmlformats.org/officeDocument/2006/relationships/image" Target="../media/image34.png"/><Relationship Id="rId2" Type="http://schemas.openxmlformats.org/officeDocument/2006/relationships/video" Target="../media/media32.mp4"/><Relationship Id="rId1" Type="http://schemas.microsoft.com/office/2007/relationships/media" Target="../media/media32.mp4"/><Relationship Id="rId6" Type="http://schemas.openxmlformats.org/officeDocument/2006/relationships/notesSlide" Target="../notesSlides/notesSlide31.xml"/><Relationship Id="rId5" Type="http://schemas.openxmlformats.org/officeDocument/2006/relationships/slideLayout" Target="../slideLayouts/slideLayout9.xml"/><Relationship Id="rId4" Type="http://schemas.openxmlformats.org/officeDocument/2006/relationships/audio" Target="../media/media33.m4a"/></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2.xml"/><Relationship Id="rId7" Type="http://schemas.openxmlformats.org/officeDocument/2006/relationships/diagramQuickStyle" Target="../diagrams/quickStyle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32.xml"/><Relationship Id="rId9" Type="http://schemas.microsoft.com/office/2007/relationships/diagramDrawing" Target="../diagrams/drawing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33.xml"/><Relationship Id="rId9" Type="http://schemas.microsoft.com/office/2007/relationships/diagramDrawing" Target="../diagrams/drawing3.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12.xml"/><Relationship Id="rId7" Type="http://schemas.openxmlformats.org/officeDocument/2006/relationships/diagramQuickStyle" Target="../diagrams/quickStyle4.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34.xml"/><Relationship Id="rId9" Type="http://schemas.microsoft.com/office/2007/relationships/diagramDrawing" Target="../diagrams/drawing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37.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41.gif"/><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5.xml"/><Relationship Id="rId7" Type="http://schemas.openxmlformats.org/officeDocument/2006/relationships/image" Target="../media/image47.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notesSlide" Target="../notesSlides/notesSlide40.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54.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9.m4a"/><Relationship Id="rId1" Type="http://schemas.microsoft.com/office/2007/relationships/media" Target="../media/media49.m4a"/><Relationship Id="rId5" Type="http://schemas.openxmlformats.org/officeDocument/2006/relationships/image" Target="../media/image1.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1.png"/><Relationship Id="rId5" Type="http://schemas.openxmlformats.org/officeDocument/2006/relationships/image" Target="../media/image56.png"/><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13.jpe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1.png"/><Relationship Id="rId5" Type="http://schemas.openxmlformats.org/officeDocument/2006/relationships/image" Target="../media/image57.png"/><Relationship Id="rId4"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1.png"/><Relationship Id="rId5" Type="http://schemas.openxmlformats.org/officeDocument/2006/relationships/image" Target="../media/image58.png"/><Relationship Id="rId4"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1.png"/><Relationship Id="rId5" Type="http://schemas.openxmlformats.org/officeDocument/2006/relationships/image" Target="../media/image59.jpeg"/><Relationship Id="rId4"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1.png"/><Relationship Id="rId5" Type="http://schemas.openxmlformats.org/officeDocument/2006/relationships/image" Target="../media/image60.jpeg"/><Relationship Id="rId4"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5.m4a"/><Relationship Id="rId1" Type="http://schemas.microsoft.com/office/2007/relationships/media" Target="../media/media55.m4a"/><Relationship Id="rId5" Type="http://schemas.openxmlformats.org/officeDocument/2006/relationships/image" Target="../media/image1.png"/><Relationship Id="rId4"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1.png"/><Relationship Id="rId5" Type="http://schemas.openxmlformats.org/officeDocument/2006/relationships/image" Target="../media/image61.jpeg"/><Relationship Id="rId4"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7.m4a"/><Relationship Id="rId1" Type="http://schemas.microsoft.com/office/2007/relationships/media" Target="../media/media57.m4a"/><Relationship Id="rId5" Type="http://schemas.openxmlformats.org/officeDocument/2006/relationships/image" Target="../media/image1.png"/><Relationship Id="rId4"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7.xml"/><Relationship Id="rId7" Type="http://schemas.openxmlformats.org/officeDocument/2006/relationships/diagramColors" Target="../diagrams/colors5.xml"/><Relationship Id="rId2" Type="http://schemas.openxmlformats.org/officeDocument/2006/relationships/audio" Target="../media/media58.m4a"/><Relationship Id="rId1" Type="http://schemas.microsoft.com/office/2007/relationships/media" Target="../media/media58.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9.m4a"/><Relationship Id="rId1" Type="http://schemas.microsoft.com/office/2007/relationships/media" Target="../media/media59.m4a"/><Relationship Id="rId5" Type="http://schemas.openxmlformats.org/officeDocument/2006/relationships/image" Target="../media/image1.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0.m4a"/><Relationship Id="rId1" Type="http://schemas.microsoft.com/office/2007/relationships/media" Target="../media/media60.m4a"/><Relationship Id="rId5" Type="http://schemas.openxmlformats.org/officeDocument/2006/relationships/image" Target="../media/image1.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1.m4a"/><Relationship Id="rId1" Type="http://schemas.microsoft.com/office/2007/relationships/media" Target="../media/media61.m4a"/><Relationship Id="rId5" Type="http://schemas.openxmlformats.org/officeDocument/2006/relationships/image" Target="../media/image1.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2.m4a"/><Relationship Id="rId1" Type="http://schemas.microsoft.com/office/2007/relationships/media" Target="../media/media62.m4a"/><Relationship Id="rId6" Type="http://schemas.openxmlformats.org/officeDocument/2006/relationships/image" Target="../media/image1.png"/><Relationship Id="rId5" Type="http://schemas.openxmlformats.org/officeDocument/2006/relationships/image" Target="../media/image65.jpeg"/><Relationship Id="rId4"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slideLayout" Target="../slideLayouts/slideLayout12.xml"/><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audio" Target="../media/media63.m4a"/><Relationship Id="rId1" Type="http://schemas.microsoft.com/office/2007/relationships/media" Target="../media/media63.m4a"/><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4.m4a"/><Relationship Id="rId1" Type="http://schemas.microsoft.com/office/2007/relationships/media" Target="../media/media64.m4a"/><Relationship Id="rId5" Type="http://schemas.openxmlformats.org/officeDocument/2006/relationships/image" Target="../media/image1.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5.m4a"/><Relationship Id="rId1" Type="http://schemas.microsoft.com/office/2007/relationships/media" Target="../media/media65.m4a"/><Relationship Id="rId6" Type="http://schemas.openxmlformats.org/officeDocument/2006/relationships/image" Target="../media/image1.png"/><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6.m4a"/><Relationship Id="rId1" Type="http://schemas.microsoft.com/office/2007/relationships/media" Target="../media/media66.m4a"/><Relationship Id="rId6" Type="http://schemas.openxmlformats.org/officeDocument/2006/relationships/image" Target="../media/image1.png"/><Relationship Id="rId5" Type="http://schemas.openxmlformats.org/officeDocument/2006/relationships/image" Target="../media/image69.jpeg"/><Relationship Id="rId4"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7.m4a"/><Relationship Id="rId1" Type="http://schemas.microsoft.com/office/2007/relationships/media" Target="../media/media67.m4a"/><Relationship Id="rId6" Type="http://schemas.openxmlformats.org/officeDocument/2006/relationships/image" Target="../media/image1.png"/><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8.m4a"/><Relationship Id="rId1" Type="http://schemas.microsoft.com/office/2007/relationships/media" Target="../media/media68.m4a"/><Relationship Id="rId5" Type="http://schemas.openxmlformats.org/officeDocument/2006/relationships/image" Target="../media/image1.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9.m4a"/><Relationship Id="rId1" Type="http://schemas.microsoft.com/office/2007/relationships/media" Target="../media/media69.m4a"/><Relationship Id="rId6" Type="http://schemas.openxmlformats.org/officeDocument/2006/relationships/image" Target="../media/image1.png"/><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m4a"/><Relationship Id="rId1" Type="http://schemas.microsoft.com/office/2007/relationships/media" Target="../media/media70.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4.jpe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12.xml"/><Relationship Id="rId7" Type="http://schemas.openxmlformats.org/officeDocument/2006/relationships/diagramQuickStyle" Target="../diagrams/quickStyle8.xml"/><Relationship Id="rId2" Type="http://schemas.openxmlformats.org/officeDocument/2006/relationships/audio" Target="../media/media71.m4a"/><Relationship Id="rId1" Type="http://schemas.microsoft.com/office/2007/relationships/media" Target="../media/media71.m4a"/><Relationship Id="rId6" Type="http://schemas.openxmlformats.org/officeDocument/2006/relationships/diagramLayout" Target="../diagrams/layout8.xml"/><Relationship Id="rId11" Type="http://schemas.openxmlformats.org/officeDocument/2006/relationships/image" Target="../media/image1.png"/><Relationship Id="rId5" Type="http://schemas.openxmlformats.org/officeDocument/2006/relationships/diagramData" Target="../diagrams/data8.xml"/><Relationship Id="rId10" Type="http://schemas.openxmlformats.org/officeDocument/2006/relationships/image" Target="../media/image75.png"/><Relationship Id="rId4" Type="http://schemas.openxmlformats.org/officeDocument/2006/relationships/notesSlide" Target="../notesSlides/notesSlide55.xml"/><Relationship Id="rId9" Type="http://schemas.microsoft.com/office/2007/relationships/diagramDrawing" Target="../diagrams/drawing8.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2.m4a"/><Relationship Id="rId1" Type="http://schemas.microsoft.com/office/2007/relationships/media" Target="../media/media72.m4a"/><Relationship Id="rId6" Type="http://schemas.openxmlformats.org/officeDocument/2006/relationships/image" Target="../media/image1.png"/><Relationship Id="rId5" Type="http://schemas.openxmlformats.org/officeDocument/2006/relationships/image" Target="../media/image76.png"/><Relationship Id="rId4" Type="http://schemas.openxmlformats.org/officeDocument/2006/relationships/notesSlide" Target="../notesSlides/notesSlide56.xml"/></Relationships>
</file>

<file path=ppt/slides/_rels/slide72.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slideLayout" Target="../slideLayouts/slideLayout12.xml"/><Relationship Id="rId7" Type="http://schemas.openxmlformats.org/officeDocument/2006/relationships/diagramLayout" Target="../diagrams/layout9.xml"/><Relationship Id="rId2" Type="http://schemas.openxmlformats.org/officeDocument/2006/relationships/audio" Target="../media/media73.m4a"/><Relationship Id="rId1" Type="http://schemas.microsoft.com/office/2007/relationships/media" Target="../media/media73.m4a"/><Relationship Id="rId6" Type="http://schemas.openxmlformats.org/officeDocument/2006/relationships/diagramData" Target="../diagrams/data9.xml"/><Relationship Id="rId11" Type="http://schemas.openxmlformats.org/officeDocument/2006/relationships/image" Target="../media/image1.png"/><Relationship Id="rId5" Type="http://schemas.openxmlformats.org/officeDocument/2006/relationships/image" Target="../media/image77.png"/><Relationship Id="rId10" Type="http://schemas.microsoft.com/office/2007/relationships/diagramDrawing" Target="../diagrams/drawing9.xml"/><Relationship Id="rId4" Type="http://schemas.openxmlformats.org/officeDocument/2006/relationships/notesSlide" Target="../notesSlides/notesSlide57.xml"/><Relationship Id="rId9" Type="http://schemas.openxmlformats.org/officeDocument/2006/relationships/diagramColors" Target="../diagrams/colors9.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4.m4a"/><Relationship Id="rId1" Type="http://schemas.microsoft.com/office/2007/relationships/media" Target="../media/media74.m4a"/><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5.m4a"/><Relationship Id="rId1" Type="http://schemas.microsoft.com/office/2007/relationships/media" Target="../media/media75.m4a"/><Relationship Id="rId5" Type="http://schemas.openxmlformats.org/officeDocument/2006/relationships/image" Target="../media/image1.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6.m4a"/><Relationship Id="rId1" Type="http://schemas.microsoft.com/office/2007/relationships/media" Target="../media/media76.m4a"/><Relationship Id="rId6" Type="http://schemas.openxmlformats.org/officeDocument/2006/relationships/image" Target="../media/image1.png"/><Relationship Id="rId5" Type="http://schemas.openxmlformats.org/officeDocument/2006/relationships/image" Target="../media/image79.jpeg"/><Relationship Id="rId4" Type="http://schemas.openxmlformats.org/officeDocument/2006/relationships/notesSlide" Target="../notesSlides/notesSlide58.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7.m4a"/><Relationship Id="rId1" Type="http://schemas.microsoft.com/office/2007/relationships/media" Target="../media/media77.m4a"/><Relationship Id="rId5" Type="http://schemas.openxmlformats.org/officeDocument/2006/relationships/image" Target="../media/image1.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8.m4a"/><Relationship Id="rId1" Type="http://schemas.microsoft.com/office/2007/relationships/media" Target="../media/media78.m4a"/><Relationship Id="rId5" Type="http://schemas.openxmlformats.org/officeDocument/2006/relationships/image" Target="../media/image1.png"/><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9.m4a"/><Relationship Id="rId1" Type="http://schemas.microsoft.com/office/2007/relationships/media" Target="../media/media79.m4a"/><Relationship Id="rId5" Type="http://schemas.openxmlformats.org/officeDocument/2006/relationships/image" Target="../media/image1.png"/><Relationship Id="rId4" Type="http://schemas.openxmlformats.org/officeDocument/2006/relationships/image" Target="../media/image82.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0.m4a"/><Relationship Id="rId1" Type="http://schemas.microsoft.com/office/2007/relationships/media" Target="../media/media80.m4a"/><Relationship Id="rId5" Type="http://schemas.openxmlformats.org/officeDocument/2006/relationships/image" Target="../media/image1.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1.m4a"/><Relationship Id="rId1" Type="http://schemas.microsoft.com/office/2007/relationships/media" Target="../media/media81.m4a"/><Relationship Id="rId5" Type="http://schemas.openxmlformats.org/officeDocument/2006/relationships/image" Target="../media/image1.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2.m4a"/><Relationship Id="rId1" Type="http://schemas.microsoft.com/office/2007/relationships/media" Target="../media/media82.m4a"/><Relationship Id="rId5" Type="http://schemas.openxmlformats.org/officeDocument/2006/relationships/image" Target="../media/image1.pn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3.m4a"/><Relationship Id="rId1" Type="http://schemas.microsoft.com/office/2007/relationships/media" Target="../media/media83.m4a"/><Relationship Id="rId5" Type="http://schemas.openxmlformats.org/officeDocument/2006/relationships/image" Target="../media/image1.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4.m4a"/><Relationship Id="rId1" Type="http://schemas.microsoft.com/office/2007/relationships/media" Target="../media/media84.m4a"/><Relationship Id="rId6" Type="http://schemas.openxmlformats.org/officeDocument/2006/relationships/image" Target="../media/image1.png"/><Relationship Id="rId5" Type="http://schemas.openxmlformats.org/officeDocument/2006/relationships/image" Target="../media/image87.jpeg"/><Relationship Id="rId4" Type="http://schemas.openxmlformats.org/officeDocument/2006/relationships/notesSlide" Target="../notesSlides/notesSlide59.xml"/></Relationships>
</file>

<file path=ppt/slides/_rels/slide84.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12.xml"/><Relationship Id="rId7" Type="http://schemas.openxmlformats.org/officeDocument/2006/relationships/diagramQuickStyle" Target="../diagrams/quickStyle10.xml"/><Relationship Id="rId2" Type="http://schemas.openxmlformats.org/officeDocument/2006/relationships/audio" Target="../media/media85.m4a"/><Relationship Id="rId1" Type="http://schemas.microsoft.com/office/2007/relationships/media" Target="../media/media85.m4a"/><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1.png"/><Relationship Id="rId4" Type="http://schemas.openxmlformats.org/officeDocument/2006/relationships/notesSlide" Target="../notesSlides/notesSlide60.xml"/><Relationship Id="rId9" Type="http://schemas.microsoft.com/office/2007/relationships/diagramDrawing" Target="../diagrams/drawing1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6.m4a"/><Relationship Id="rId1" Type="http://schemas.microsoft.com/office/2007/relationships/media" Target="../media/media86.m4a"/><Relationship Id="rId6" Type="http://schemas.openxmlformats.org/officeDocument/2006/relationships/image" Target="../media/image1.png"/><Relationship Id="rId5" Type="http://schemas.openxmlformats.org/officeDocument/2006/relationships/image" Target="../media/image88.jpeg"/><Relationship Id="rId4" Type="http://schemas.openxmlformats.org/officeDocument/2006/relationships/notesSlide" Target="../notesSlides/notesSlide61.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7.m4a"/><Relationship Id="rId1" Type="http://schemas.microsoft.com/office/2007/relationships/media" Target="../media/media87.m4a"/><Relationship Id="rId5" Type="http://schemas.openxmlformats.org/officeDocument/2006/relationships/image" Target="../media/image1.png"/><Relationship Id="rId4"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8.m4a"/><Relationship Id="rId1" Type="http://schemas.microsoft.com/office/2007/relationships/media" Target="../media/media88.m4a"/><Relationship Id="rId5" Type="http://schemas.openxmlformats.org/officeDocument/2006/relationships/image" Target="../media/image1.png"/><Relationship Id="rId4" Type="http://schemas.openxmlformats.org/officeDocument/2006/relationships/notesSlide" Target="../notesSlides/notesSlide63.xml"/></Relationships>
</file>

<file path=ppt/slides/_rels/slide88.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slideLayout" Target="../slideLayouts/slideLayout12.xml"/><Relationship Id="rId7" Type="http://schemas.openxmlformats.org/officeDocument/2006/relationships/diagramLayout" Target="../diagrams/layout11.xml"/><Relationship Id="rId2" Type="http://schemas.openxmlformats.org/officeDocument/2006/relationships/audio" Target="../media/media89.m4a"/><Relationship Id="rId1" Type="http://schemas.microsoft.com/office/2007/relationships/media" Target="../media/media89.m4a"/><Relationship Id="rId6" Type="http://schemas.openxmlformats.org/officeDocument/2006/relationships/diagramData" Target="../diagrams/data11.xml"/><Relationship Id="rId11" Type="http://schemas.openxmlformats.org/officeDocument/2006/relationships/image" Target="../media/image1.png"/><Relationship Id="rId5" Type="http://schemas.openxmlformats.org/officeDocument/2006/relationships/image" Target="../media/image77.png"/><Relationship Id="rId10" Type="http://schemas.microsoft.com/office/2007/relationships/diagramDrawing" Target="../diagrams/drawing11.xml"/><Relationship Id="rId4" Type="http://schemas.openxmlformats.org/officeDocument/2006/relationships/notesSlide" Target="../notesSlides/notesSlide64.xml"/><Relationship Id="rId9" Type="http://schemas.openxmlformats.org/officeDocument/2006/relationships/diagramColors" Target="../diagrams/colors1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0.m4a"/><Relationship Id="rId1" Type="http://schemas.microsoft.com/office/2007/relationships/media" Target="../media/media90.m4a"/><Relationship Id="rId5" Type="http://schemas.openxmlformats.org/officeDocument/2006/relationships/image" Target="../media/image1.png"/><Relationship Id="rId4" Type="http://schemas.openxmlformats.org/officeDocument/2006/relationships/notesSlide" Target="../notesSlides/notesSlide65.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9.xml"/><Relationship Id="rId9" Type="http://schemas.microsoft.com/office/2007/relationships/diagramDrawing" Target="../diagrams/drawing1.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1.m4a"/><Relationship Id="rId1" Type="http://schemas.microsoft.com/office/2007/relationships/media" Target="../media/media91.m4a"/><Relationship Id="rId5" Type="http://schemas.openxmlformats.org/officeDocument/2006/relationships/image" Target="../media/image1.png"/><Relationship Id="rId4" Type="http://schemas.openxmlformats.org/officeDocument/2006/relationships/notesSlide" Target="../notesSlides/notesSlide66.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2.m4a"/><Relationship Id="rId1" Type="http://schemas.microsoft.com/office/2007/relationships/media" Target="../media/media92.m4a"/><Relationship Id="rId6" Type="http://schemas.openxmlformats.org/officeDocument/2006/relationships/image" Target="../media/image1.png"/><Relationship Id="rId5" Type="http://schemas.openxmlformats.org/officeDocument/2006/relationships/image" Target="../media/image89.png"/><Relationship Id="rId4" Type="http://schemas.openxmlformats.org/officeDocument/2006/relationships/notesSlide" Target="../notesSlides/notesSlide67.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3.m4a"/><Relationship Id="rId1" Type="http://schemas.microsoft.com/office/2007/relationships/media" Target="../media/media93.m4a"/><Relationship Id="rId6" Type="http://schemas.openxmlformats.org/officeDocument/2006/relationships/image" Target="../media/image1.png"/><Relationship Id="rId5" Type="http://schemas.openxmlformats.org/officeDocument/2006/relationships/image" Target="../media/image90.png"/><Relationship Id="rId4" Type="http://schemas.openxmlformats.org/officeDocument/2006/relationships/notesSlide" Target="../notesSlides/notesSlide68.xml"/></Relationships>
</file>

<file path=ppt/slides/_rels/slide9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slideLayout" Target="../slideLayouts/slideLayout12.xml"/><Relationship Id="rId7" Type="http://schemas.openxmlformats.org/officeDocument/2006/relationships/diagramLayout" Target="../diagrams/layout12.xml"/><Relationship Id="rId2" Type="http://schemas.openxmlformats.org/officeDocument/2006/relationships/audio" Target="../media/media94.m4a"/><Relationship Id="rId1" Type="http://schemas.microsoft.com/office/2007/relationships/media" Target="../media/media94.m4a"/><Relationship Id="rId6" Type="http://schemas.openxmlformats.org/officeDocument/2006/relationships/diagramData" Target="../diagrams/data12.xml"/><Relationship Id="rId11" Type="http://schemas.openxmlformats.org/officeDocument/2006/relationships/image" Target="../media/image1.png"/><Relationship Id="rId5" Type="http://schemas.openxmlformats.org/officeDocument/2006/relationships/image" Target="../media/image77.png"/><Relationship Id="rId10" Type="http://schemas.microsoft.com/office/2007/relationships/diagramDrawing" Target="../diagrams/drawing12.xml"/><Relationship Id="rId4" Type="http://schemas.openxmlformats.org/officeDocument/2006/relationships/notesSlide" Target="../notesSlides/notesSlide69.xml"/><Relationship Id="rId9" Type="http://schemas.openxmlformats.org/officeDocument/2006/relationships/diagramColors" Target="../diagrams/colors1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5.m4a"/><Relationship Id="rId1" Type="http://schemas.microsoft.com/office/2007/relationships/media" Target="../media/media95.m4a"/><Relationship Id="rId5" Type="http://schemas.openxmlformats.org/officeDocument/2006/relationships/image" Target="../media/image1.png"/><Relationship Id="rId4" Type="http://schemas.openxmlformats.org/officeDocument/2006/relationships/notesSlide" Target="../notesSlides/notesSlide70.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6.m4a"/><Relationship Id="rId1" Type="http://schemas.microsoft.com/office/2007/relationships/media" Target="../media/media96.m4a"/><Relationship Id="rId5" Type="http://schemas.openxmlformats.org/officeDocument/2006/relationships/image" Target="../media/image1.png"/><Relationship Id="rId4" Type="http://schemas.openxmlformats.org/officeDocument/2006/relationships/notesSlide" Target="../notesSlides/notesSlide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A62E2-8EF8-66E2-112C-97C6C629DB01}"/>
              </a:ext>
            </a:extLst>
          </p:cNvPr>
          <p:cNvSpPr>
            <a:spLocks noGrp="1"/>
          </p:cNvSpPr>
          <p:nvPr>
            <p:ph type="ctrTitle"/>
          </p:nvPr>
        </p:nvSpPr>
        <p:spPr/>
        <p:txBody>
          <a:bodyPr/>
          <a:lstStyle/>
          <a:p>
            <a:r>
              <a:rPr lang="en-CA" dirty="0"/>
              <a:t>Clustering Analysis</a:t>
            </a:r>
          </a:p>
        </p:txBody>
      </p:sp>
      <p:sp>
        <p:nvSpPr>
          <p:cNvPr id="3" name="Text Placeholder 2">
            <a:extLst>
              <a:ext uri="{FF2B5EF4-FFF2-40B4-BE49-F238E27FC236}">
                <a16:creationId xmlns:a16="http://schemas.microsoft.com/office/drawing/2014/main" id="{201D0FCE-BD4E-45A4-DF3C-8B3B45E196BB}"/>
              </a:ext>
            </a:extLst>
          </p:cNvPr>
          <p:cNvSpPr>
            <a:spLocks noGrp="1"/>
          </p:cNvSpPr>
          <p:nvPr>
            <p:ph type="body" sz="quarter" idx="11"/>
          </p:nvPr>
        </p:nvSpPr>
        <p:spPr>
          <a:xfrm>
            <a:off x="6309904" y="4181252"/>
            <a:ext cx="5486400" cy="1645920"/>
          </a:xfrm>
        </p:spPr>
        <p:txBody>
          <a:bodyPr vert="horz" lIns="0" tIns="0" rIns="0" bIns="0" rtlCol="0" anchor="t">
            <a:noAutofit/>
          </a:bodyPr>
          <a:lstStyle/>
          <a:p>
            <a:r>
              <a:rPr lang="en-CA" dirty="0"/>
              <a:t>DANA 4840 – Group Project</a:t>
            </a:r>
          </a:p>
          <a:p>
            <a:r>
              <a:rPr lang="en-CA" dirty="0"/>
              <a:t>1 August 2024</a:t>
            </a:r>
          </a:p>
        </p:txBody>
      </p:sp>
      <p:pic>
        <p:nvPicPr>
          <p:cNvPr id="4" name="intro">
            <a:hlinkClick r:id="" action="ppaction://media"/>
            <a:extLst>
              <a:ext uri="{FF2B5EF4-FFF2-40B4-BE49-F238E27FC236}">
                <a16:creationId xmlns:a16="http://schemas.microsoft.com/office/drawing/2014/main" id="{24E8DB25-0E23-48C8-BD46-0E3F0CCA05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12830" y="6000305"/>
            <a:ext cx="609600" cy="609600"/>
          </a:xfrm>
          <a:prstGeom prst="rect">
            <a:avLst/>
          </a:prstGeom>
        </p:spPr>
      </p:pic>
    </p:spTree>
    <p:extLst>
      <p:ext uri="{BB962C8B-B14F-4D97-AF65-F5344CB8AC3E}">
        <p14:creationId xmlns:p14="http://schemas.microsoft.com/office/powerpoint/2010/main" val="364231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9048" y="-470700"/>
            <a:ext cx="10972800" cy="1570325"/>
          </a:xfrm>
        </p:spPr>
        <p:txBody>
          <a:bodyPr/>
          <a:lstStyle/>
          <a:p>
            <a:r>
              <a:rPr lang="en-CA" dirty="0"/>
              <a:t>Data Trends</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804BD1AB-D4E2-19A9-FAB6-3FE003330F99}"/>
              </a:ext>
            </a:extLst>
          </p:cNvPr>
          <p:cNvPicPr>
            <a:picLocks noChangeAspect="1"/>
          </p:cNvPicPr>
          <p:nvPr/>
        </p:nvPicPr>
        <p:blipFill>
          <a:blip r:embed="rId5"/>
          <a:stretch>
            <a:fillRect/>
          </a:stretch>
        </p:blipFill>
        <p:spPr>
          <a:xfrm>
            <a:off x="472048" y="1491175"/>
            <a:ext cx="9395242" cy="5163625"/>
          </a:xfrm>
          <a:prstGeom prst="rect">
            <a:avLst/>
          </a:prstGeom>
        </p:spPr>
      </p:pic>
      <p:sp>
        <p:nvSpPr>
          <p:cNvPr id="15" name="TextBox 14">
            <a:extLst>
              <a:ext uri="{FF2B5EF4-FFF2-40B4-BE49-F238E27FC236}">
                <a16:creationId xmlns:a16="http://schemas.microsoft.com/office/drawing/2014/main" id="{AF3869B0-41D7-1424-CAED-FE47338EAD48}"/>
              </a:ext>
            </a:extLst>
          </p:cNvPr>
          <p:cNvSpPr txBox="1"/>
          <p:nvPr/>
        </p:nvSpPr>
        <p:spPr>
          <a:xfrm>
            <a:off x="10807700" y="2298700"/>
            <a:ext cx="492443" cy="2862322"/>
          </a:xfrm>
          <a:prstGeom prst="rect">
            <a:avLst/>
          </a:prstGeom>
          <a:solidFill>
            <a:schemeClr val="tx2"/>
          </a:solidFill>
        </p:spPr>
        <p:txBody>
          <a:bodyPr vert="vert" wrap="square" rtlCol="0">
            <a:spAutoFit/>
          </a:bodyPr>
          <a:lstStyle/>
          <a:p>
            <a:pPr algn="ctr"/>
            <a:r>
              <a:rPr lang="en-CA" sz="2000">
                <a:latin typeface="+mj-lt"/>
              </a:rPr>
              <a:t>Mean Values</a:t>
            </a:r>
          </a:p>
        </p:txBody>
      </p:sp>
      <p:pic>
        <p:nvPicPr>
          <p:cNvPr id="4" name="BP(Mean)">
            <a:hlinkClick r:id="" action="ppaction://media"/>
            <a:extLst>
              <a:ext uri="{FF2B5EF4-FFF2-40B4-BE49-F238E27FC236}">
                <a16:creationId xmlns:a16="http://schemas.microsoft.com/office/drawing/2014/main" id="{27E43B06-7FC6-42C3-8977-D1058F824F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79277" y="6101735"/>
            <a:ext cx="609600" cy="609600"/>
          </a:xfrm>
          <a:prstGeom prst="rect">
            <a:avLst/>
          </a:prstGeom>
        </p:spPr>
      </p:pic>
    </p:spTree>
    <p:extLst>
      <p:ext uri="{BB962C8B-B14F-4D97-AF65-F5344CB8AC3E}">
        <p14:creationId xmlns:p14="http://schemas.microsoft.com/office/powerpoint/2010/main" val="343779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9048" y="-470700"/>
            <a:ext cx="10972800" cy="1570325"/>
          </a:xfrm>
        </p:spPr>
        <p:txBody>
          <a:bodyPr/>
          <a:lstStyle/>
          <a:p>
            <a:r>
              <a:rPr lang="en-CA"/>
              <a:t>Data Trends</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AFAB4FD0-6476-F319-A158-C8809748A711}"/>
              </a:ext>
            </a:extLst>
          </p:cNvPr>
          <p:cNvPicPr>
            <a:picLocks noChangeAspect="1"/>
          </p:cNvPicPr>
          <p:nvPr/>
        </p:nvPicPr>
        <p:blipFill>
          <a:blip r:embed="rId5"/>
          <a:stretch>
            <a:fillRect/>
          </a:stretch>
        </p:blipFill>
        <p:spPr>
          <a:xfrm>
            <a:off x="599048" y="1491175"/>
            <a:ext cx="9510584" cy="5166808"/>
          </a:xfrm>
          <a:prstGeom prst="rect">
            <a:avLst/>
          </a:prstGeom>
        </p:spPr>
      </p:pic>
      <p:sp>
        <p:nvSpPr>
          <p:cNvPr id="7" name="TextBox 6">
            <a:extLst>
              <a:ext uri="{FF2B5EF4-FFF2-40B4-BE49-F238E27FC236}">
                <a16:creationId xmlns:a16="http://schemas.microsoft.com/office/drawing/2014/main" id="{D920D526-22E2-16FE-1CCD-2E1B7390D58B}"/>
              </a:ext>
            </a:extLst>
          </p:cNvPr>
          <p:cNvSpPr txBox="1"/>
          <p:nvPr/>
        </p:nvSpPr>
        <p:spPr>
          <a:xfrm>
            <a:off x="10807714" y="2298700"/>
            <a:ext cx="492443" cy="2862322"/>
          </a:xfrm>
          <a:prstGeom prst="rect">
            <a:avLst/>
          </a:prstGeom>
          <a:solidFill>
            <a:schemeClr val="tx2"/>
          </a:solidFill>
        </p:spPr>
        <p:txBody>
          <a:bodyPr vert="vert" wrap="square" rtlCol="0">
            <a:spAutoFit/>
          </a:bodyPr>
          <a:lstStyle/>
          <a:p>
            <a:pPr algn="ctr"/>
            <a:r>
              <a:rPr lang="en-CA" sz="2000">
                <a:latin typeface="+mj-lt"/>
              </a:rPr>
              <a:t>Standard Error</a:t>
            </a:r>
          </a:p>
        </p:txBody>
      </p:sp>
      <p:pic>
        <p:nvPicPr>
          <p:cNvPr id="4" name="BP(SE)">
            <a:hlinkClick r:id="" action="ppaction://media"/>
            <a:extLst>
              <a:ext uri="{FF2B5EF4-FFF2-40B4-BE49-F238E27FC236}">
                <a16:creationId xmlns:a16="http://schemas.microsoft.com/office/drawing/2014/main" id="{3C8E1495-2376-4071-89BD-EA9F4EDFED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53935" y="6055297"/>
            <a:ext cx="609600" cy="609600"/>
          </a:xfrm>
          <a:prstGeom prst="rect">
            <a:avLst/>
          </a:prstGeom>
        </p:spPr>
      </p:pic>
    </p:spTree>
    <p:extLst>
      <p:ext uri="{BB962C8B-B14F-4D97-AF65-F5344CB8AC3E}">
        <p14:creationId xmlns:p14="http://schemas.microsoft.com/office/powerpoint/2010/main" val="274547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9048" y="-470700"/>
            <a:ext cx="10972800" cy="1570325"/>
          </a:xfrm>
        </p:spPr>
        <p:txBody>
          <a:bodyPr/>
          <a:lstStyle/>
          <a:p>
            <a:r>
              <a:rPr lang="en-CA"/>
              <a:t>Data Trends</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2C3B5911-1DEC-34D2-BC5A-B073C5641277}"/>
              </a:ext>
            </a:extLst>
          </p:cNvPr>
          <p:cNvPicPr>
            <a:picLocks noChangeAspect="1"/>
          </p:cNvPicPr>
          <p:nvPr/>
        </p:nvPicPr>
        <p:blipFill>
          <a:blip r:embed="rId5"/>
          <a:stretch>
            <a:fillRect/>
          </a:stretch>
        </p:blipFill>
        <p:spPr>
          <a:xfrm>
            <a:off x="586348" y="1491175"/>
            <a:ext cx="9464860" cy="5151566"/>
          </a:xfrm>
          <a:prstGeom prst="rect">
            <a:avLst/>
          </a:prstGeom>
        </p:spPr>
      </p:pic>
      <p:sp>
        <p:nvSpPr>
          <p:cNvPr id="7" name="TextBox 6">
            <a:extLst>
              <a:ext uri="{FF2B5EF4-FFF2-40B4-BE49-F238E27FC236}">
                <a16:creationId xmlns:a16="http://schemas.microsoft.com/office/drawing/2014/main" id="{15FD4382-E3A1-9193-8FD6-61E05A7CEA7A}"/>
              </a:ext>
            </a:extLst>
          </p:cNvPr>
          <p:cNvSpPr txBox="1"/>
          <p:nvPr/>
        </p:nvSpPr>
        <p:spPr>
          <a:xfrm>
            <a:off x="10807728" y="2298700"/>
            <a:ext cx="492443" cy="2862322"/>
          </a:xfrm>
          <a:prstGeom prst="rect">
            <a:avLst/>
          </a:prstGeom>
          <a:solidFill>
            <a:schemeClr val="tx2"/>
          </a:solidFill>
        </p:spPr>
        <p:txBody>
          <a:bodyPr vert="vert" wrap="square" rtlCol="0">
            <a:spAutoFit/>
          </a:bodyPr>
          <a:lstStyle/>
          <a:p>
            <a:pPr algn="ctr"/>
            <a:r>
              <a:rPr lang="en-CA" sz="2000">
                <a:latin typeface="+mj-lt"/>
              </a:rPr>
              <a:t>Worst Values</a:t>
            </a:r>
          </a:p>
        </p:txBody>
      </p:sp>
      <p:pic>
        <p:nvPicPr>
          <p:cNvPr id="4" name="BP(WV)">
            <a:hlinkClick r:id="" action="ppaction://media"/>
            <a:extLst>
              <a:ext uri="{FF2B5EF4-FFF2-40B4-BE49-F238E27FC236}">
                <a16:creationId xmlns:a16="http://schemas.microsoft.com/office/drawing/2014/main" id="{EC3BDB76-DB84-4B88-9700-EA7BD4DC52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71848" y="5936226"/>
            <a:ext cx="609600" cy="609600"/>
          </a:xfrm>
          <a:prstGeom prst="rect">
            <a:avLst/>
          </a:prstGeom>
        </p:spPr>
      </p:pic>
    </p:spTree>
    <p:extLst>
      <p:ext uri="{BB962C8B-B14F-4D97-AF65-F5344CB8AC3E}">
        <p14:creationId xmlns:p14="http://schemas.microsoft.com/office/powerpoint/2010/main" val="42650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9048" y="-470700"/>
            <a:ext cx="10972800" cy="1570325"/>
          </a:xfrm>
        </p:spPr>
        <p:txBody>
          <a:bodyPr/>
          <a:lstStyle/>
          <a:p>
            <a:r>
              <a:rPr lang="en-CA"/>
              <a:t>Data Trends</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CCB530B9-2322-079D-EA76-6EBC4A93929C}"/>
              </a:ext>
            </a:extLst>
          </p:cNvPr>
          <p:cNvPicPr>
            <a:picLocks noChangeAspect="1"/>
          </p:cNvPicPr>
          <p:nvPr/>
        </p:nvPicPr>
        <p:blipFill rotWithShape="1">
          <a:blip r:embed="rId5"/>
          <a:srcRect l="12543" r="9326"/>
          <a:stretch/>
        </p:blipFill>
        <p:spPr>
          <a:xfrm>
            <a:off x="4740032" y="1099625"/>
            <a:ext cx="6979920" cy="5513290"/>
          </a:xfrm>
          <a:prstGeom prst="rect">
            <a:avLst/>
          </a:prstGeom>
        </p:spPr>
      </p:pic>
      <p:sp>
        <p:nvSpPr>
          <p:cNvPr id="11" name="TextBox 10">
            <a:extLst>
              <a:ext uri="{FF2B5EF4-FFF2-40B4-BE49-F238E27FC236}">
                <a16:creationId xmlns:a16="http://schemas.microsoft.com/office/drawing/2014/main" id="{E7AF89B2-A489-8DA1-1EA9-CBD761EDE7E4}"/>
              </a:ext>
            </a:extLst>
          </p:cNvPr>
          <p:cNvSpPr txBox="1"/>
          <p:nvPr/>
        </p:nvSpPr>
        <p:spPr>
          <a:xfrm>
            <a:off x="599048" y="5600700"/>
            <a:ext cx="5862712" cy="646331"/>
          </a:xfrm>
          <a:prstGeom prst="rect">
            <a:avLst/>
          </a:prstGeom>
          <a:solidFill>
            <a:schemeClr val="tx2">
              <a:lumMod val="75000"/>
            </a:schemeClr>
          </a:solidFill>
        </p:spPr>
        <p:txBody>
          <a:bodyPr wrap="square" rtlCol="0">
            <a:spAutoFit/>
          </a:bodyPr>
          <a:lstStyle/>
          <a:p>
            <a:pPr algn="r"/>
            <a:r>
              <a:rPr lang="en-US"/>
              <a:t>We can clearly see that there exists multicollinearity between features in the dataset.</a:t>
            </a:r>
            <a:endParaRPr lang="en-CA"/>
          </a:p>
        </p:txBody>
      </p:sp>
      <p:pic>
        <p:nvPicPr>
          <p:cNvPr id="4" name="SP">
            <a:hlinkClick r:id="" action="ppaction://media"/>
            <a:extLst>
              <a:ext uri="{FF2B5EF4-FFF2-40B4-BE49-F238E27FC236}">
                <a16:creationId xmlns:a16="http://schemas.microsoft.com/office/drawing/2014/main" id="{935CA07C-4C2C-490F-9B67-6B545D96EE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71848" y="6113207"/>
            <a:ext cx="609600" cy="609600"/>
          </a:xfrm>
          <a:prstGeom prst="rect">
            <a:avLst/>
          </a:prstGeom>
        </p:spPr>
      </p:pic>
    </p:spTree>
    <p:extLst>
      <p:ext uri="{BB962C8B-B14F-4D97-AF65-F5344CB8AC3E}">
        <p14:creationId xmlns:p14="http://schemas.microsoft.com/office/powerpoint/2010/main" val="382714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03</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21647" t="162" r="11015" b="-162"/>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dirty="0">
                <a:latin typeface="+mj-lt"/>
              </a:rPr>
              <a:t>Pre-clustering Assessment </a:t>
            </a:r>
          </a:p>
        </p:txBody>
      </p:sp>
      <p:pic>
        <p:nvPicPr>
          <p:cNvPr id="4" name="PC">
            <a:hlinkClick r:id="" action="ppaction://media"/>
            <a:extLst>
              <a:ext uri="{FF2B5EF4-FFF2-40B4-BE49-F238E27FC236}">
                <a16:creationId xmlns:a16="http://schemas.microsoft.com/office/drawing/2014/main" id="{6667CB96-BE7E-47C5-B10C-AA6CD46BEA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1435" y="6122671"/>
            <a:ext cx="609600" cy="609600"/>
          </a:xfrm>
          <a:prstGeom prst="rect">
            <a:avLst/>
          </a:prstGeom>
        </p:spPr>
      </p:pic>
    </p:spTree>
    <p:extLst>
      <p:ext uri="{BB962C8B-B14F-4D97-AF65-F5344CB8AC3E}">
        <p14:creationId xmlns:p14="http://schemas.microsoft.com/office/powerpoint/2010/main" val="64582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9048" y="-470700"/>
            <a:ext cx="10972800" cy="1570325"/>
          </a:xfrm>
        </p:spPr>
        <p:txBody>
          <a:bodyPr/>
          <a:lstStyle/>
          <a:p>
            <a:r>
              <a:rPr lang="en-CA"/>
              <a:t>Assessing Clustering Tendency</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5CAC0965-0A71-4A19-BDFD-932DAEEB99B8}"/>
              </a:ext>
            </a:extLst>
          </p:cNvPr>
          <p:cNvPicPr>
            <a:picLocks noChangeAspect="1"/>
          </p:cNvPicPr>
          <p:nvPr/>
        </p:nvPicPr>
        <p:blipFill rotWithShape="1">
          <a:blip r:embed="rId5"/>
          <a:srcRect t="6153"/>
          <a:stretch/>
        </p:blipFill>
        <p:spPr>
          <a:xfrm>
            <a:off x="472048" y="1743762"/>
            <a:ext cx="8523287" cy="4936438"/>
          </a:xfrm>
          <a:prstGeom prst="rect">
            <a:avLst/>
          </a:prstGeom>
        </p:spPr>
      </p:pic>
      <p:sp>
        <p:nvSpPr>
          <p:cNvPr id="8" name="TextBox 7">
            <a:extLst>
              <a:ext uri="{FF2B5EF4-FFF2-40B4-BE49-F238E27FC236}">
                <a16:creationId xmlns:a16="http://schemas.microsoft.com/office/drawing/2014/main" id="{8F068D86-C1A7-6EF1-6167-27BFBD4C9B91}"/>
              </a:ext>
            </a:extLst>
          </p:cNvPr>
          <p:cNvSpPr txBox="1"/>
          <p:nvPr/>
        </p:nvSpPr>
        <p:spPr>
          <a:xfrm>
            <a:off x="9537700" y="3160623"/>
            <a:ext cx="2182252" cy="2308324"/>
          </a:xfrm>
          <a:prstGeom prst="rect">
            <a:avLst/>
          </a:prstGeom>
          <a:solidFill>
            <a:schemeClr val="tx2">
              <a:lumMod val="75000"/>
            </a:schemeClr>
          </a:solidFill>
        </p:spPr>
        <p:txBody>
          <a:bodyPr wrap="square" rtlCol="0">
            <a:spAutoFit/>
          </a:bodyPr>
          <a:lstStyle/>
          <a:p>
            <a:pPr algn="r"/>
            <a:r>
              <a:rPr lang="en-CA" dirty="0"/>
              <a:t>When visualizing our data, we can clearly see how our Benign and Malignant groups are clustered together. However, we have to validate this clustering.</a:t>
            </a:r>
          </a:p>
        </p:txBody>
      </p:sp>
      <p:pic>
        <p:nvPicPr>
          <p:cNvPr id="4" name="ACT">
            <a:hlinkClick r:id="" action="ppaction://media"/>
            <a:extLst>
              <a:ext uri="{FF2B5EF4-FFF2-40B4-BE49-F238E27FC236}">
                <a16:creationId xmlns:a16="http://schemas.microsoft.com/office/drawing/2014/main" id="{5E2548AD-50D3-4B49-A2FF-28AE6339A6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7048" y="6058310"/>
            <a:ext cx="609600" cy="609600"/>
          </a:xfrm>
          <a:prstGeom prst="rect">
            <a:avLst/>
          </a:prstGeom>
        </p:spPr>
      </p:pic>
    </p:spTree>
    <p:extLst>
      <p:ext uri="{BB962C8B-B14F-4D97-AF65-F5344CB8AC3E}">
        <p14:creationId xmlns:p14="http://schemas.microsoft.com/office/powerpoint/2010/main" val="157100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003E1E-9516-7850-8010-D815474B2DB0}"/>
              </a:ext>
            </a:extLst>
          </p:cNvPr>
          <p:cNvPicPr>
            <a:picLocks noChangeAspect="1"/>
          </p:cNvPicPr>
          <p:nvPr/>
        </p:nvPicPr>
        <p:blipFill rotWithShape="1">
          <a:blip r:embed="rId5"/>
          <a:srcRect t="5621"/>
          <a:stretch/>
        </p:blipFill>
        <p:spPr>
          <a:xfrm>
            <a:off x="274821" y="1491175"/>
            <a:ext cx="9976619" cy="5088241"/>
          </a:xfrm>
          <a:prstGeom prst="rect">
            <a:avLst/>
          </a:prstGeom>
        </p:spPr>
      </p:pic>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73648" y="-470700"/>
            <a:ext cx="10972800" cy="1570325"/>
          </a:xfrm>
        </p:spPr>
        <p:txBody>
          <a:bodyPr/>
          <a:lstStyle/>
          <a:p>
            <a:r>
              <a:rPr lang="en-CA"/>
              <a:t>Assessing Clustering Tendency</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6575B006-E35E-3C37-7B9F-49997D6C7EFB}"/>
              </a:ext>
            </a:extLst>
          </p:cNvPr>
          <p:cNvSpPr/>
          <p:nvPr/>
        </p:nvSpPr>
        <p:spPr>
          <a:xfrm>
            <a:off x="516279" y="3738880"/>
            <a:ext cx="4736441" cy="2682862"/>
          </a:xfrm>
          <a:prstGeom prst="rect">
            <a:avLst/>
          </a:prstGeom>
          <a:noFill/>
          <a:ln w="762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w="38100">
                <a:solidFill>
                  <a:schemeClr val="tx1"/>
                </a:solidFill>
              </a:ln>
            </a:endParaRPr>
          </a:p>
        </p:txBody>
      </p:sp>
      <p:sp>
        <p:nvSpPr>
          <p:cNvPr id="12" name="Content Placeholder 3">
            <a:extLst>
              <a:ext uri="{FF2B5EF4-FFF2-40B4-BE49-F238E27FC236}">
                <a16:creationId xmlns:a16="http://schemas.microsoft.com/office/drawing/2014/main" id="{62EAFAD8-1447-F5B6-1E77-DC368A1A209A}"/>
              </a:ext>
            </a:extLst>
          </p:cNvPr>
          <p:cNvSpPr txBox="1">
            <a:spLocks/>
          </p:cNvSpPr>
          <p:nvPr/>
        </p:nvSpPr>
        <p:spPr>
          <a:xfrm>
            <a:off x="10114747" y="5390892"/>
            <a:ext cx="1605205" cy="1188525"/>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000" b="1" dirty="0"/>
              <a:t>Hopkins Statistics:</a:t>
            </a:r>
          </a:p>
          <a:p>
            <a:pPr marL="0" indent="0" algn="r">
              <a:spcBef>
                <a:spcPts val="600"/>
              </a:spcBef>
              <a:buNone/>
            </a:pPr>
            <a:r>
              <a:rPr lang="en-US" sz="2000" dirty="0"/>
              <a:t>0.9999999</a:t>
            </a:r>
          </a:p>
        </p:txBody>
      </p:sp>
      <p:sp>
        <p:nvSpPr>
          <p:cNvPr id="14" name="Rectangle 13">
            <a:extLst>
              <a:ext uri="{FF2B5EF4-FFF2-40B4-BE49-F238E27FC236}">
                <a16:creationId xmlns:a16="http://schemas.microsoft.com/office/drawing/2014/main" id="{3D86644C-6A39-41B7-C6BA-A1E3554C1C5D}"/>
              </a:ext>
            </a:extLst>
          </p:cNvPr>
          <p:cNvSpPr/>
          <p:nvPr/>
        </p:nvSpPr>
        <p:spPr>
          <a:xfrm>
            <a:off x="5252720" y="1491174"/>
            <a:ext cx="3931919" cy="2328984"/>
          </a:xfrm>
          <a:prstGeom prst="rect">
            <a:avLst/>
          </a:prstGeom>
          <a:noFill/>
          <a:ln w="762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w="38100">
                <a:solidFill>
                  <a:schemeClr val="tx1"/>
                </a:solidFill>
              </a:ln>
            </a:endParaRPr>
          </a:p>
        </p:txBody>
      </p:sp>
      <p:pic>
        <p:nvPicPr>
          <p:cNvPr id="3" name="Hop">
            <a:hlinkClick r:id="" action="ppaction://media"/>
            <a:extLst>
              <a:ext uri="{FF2B5EF4-FFF2-40B4-BE49-F238E27FC236}">
                <a16:creationId xmlns:a16="http://schemas.microsoft.com/office/drawing/2014/main" id="{B465C7F7-7D88-427A-BAF0-2104694764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15152" y="6116942"/>
            <a:ext cx="609600" cy="609600"/>
          </a:xfrm>
          <a:prstGeom prst="rect">
            <a:avLst/>
          </a:prstGeom>
        </p:spPr>
      </p:pic>
    </p:spTree>
    <p:extLst>
      <p:ext uri="{BB962C8B-B14F-4D97-AF65-F5344CB8AC3E}">
        <p14:creationId xmlns:p14="http://schemas.microsoft.com/office/powerpoint/2010/main" val="138410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48248" y="-470700"/>
            <a:ext cx="10972800" cy="1570325"/>
          </a:xfrm>
        </p:spPr>
        <p:txBody>
          <a:bodyPr/>
          <a:lstStyle/>
          <a:p>
            <a:r>
              <a:rPr lang="en-CA"/>
              <a:t>Finding Optimal Number of Clusters</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07AEAD58-39E9-374C-D1C1-066F5F47224E}"/>
              </a:ext>
            </a:extLst>
          </p:cNvPr>
          <p:cNvPicPr>
            <a:picLocks noChangeAspect="1"/>
          </p:cNvPicPr>
          <p:nvPr/>
        </p:nvPicPr>
        <p:blipFill rotWithShape="1">
          <a:blip r:embed="rId5"/>
          <a:srcRect t="6318"/>
          <a:stretch/>
        </p:blipFill>
        <p:spPr>
          <a:xfrm>
            <a:off x="548248" y="1548115"/>
            <a:ext cx="8929688" cy="5162760"/>
          </a:xfrm>
          <a:prstGeom prst="rect">
            <a:avLst/>
          </a:prstGeom>
        </p:spPr>
      </p:pic>
      <p:sp>
        <p:nvSpPr>
          <p:cNvPr id="6" name="TextBox 5">
            <a:extLst>
              <a:ext uri="{FF2B5EF4-FFF2-40B4-BE49-F238E27FC236}">
                <a16:creationId xmlns:a16="http://schemas.microsoft.com/office/drawing/2014/main" id="{CD20F66E-E558-CB89-7412-F41DCB0477CF}"/>
              </a:ext>
            </a:extLst>
          </p:cNvPr>
          <p:cNvSpPr txBox="1"/>
          <p:nvPr/>
        </p:nvSpPr>
        <p:spPr>
          <a:xfrm>
            <a:off x="9829800" y="2461985"/>
            <a:ext cx="1955800" cy="2215991"/>
          </a:xfrm>
          <a:prstGeom prst="rect">
            <a:avLst/>
          </a:prstGeom>
          <a:solidFill>
            <a:schemeClr val="tx2">
              <a:lumMod val="75000"/>
            </a:schemeClr>
          </a:solidFill>
          <a:ln>
            <a:solidFill>
              <a:schemeClr val="tx2">
                <a:lumMod val="75000"/>
              </a:schemeClr>
            </a:solidFill>
          </a:ln>
        </p:spPr>
        <p:txBody>
          <a:bodyPr wrap="square" rtlCol="0">
            <a:spAutoFit/>
          </a:bodyPr>
          <a:lstStyle/>
          <a:p>
            <a:pPr>
              <a:spcBef>
                <a:spcPts val="1200"/>
              </a:spcBef>
            </a:pPr>
            <a:r>
              <a:rPr lang="en-US" sz="2000" dirty="0">
                <a:latin typeface="+mj-lt"/>
              </a:rPr>
              <a:t>Elbow Method</a:t>
            </a:r>
          </a:p>
          <a:p>
            <a:pPr>
              <a:spcBef>
                <a:spcPts val="1200"/>
              </a:spcBef>
            </a:pPr>
            <a:r>
              <a:rPr lang="en-US" dirty="0"/>
              <a:t>Optimal number of clusters is k=2, as determined by the elbow method using k-mean clustering.</a:t>
            </a:r>
            <a:endParaRPr lang="en-CA" dirty="0"/>
          </a:p>
        </p:txBody>
      </p:sp>
      <p:pic>
        <p:nvPicPr>
          <p:cNvPr id="5" name="Elbow">
            <a:hlinkClick r:id="" action="ppaction://media"/>
            <a:extLst>
              <a:ext uri="{FF2B5EF4-FFF2-40B4-BE49-F238E27FC236}">
                <a16:creationId xmlns:a16="http://schemas.microsoft.com/office/drawing/2014/main" id="{CFC0D9A6-95CA-4F82-9FBE-B6C8AC44F6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11448" y="5552768"/>
            <a:ext cx="609600" cy="609600"/>
          </a:xfrm>
          <a:prstGeom prst="rect">
            <a:avLst/>
          </a:prstGeom>
        </p:spPr>
      </p:pic>
    </p:spTree>
    <p:extLst>
      <p:ext uri="{BB962C8B-B14F-4D97-AF65-F5344CB8AC3E}">
        <p14:creationId xmlns:p14="http://schemas.microsoft.com/office/powerpoint/2010/main" val="88534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48248" y="-470700"/>
            <a:ext cx="10972800" cy="1570325"/>
          </a:xfrm>
        </p:spPr>
        <p:txBody>
          <a:bodyPr/>
          <a:lstStyle/>
          <a:p>
            <a:r>
              <a:rPr lang="en-CA"/>
              <a:t>Finding Optimal Number of Clusters</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FC91C698-2AB5-C556-D905-494D0F5FF2CB}"/>
              </a:ext>
            </a:extLst>
          </p:cNvPr>
          <p:cNvPicPr>
            <a:picLocks noChangeAspect="1"/>
          </p:cNvPicPr>
          <p:nvPr/>
        </p:nvPicPr>
        <p:blipFill>
          <a:blip r:embed="rId5"/>
          <a:stretch>
            <a:fillRect/>
          </a:stretch>
        </p:blipFill>
        <p:spPr>
          <a:xfrm>
            <a:off x="516627" y="1491175"/>
            <a:ext cx="11158745" cy="3990148"/>
          </a:xfrm>
          <a:prstGeom prst="rect">
            <a:avLst/>
          </a:prstGeom>
        </p:spPr>
      </p:pic>
      <p:sp>
        <p:nvSpPr>
          <p:cNvPr id="7" name="TextBox 6">
            <a:extLst>
              <a:ext uri="{FF2B5EF4-FFF2-40B4-BE49-F238E27FC236}">
                <a16:creationId xmlns:a16="http://schemas.microsoft.com/office/drawing/2014/main" id="{3FB0D7D1-AA98-B632-DC48-C96CA19C3364}"/>
              </a:ext>
            </a:extLst>
          </p:cNvPr>
          <p:cNvSpPr txBox="1"/>
          <p:nvPr/>
        </p:nvSpPr>
        <p:spPr>
          <a:xfrm>
            <a:off x="548248" y="5553809"/>
            <a:ext cx="11325380" cy="1031051"/>
          </a:xfrm>
          <a:prstGeom prst="rect">
            <a:avLst/>
          </a:prstGeom>
          <a:solidFill>
            <a:schemeClr val="tx2">
              <a:lumMod val="75000"/>
            </a:schemeClr>
          </a:solidFill>
          <a:ln>
            <a:solidFill>
              <a:schemeClr val="tx2">
                <a:lumMod val="75000"/>
              </a:schemeClr>
            </a:solidFill>
          </a:ln>
        </p:spPr>
        <p:txBody>
          <a:bodyPr wrap="square" rtlCol="0">
            <a:spAutoFit/>
          </a:bodyPr>
          <a:lstStyle/>
          <a:p>
            <a:r>
              <a:rPr lang="en-US" sz="2000" dirty="0">
                <a:latin typeface="+mj-lt"/>
              </a:rPr>
              <a:t>Silhouette Method</a:t>
            </a:r>
          </a:p>
          <a:p>
            <a:pPr>
              <a:spcBef>
                <a:spcPts val="600"/>
              </a:spcBef>
            </a:pPr>
            <a:r>
              <a:rPr lang="en-US" dirty="0"/>
              <a:t>Both the K-means and PAM clustering methods indicate that the optimal number of clusters is k=2, as determined by the silhouette method.</a:t>
            </a:r>
            <a:endParaRPr lang="en-CA" dirty="0"/>
          </a:p>
        </p:txBody>
      </p:sp>
      <p:pic>
        <p:nvPicPr>
          <p:cNvPr id="4" name="Sil">
            <a:hlinkClick r:id="" action="ppaction://media"/>
            <a:extLst>
              <a:ext uri="{FF2B5EF4-FFF2-40B4-BE49-F238E27FC236}">
                <a16:creationId xmlns:a16="http://schemas.microsoft.com/office/drawing/2014/main" id="{5D336CAA-B4AF-4805-B067-4E8055B067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0288" y="5481323"/>
            <a:ext cx="609600" cy="609600"/>
          </a:xfrm>
          <a:prstGeom prst="rect">
            <a:avLst/>
          </a:prstGeom>
        </p:spPr>
      </p:pic>
    </p:spTree>
    <p:extLst>
      <p:ext uri="{BB962C8B-B14F-4D97-AF65-F5344CB8AC3E}">
        <p14:creationId xmlns:p14="http://schemas.microsoft.com/office/powerpoint/2010/main" val="149669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48248" y="-470700"/>
            <a:ext cx="10972800" cy="1570325"/>
          </a:xfrm>
        </p:spPr>
        <p:txBody>
          <a:bodyPr/>
          <a:lstStyle/>
          <a:p>
            <a:r>
              <a:rPr lang="en-CA"/>
              <a:t>Finding Optimal Number of Clusters</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3FB0D7D1-AA98-B632-DC48-C96CA19C3364}"/>
              </a:ext>
            </a:extLst>
          </p:cNvPr>
          <p:cNvSpPr txBox="1"/>
          <p:nvPr/>
        </p:nvSpPr>
        <p:spPr>
          <a:xfrm>
            <a:off x="548248" y="5553809"/>
            <a:ext cx="11325380" cy="1031051"/>
          </a:xfrm>
          <a:prstGeom prst="rect">
            <a:avLst/>
          </a:prstGeom>
          <a:solidFill>
            <a:schemeClr val="tx2">
              <a:lumMod val="75000"/>
            </a:schemeClr>
          </a:solidFill>
          <a:ln>
            <a:solidFill>
              <a:schemeClr val="tx2">
                <a:lumMod val="75000"/>
              </a:schemeClr>
            </a:solidFill>
          </a:ln>
        </p:spPr>
        <p:txBody>
          <a:bodyPr wrap="square" rtlCol="0">
            <a:spAutoFit/>
          </a:bodyPr>
          <a:lstStyle/>
          <a:p>
            <a:r>
              <a:rPr lang="en-US" sz="2000" dirty="0">
                <a:latin typeface="+mj-lt"/>
              </a:rPr>
              <a:t>Gap Statistics</a:t>
            </a:r>
          </a:p>
          <a:p>
            <a:pPr>
              <a:spcBef>
                <a:spcPts val="600"/>
              </a:spcBef>
            </a:pPr>
            <a:r>
              <a:rPr lang="en-US" dirty="0"/>
              <a:t>Both graphs show gap statistics turning positive in K=2. Overall, the elbow, silhouette, and gap statistics methods all suggest K=2 as the optimal number of clusters.</a:t>
            </a:r>
            <a:endParaRPr lang="en-CA" dirty="0"/>
          </a:p>
        </p:txBody>
      </p:sp>
      <p:pic>
        <p:nvPicPr>
          <p:cNvPr id="4" name="Picture 3">
            <a:extLst>
              <a:ext uri="{FF2B5EF4-FFF2-40B4-BE49-F238E27FC236}">
                <a16:creationId xmlns:a16="http://schemas.microsoft.com/office/drawing/2014/main" id="{9626E17D-1CD0-4F2E-9DBD-550A0AA5CCAF}"/>
              </a:ext>
            </a:extLst>
          </p:cNvPr>
          <p:cNvPicPr>
            <a:picLocks noChangeAspect="1"/>
          </p:cNvPicPr>
          <p:nvPr/>
        </p:nvPicPr>
        <p:blipFill>
          <a:blip r:embed="rId5"/>
          <a:stretch>
            <a:fillRect/>
          </a:stretch>
        </p:blipFill>
        <p:spPr>
          <a:xfrm>
            <a:off x="1928813" y="1491174"/>
            <a:ext cx="7245667" cy="3914527"/>
          </a:xfrm>
          <a:prstGeom prst="rect">
            <a:avLst/>
          </a:prstGeom>
        </p:spPr>
      </p:pic>
      <p:pic>
        <p:nvPicPr>
          <p:cNvPr id="6" name="Gap">
            <a:hlinkClick r:id="" action="ppaction://media"/>
            <a:extLst>
              <a:ext uri="{FF2B5EF4-FFF2-40B4-BE49-F238E27FC236}">
                <a16:creationId xmlns:a16="http://schemas.microsoft.com/office/drawing/2014/main" id="{41E8E4BA-F232-4BB7-9B1D-853A51BA36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21048" y="6069334"/>
            <a:ext cx="609600" cy="609600"/>
          </a:xfrm>
          <a:prstGeom prst="rect">
            <a:avLst/>
          </a:prstGeom>
        </p:spPr>
      </p:pic>
    </p:spTree>
    <p:extLst>
      <p:ext uri="{BB962C8B-B14F-4D97-AF65-F5344CB8AC3E}">
        <p14:creationId xmlns:p14="http://schemas.microsoft.com/office/powerpoint/2010/main" val="284346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Our team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5" name="Picture 4" descr="A person in a red jacket&#10;&#10;Description automatically generated">
            <a:extLst>
              <a:ext uri="{FF2B5EF4-FFF2-40B4-BE49-F238E27FC236}">
                <a16:creationId xmlns:a16="http://schemas.microsoft.com/office/drawing/2014/main" id="{EDABBC77-E4F6-B489-B8C4-FCBF4BE09E3A}"/>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9250" l="5750" r="90000">
                        <a14:foregroundMark x1="22375" y1="65000" x2="8375" y2="87500"/>
                        <a14:foregroundMark x1="8375" y1="87500" x2="5750" y2="99250"/>
                      </a14:backgroundRemoval>
                    </a14:imgEffect>
                  </a14:imgLayer>
                </a14:imgProps>
              </a:ext>
              <a:ext uri="{28A0092B-C50C-407E-A947-70E740481C1C}">
                <a14:useLocalDpi xmlns:a14="http://schemas.microsoft.com/office/drawing/2010/main" val="0"/>
              </a:ext>
            </a:extLst>
          </a:blip>
          <a:stretch>
            <a:fillRect/>
          </a:stretch>
        </p:blipFill>
        <p:spPr>
          <a:xfrm>
            <a:off x="2082282" y="2411403"/>
            <a:ext cx="1819456" cy="1873616"/>
          </a:xfrm>
          <a:prstGeom prst="rect">
            <a:avLst/>
          </a:prstGeom>
        </p:spPr>
      </p:pic>
      <p:sp>
        <p:nvSpPr>
          <p:cNvPr id="6" name="TextBox 4">
            <a:extLst>
              <a:ext uri="{FF2B5EF4-FFF2-40B4-BE49-F238E27FC236}">
                <a16:creationId xmlns:a16="http://schemas.microsoft.com/office/drawing/2014/main" id="{1DF74294-C702-A548-7AB0-1A1535B33871}"/>
              </a:ext>
            </a:extLst>
          </p:cNvPr>
          <p:cNvSpPr txBox="1"/>
          <p:nvPr/>
        </p:nvSpPr>
        <p:spPr>
          <a:xfrm>
            <a:off x="1655460" y="4279490"/>
            <a:ext cx="2784721"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1800"/>
              </a:spcBef>
            </a:pPr>
            <a:r>
              <a:rPr lang="en-CA" sz="2000" dirty="0">
                <a:solidFill>
                  <a:schemeClr val="bg1"/>
                </a:solidFill>
                <a:latin typeface="+mj-lt"/>
                <a:sym typeface="Fjalla One"/>
              </a:rPr>
              <a:t>Maryam </a:t>
            </a:r>
            <a:r>
              <a:rPr lang="en-CA" sz="2000" dirty="0" err="1">
                <a:solidFill>
                  <a:schemeClr val="bg1"/>
                </a:solidFill>
                <a:latin typeface="+mj-lt"/>
                <a:sym typeface="Fjalla One"/>
              </a:rPr>
              <a:t>Gadimova</a:t>
            </a:r>
            <a:endParaRPr lang="en-CA" sz="2000">
              <a:solidFill>
                <a:schemeClr val="bg1"/>
              </a:solidFill>
              <a:latin typeface="+mj-lt"/>
            </a:endParaRPr>
          </a:p>
        </p:txBody>
      </p:sp>
      <p:pic>
        <p:nvPicPr>
          <p:cNvPr id="8" name="Picture 7">
            <a:extLst>
              <a:ext uri="{FF2B5EF4-FFF2-40B4-BE49-F238E27FC236}">
                <a16:creationId xmlns:a16="http://schemas.microsoft.com/office/drawing/2014/main" id="{9CD7929C-8F0C-EC16-3A53-7E7F829055F1}"/>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7315" b="99352" l="10000" r="90000">
                        <a14:foregroundMark x1="39259" y1="10833" x2="57315" y2="10278"/>
                        <a14:foregroundMark x1="50000" y1="7407" x2="49537" y2="7407"/>
                        <a14:foregroundMark x1="37778" y1="54815" x2="48519" y2="54815"/>
                        <a14:foregroundMark x1="14815" y1="91019" x2="14815" y2="99352"/>
                      </a14:backgroundRemoval>
                    </a14:imgEffect>
                  </a14:imgLayer>
                </a14:imgProps>
              </a:ext>
              <a:ext uri="{28A0092B-C50C-407E-A947-70E740481C1C}">
                <a14:useLocalDpi xmlns:a14="http://schemas.microsoft.com/office/drawing/2010/main" val="0"/>
              </a:ext>
            </a:extLst>
          </a:blip>
          <a:srcRect/>
          <a:stretch/>
        </p:blipFill>
        <p:spPr>
          <a:xfrm>
            <a:off x="4407292" y="2512477"/>
            <a:ext cx="1820611" cy="1771149"/>
          </a:xfrm>
          <a:prstGeom prst="rect">
            <a:avLst/>
          </a:prstGeom>
        </p:spPr>
      </p:pic>
      <p:sp>
        <p:nvSpPr>
          <p:cNvPr id="9" name="TextBox 9">
            <a:extLst>
              <a:ext uri="{FF2B5EF4-FFF2-40B4-BE49-F238E27FC236}">
                <a16:creationId xmlns:a16="http://schemas.microsoft.com/office/drawing/2014/main" id="{69EDEF48-01E8-FC30-10D9-70C2A918EDAE}"/>
              </a:ext>
            </a:extLst>
          </p:cNvPr>
          <p:cNvSpPr txBox="1"/>
          <p:nvPr/>
        </p:nvSpPr>
        <p:spPr>
          <a:xfrm>
            <a:off x="4218449" y="4273376"/>
            <a:ext cx="2207947"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1800"/>
              </a:spcBef>
            </a:pPr>
            <a:r>
              <a:rPr lang="en-CA" sz="2000">
                <a:solidFill>
                  <a:schemeClr val="bg1"/>
                </a:solidFill>
                <a:latin typeface="+mj-lt"/>
              </a:rPr>
              <a:t>Patricia Tating</a:t>
            </a:r>
          </a:p>
        </p:txBody>
      </p:sp>
      <p:sp>
        <p:nvSpPr>
          <p:cNvPr id="10" name="TextBox 9">
            <a:extLst>
              <a:ext uri="{FF2B5EF4-FFF2-40B4-BE49-F238E27FC236}">
                <a16:creationId xmlns:a16="http://schemas.microsoft.com/office/drawing/2014/main" id="{4150F403-B2F5-19DF-F3C0-57A61945196A}"/>
              </a:ext>
            </a:extLst>
          </p:cNvPr>
          <p:cNvSpPr txBox="1"/>
          <p:nvPr/>
        </p:nvSpPr>
        <p:spPr>
          <a:xfrm>
            <a:off x="6615239" y="4273376"/>
            <a:ext cx="2491016"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1800"/>
              </a:spcBef>
            </a:pPr>
            <a:r>
              <a:rPr lang="en-CA" sz="2000">
                <a:solidFill>
                  <a:schemeClr val="bg1"/>
                </a:solidFill>
                <a:latin typeface="+mj-lt"/>
              </a:rPr>
              <a:t>Roman Shrestha</a:t>
            </a:r>
            <a:endParaRPr lang="en-US" sz="2000">
              <a:solidFill>
                <a:schemeClr val="bg1"/>
              </a:solidFill>
              <a:latin typeface="+mj-lt"/>
            </a:endParaRPr>
          </a:p>
        </p:txBody>
      </p:sp>
      <p:sp>
        <p:nvSpPr>
          <p:cNvPr id="11" name="TextBox 10">
            <a:extLst>
              <a:ext uri="{FF2B5EF4-FFF2-40B4-BE49-F238E27FC236}">
                <a16:creationId xmlns:a16="http://schemas.microsoft.com/office/drawing/2014/main" id="{F0E38E0D-B0B9-5805-ED37-FE69EB859E2F}"/>
              </a:ext>
            </a:extLst>
          </p:cNvPr>
          <p:cNvSpPr txBox="1"/>
          <p:nvPr/>
        </p:nvSpPr>
        <p:spPr>
          <a:xfrm>
            <a:off x="8989385" y="4273376"/>
            <a:ext cx="29029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800"/>
              </a:spcBef>
            </a:pPr>
            <a:r>
              <a:rPr lang="en-US" sz="2000">
                <a:solidFill>
                  <a:schemeClr val="bg1"/>
                </a:solidFill>
                <a:latin typeface="+mj-lt"/>
              </a:rPr>
              <a:t>Aryan Mukherjee</a:t>
            </a:r>
          </a:p>
        </p:txBody>
      </p:sp>
      <p:pic>
        <p:nvPicPr>
          <p:cNvPr id="12" name="Picture 11" descr="A person in a suit and tie&#10;&#10;Description automatically generated">
            <a:extLst>
              <a:ext uri="{FF2B5EF4-FFF2-40B4-BE49-F238E27FC236}">
                <a16:creationId xmlns:a16="http://schemas.microsoft.com/office/drawing/2014/main" id="{E7117CB0-4B5A-9A98-7B51-425BB6C83361}"/>
              </a:ext>
            </a:extLst>
          </p:cNvPr>
          <p:cNvPicPr>
            <a:picLocks noChangeAspect="1"/>
          </p:cNvPicPr>
          <p:nvPr/>
        </p:nvPicPr>
        <p:blipFill>
          <a:blip r:embed="rId9"/>
          <a:stretch>
            <a:fillRect/>
          </a:stretch>
        </p:blipFill>
        <p:spPr>
          <a:xfrm>
            <a:off x="6928369" y="2478385"/>
            <a:ext cx="1801105" cy="1801105"/>
          </a:xfrm>
          <a:prstGeom prst="rect">
            <a:avLst/>
          </a:prstGeom>
        </p:spPr>
      </p:pic>
      <p:pic>
        <p:nvPicPr>
          <p:cNvPr id="13" name="Picture 12" descr="A person with black hair&#10;&#10;Description automatically generated">
            <a:extLst>
              <a:ext uri="{FF2B5EF4-FFF2-40B4-BE49-F238E27FC236}">
                <a16:creationId xmlns:a16="http://schemas.microsoft.com/office/drawing/2014/main" id="{A017937A-1A8F-8283-F53F-8CD89933FAA4}"/>
              </a:ext>
            </a:extLst>
          </p:cNvPr>
          <p:cNvPicPr>
            <a:picLocks noChangeAspect="1"/>
          </p:cNvPicPr>
          <p:nvPr/>
        </p:nvPicPr>
        <p:blipFill>
          <a:blip r:embed="rId10"/>
          <a:stretch>
            <a:fillRect/>
          </a:stretch>
        </p:blipFill>
        <p:spPr>
          <a:xfrm>
            <a:off x="9597931" y="2578600"/>
            <a:ext cx="1680205" cy="1680205"/>
          </a:xfrm>
          <a:prstGeom prst="rect">
            <a:avLst/>
          </a:prstGeom>
        </p:spPr>
      </p:pic>
      <p:pic>
        <p:nvPicPr>
          <p:cNvPr id="2" name="Team intro">
            <a:hlinkClick r:id="" action="ppaction://media"/>
            <a:extLst>
              <a:ext uri="{FF2B5EF4-FFF2-40B4-BE49-F238E27FC236}">
                <a16:creationId xmlns:a16="http://schemas.microsoft.com/office/drawing/2014/main" id="{7617B67A-E491-4A78-AFD6-4CE859F52C1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973336" y="5890732"/>
            <a:ext cx="609600" cy="609600"/>
          </a:xfrm>
          <a:prstGeom prst="rect">
            <a:avLst/>
          </a:prstGeom>
        </p:spPr>
      </p:pic>
    </p:spTree>
    <p:extLst>
      <p:ext uri="{BB962C8B-B14F-4D97-AF65-F5344CB8AC3E}">
        <p14:creationId xmlns:p14="http://schemas.microsoft.com/office/powerpoint/2010/main" val="342753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04</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16652" t="-162" r="27235" b="162"/>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dirty="0">
                <a:latin typeface="+mj-lt"/>
              </a:rPr>
              <a:t>Cluster Analysis</a:t>
            </a:r>
          </a:p>
        </p:txBody>
      </p:sp>
      <p:pic>
        <p:nvPicPr>
          <p:cNvPr id="4" name="CA">
            <a:hlinkClick r:id="" action="ppaction://media"/>
            <a:extLst>
              <a:ext uri="{FF2B5EF4-FFF2-40B4-BE49-F238E27FC236}">
                <a16:creationId xmlns:a16="http://schemas.microsoft.com/office/drawing/2014/main" id="{CACC348A-63F3-498D-8EAE-78F92E00C8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091" y="6122671"/>
            <a:ext cx="609600" cy="609600"/>
          </a:xfrm>
          <a:prstGeom prst="rect">
            <a:avLst/>
          </a:prstGeom>
        </p:spPr>
      </p:pic>
    </p:spTree>
    <p:extLst>
      <p:ext uri="{BB962C8B-B14F-4D97-AF65-F5344CB8AC3E}">
        <p14:creationId xmlns:p14="http://schemas.microsoft.com/office/powerpoint/2010/main" val="7406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48248" y="-470700"/>
            <a:ext cx="10972800" cy="1570325"/>
          </a:xfrm>
        </p:spPr>
        <p:txBody>
          <a:bodyPr/>
          <a:lstStyle/>
          <a:p>
            <a:r>
              <a:rPr lang="en-CA"/>
              <a:t>K-Means Clustering</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0EA237D7-8370-9F3D-23AA-8BDE04D95EB8}"/>
              </a:ext>
            </a:extLst>
          </p:cNvPr>
          <p:cNvPicPr>
            <a:picLocks noChangeAspect="1"/>
          </p:cNvPicPr>
          <p:nvPr/>
        </p:nvPicPr>
        <p:blipFill rotWithShape="1">
          <a:blip r:embed="rId5"/>
          <a:srcRect t="5926"/>
          <a:stretch/>
        </p:blipFill>
        <p:spPr>
          <a:xfrm>
            <a:off x="1433512" y="1491175"/>
            <a:ext cx="8891588" cy="5162202"/>
          </a:xfrm>
          <a:prstGeom prst="rect">
            <a:avLst/>
          </a:prstGeom>
        </p:spPr>
      </p:pic>
      <p:pic>
        <p:nvPicPr>
          <p:cNvPr id="4" name="Km">
            <a:hlinkClick r:id="" action="ppaction://media"/>
            <a:extLst>
              <a:ext uri="{FF2B5EF4-FFF2-40B4-BE49-F238E27FC236}">
                <a16:creationId xmlns:a16="http://schemas.microsoft.com/office/drawing/2014/main" id="{FF6D0E18-EBAF-4DBB-B201-2783864536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5725" y="5965722"/>
            <a:ext cx="609600" cy="609600"/>
          </a:xfrm>
          <a:prstGeom prst="rect">
            <a:avLst/>
          </a:prstGeom>
        </p:spPr>
      </p:pic>
    </p:spTree>
    <p:extLst>
      <p:ext uri="{BB962C8B-B14F-4D97-AF65-F5344CB8AC3E}">
        <p14:creationId xmlns:p14="http://schemas.microsoft.com/office/powerpoint/2010/main" val="256242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459B93C6-E70F-B22D-3E43-AC7AEB5675F3}"/>
              </a:ext>
            </a:extLst>
          </p:cNvPr>
          <p:cNvPicPr>
            <a:picLocks noChangeAspect="1"/>
          </p:cNvPicPr>
          <p:nvPr/>
        </p:nvPicPr>
        <p:blipFill rotWithShape="1">
          <a:blip r:embed="rId5"/>
          <a:srcRect t="5872"/>
          <a:stretch/>
        </p:blipFill>
        <p:spPr>
          <a:xfrm>
            <a:off x="1319212" y="1491175"/>
            <a:ext cx="9041936" cy="5252525"/>
          </a:xfrm>
          <a:prstGeom prst="rect">
            <a:avLst/>
          </a:prstGeom>
        </p:spPr>
      </p:pic>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48248" y="-470700"/>
            <a:ext cx="10972800" cy="1570325"/>
          </a:xfrm>
        </p:spPr>
        <p:txBody>
          <a:bodyPr/>
          <a:lstStyle/>
          <a:p>
            <a:r>
              <a:rPr lang="en-CA"/>
              <a:t>PAM Clustering</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Down 16">
            <a:extLst>
              <a:ext uri="{FF2B5EF4-FFF2-40B4-BE49-F238E27FC236}">
                <a16:creationId xmlns:a16="http://schemas.microsoft.com/office/drawing/2014/main" id="{18E08196-292D-535F-B783-CA23120D1168}"/>
              </a:ext>
            </a:extLst>
          </p:cNvPr>
          <p:cNvSpPr/>
          <p:nvPr/>
        </p:nvSpPr>
        <p:spPr>
          <a:xfrm rot="2516628">
            <a:off x="6902786" y="1725858"/>
            <a:ext cx="195217" cy="650680"/>
          </a:xfrm>
          <a:prstGeom prst="down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27E280D5-31A1-30A8-16EB-5F216ED06D77}"/>
              </a:ext>
            </a:extLst>
          </p:cNvPr>
          <p:cNvSpPr txBox="1"/>
          <p:nvPr/>
        </p:nvSpPr>
        <p:spPr>
          <a:xfrm>
            <a:off x="7392054" y="1559302"/>
            <a:ext cx="3288646" cy="369332"/>
          </a:xfrm>
          <a:prstGeom prst="rect">
            <a:avLst/>
          </a:prstGeom>
          <a:solidFill>
            <a:schemeClr val="accent2">
              <a:lumMod val="75000"/>
            </a:schemeClr>
          </a:solidFill>
          <a:ln>
            <a:solidFill>
              <a:schemeClr val="accent2">
                <a:lumMod val="75000"/>
              </a:schemeClr>
            </a:solidFill>
          </a:ln>
        </p:spPr>
        <p:txBody>
          <a:bodyPr wrap="square" rtlCol="0">
            <a:spAutoFit/>
          </a:bodyPr>
          <a:lstStyle/>
          <a:p>
            <a:r>
              <a:rPr lang="en-CA">
                <a:solidFill>
                  <a:sysClr val="windowText" lastClr="000000"/>
                </a:solidFill>
              </a:rPr>
              <a:t>Clusters are slightly overlapping</a:t>
            </a:r>
          </a:p>
        </p:txBody>
      </p:sp>
      <p:pic>
        <p:nvPicPr>
          <p:cNvPr id="4" name="PAM">
            <a:hlinkClick r:id="" action="ppaction://media"/>
            <a:extLst>
              <a:ext uri="{FF2B5EF4-FFF2-40B4-BE49-F238E27FC236}">
                <a16:creationId xmlns:a16="http://schemas.microsoft.com/office/drawing/2014/main" id="{789E6F39-3D1E-4771-9A3C-301C117A2A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21048" y="5906729"/>
            <a:ext cx="609600" cy="609600"/>
          </a:xfrm>
          <a:prstGeom prst="rect">
            <a:avLst/>
          </a:prstGeom>
        </p:spPr>
      </p:pic>
    </p:spTree>
    <p:extLst>
      <p:ext uri="{BB962C8B-B14F-4D97-AF65-F5344CB8AC3E}">
        <p14:creationId xmlns:p14="http://schemas.microsoft.com/office/powerpoint/2010/main" val="127964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9311-1301-49A6-7A56-57B3A28D4844}"/>
              </a:ext>
            </a:extLst>
          </p:cNvPr>
          <p:cNvSpPr>
            <a:spLocks noGrp="1"/>
          </p:cNvSpPr>
          <p:nvPr>
            <p:ph type="ctrTitle"/>
          </p:nvPr>
        </p:nvSpPr>
        <p:spPr>
          <a:xfrm>
            <a:off x="6309904" y="411479"/>
            <a:ext cx="5348696" cy="3291840"/>
          </a:xfrm>
        </p:spPr>
        <p:txBody>
          <a:bodyPr/>
          <a:lstStyle/>
          <a:p>
            <a:pPr>
              <a:spcBef>
                <a:spcPts val="2200"/>
              </a:spcBef>
            </a:pPr>
            <a:r>
              <a:rPr lang="en-US" sz="2400" dirty="0">
                <a:solidFill>
                  <a:schemeClr val="tx2">
                    <a:lumMod val="75000"/>
                  </a:schemeClr>
                </a:solidFill>
                <a:latin typeface="+mn-lt"/>
                <a:ea typeface="+mn-ea"/>
                <a:cs typeface="+mn-cs"/>
              </a:rPr>
              <a:t>We aim for clusters that are compact and well-separated.</a:t>
            </a:r>
            <a:br>
              <a:rPr lang="en-US" sz="2400" dirty="0">
                <a:solidFill>
                  <a:schemeClr val="tx2">
                    <a:lumMod val="75000"/>
                  </a:schemeClr>
                </a:solidFill>
                <a:latin typeface="+mn-lt"/>
                <a:ea typeface="+mn-ea"/>
                <a:cs typeface="+mn-cs"/>
              </a:rPr>
            </a:br>
            <a:r>
              <a:rPr lang="en-US" sz="2400" dirty="0">
                <a:solidFill>
                  <a:schemeClr val="tx2">
                    <a:lumMod val="75000"/>
                  </a:schemeClr>
                </a:solidFill>
                <a:latin typeface="+mn-lt"/>
                <a:ea typeface="+mn-ea"/>
                <a:cs typeface="+mn-cs"/>
              </a:rPr>
              <a:t> </a:t>
            </a:r>
            <a:br>
              <a:rPr lang="en-US" sz="2400" dirty="0">
                <a:solidFill>
                  <a:schemeClr val="tx2">
                    <a:lumMod val="75000"/>
                  </a:schemeClr>
                </a:solidFill>
                <a:latin typeface="+mn-lt"/>
                <a:ea typeface="+mn-ea"/>
                <a:cs typeface="+mn-cs"/>
              </a:rPr>
            </a:br>
            <a:r>
              <a:rPr lang="en-US" sz="2400" dirty="0">
                <a:solidFill>
                  <a:schemeClr val="tx2">
                    <a:lumMod val="75000"/>
                  </a:schemeClr>
                </a:solidFill>
                <a:latin typeface="+mn-lt"/>
                <a:ea typeface="+mn-ea"/>
                <a:cs typeface="+mn-cs"/>
              </a:rPr>
              <a:t>Upon visual inspection of our plots, we observed that the PAM clusters exhibit slight overlap, indicating that they are not as distinct and well-separated as the clusters formed by K-Means.</a:t>
            </a:r>
            <a:endParaRPr lang="en-CA" sz="2400" dirty="0">
              <a:solidFill>
                <a:schemeClr val="tx2">
                  <a:lumMod val="75000"/>
                </a:schemeClr>
              </a:solidFill>
              <a:latin typeface="+mn-lt"/>
              <a:ea typeface="+mn-ea"/>
              <a:cs typeface="+mn-cs"/>
            </a:endParaRPr>
          </a:p>
        </p:txBody>
      </p:sp>
      <p:pic>
        <p:nvPicPr>
          <p:cNvPr id="3" name="KvP">
            <a:hlinkClick r:id="" action="ppaction://media"/>
            <a:extLst>
              <a:ext uri="{FF2B5EF4-FFF2-40B4-BE49-F238E27FC236}">
                <a16:creationId xmlns:a16="http://schemas.microsoft.com/office/drawing/2014/main" id="{4176B5F8-F96D-4460-AE91-8D113FD42F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4580" y="6141721"/>
            <a:ext cx="609600" cy="609600"/>
          </a:xfrm>
          <a:prstGeom prst="rect">
            <a:avLst/>
          </a:prstGeom>
        </p:spPr>
      </p:pic>
    </p:spTree>
    <p:extLst>
      <p:ext uri="{BB962C8B-B14F-4D97-AF65-F5344CB8AC3E}">
        <p14:creationId xmlns:p14="http://schemas.microsoft.com/office/powerpoint/2010/main" val="22519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05</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42908" t="-162" r="978" b="162"/>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dirty="0">
                <a:latin typeface="+mj-lt"/>
              </a:rPr>
              <a:t>Cluster Validation</a:t>
            </a:r>
          </a:p>
        </p:txBody>
      </p:sp>
      <p:pic>
        <p:nvPicPr>
          <p:cNvPr id="4" name="CV">
            <a:hlinkClick r:id="" action="ppaction://media"/>
            <a:extLst>
              <a:ext uri="{FF2B5EF4-FFF2-40B4-BE49-F238E27FC236}">
                <a16:creationId xmlns:a16="http://schemas.microsoft.com/office/drawing/2014/main" id="{988AD52A-EC91-4B17-9FDC-2C49706E64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1435" y="6122671"/>
            <a:ext cx="609600" cy="609600"/>
          </a:xfrm>
          <a:prstGeom prst="rect">
            <a:avLst/>
          </a:prstGeom>
        </p:spPr>
      </p:pic>
    </p:spTree>
    <p:extLst>
      <p:ext uri="{BB962C8B-B14F-4D97-AF65-F5344CB8AC3E}">
        <p14:creationId xmlns:p14="http://schemas.microsoft.com/office/powerpoint/2010/main" val="205693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48248" y="-470700"/>
            <a:ext cx="10972800" cy="1570325"/>
          </a:xfrm>
        </p:spPr>
        <p:txBody>
          <a:bodyPr/>
          <a:lstStyle/>
          <a:p>
            <a:r>
              <a:rPr lang="en-CA"/>
              <a:t>External Validation</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CD20F66E-E558-CB89-7412-F41DCB0477CF}"/>
              </a:ext>
            </a:extLst>
          </p:cNvPr>
          <p:cNvSpPr txBox="1"/>
          <p:nvPr/>
        </p:nvSpPr>
        <p:spPr>
          <a:xfrm>
            <a:off x="548248" y="4939246"/>
            <a:ext cx="10972800" cy="923330"/>
          </a:xfrm>
          <a:prstGeom prst="rect">
            <a:avLst/>
          </a:prstGeom>
          <a:solidFill>
            <a:schemeClr val="tx2">
              <a:lumMod val="75000"/>
            </a:schemeClr>
          </a:solidFill>
          <a:ln>
            <a:solidFill>
              <a:schemeClr val="tx2">
                <a:lumMod val="75000"/>
              </a:schemeClr>
            </a:solidFill>
          </a:ln>
        </p:spPr>
        <p:txBody>
          <a:bodyPr wrap="square" rtlCol="0">
            <a:spAutoFit/>
          </a:bodyPr>
          <a:lstStyle/>
          <a:p>
            <a:pPr>
              <a:spcBef>
                <a:spcPts val="1200"/>
              </a:spcBef>
            </a:pPr>
            <a:r>
              <a:rPr lang="en-US" dirty="0"/>
              <a:t>The Rand Index (RI) for K-Means clustering is 0.8365, indicating a strong alignment between the clustering results and the actual diagnosis. For the PAM method, the Rand Index is slightly lower at 0.8055, but still reflects a good agreement with the actual diagnosis, though not as high as with K-Means.</a:t>
            </a:r>
            <a:endParaRPr lang="en-CA" dirty="0"/>
          </a:p>
        </p:txBody>
      </p:sp>
      <p:graphicFrame>
        <p:nvGraphicFramePr>
          <p:cNvPr id="5" name="Table 4">
            <a:extLst>
              <a:ext uri="{FF2B5EF4-FFF2-40B4-BE49-F238E27FC236}">
                <a16:creationId xmlns:a16="http://schemas.microsoft.com/office/drawing/2014/main" id="{A411DD13-A121-8360-E8D8-CE2D02F0B6C4}"/>
              </a:ext>
            </a:extLst>
          </p:cNvPr>
          <p:cNvGraphicFramePr>
            <a:graphicFrameLocks noGrp="1"/>
          </p:cNvGraphicFramePr>
          <p:nvPr>
            <p:extLst>
              <p:ext uri="{D42A27DB-BD31-4B8C-83A1-F6EECF244321}">
                <p14:modId xmlns:p14="http://schemas.microsoft.com/office/powerpoint/2010/main" val="2587841000"/>
              </p:ext>
            </p:extLst>
          </p:nvPr>
        </p:nvGraphicFramePr>
        <p:xfrm>
          <a:off x="548247" y="2191315"/>
          <a:ext cx="5039751" cy="1112520"/>
        </p:xfrm>
        <a:graphic>
          <a:graphicData uri="http://schemas.openxmlformats.org/drawingml/2006/table">
            <a:tbl>
              <a:tblPr firstRow="1" bandRow="1">
                <a:tableStyleId>{8A107856-5554-42FB-B03E-39F5DBC370BA}</a:tableStyleId>
              </a:tblPr>
              <a:tblGrid>
                <a:gridCol w="1679917">
                  <a:extLst>
                    <a:ext uri="{9D8B030D-6E8A-4147-A177-3AD203B41FA5}">
                      <a16:colId xmlns:a16="http://schemas.microsoft.com/office/drawing/2014/main" val="2774565387"/>
                    </a:ext>
                  </a:extLst>
                </a:gridCol>
                <a:gridCol w="1679917">
                  <a:extLst>
                    <a:ext uri="{9D8B030D-6E8A-4147-A177-3AD203B41FA5}">
                      <a16:colId xmlns:a16="http://schemas.microsoft.com/office/drawing/2014/main" val="2236870573"/>
                    </a:ext>
                  </a:extLst>
                </a:gridCol>
                <a:gridCol w="1679917">
                  <a:extLst>
                    <a:ext uri="{9D8B030D-6E8A-4147-A177-3AD203B41FA5}">
                      <a16:colId xmlns:a16="http://schemas.microsoft.com/office/drawing/2014/main" val="3931746895"/>
                    </a:ext>
                  </a:extLst>
                </a:gridCol>
              </a:tblGrid>
              <a:tr h="370840">
                <a:tc>
                  <a:txBody>
                    <a:bodyPr/>
                    <a:lstStyle/>
                    <a:p>
                      <a:pPr algn="ctr"/>
                      <a:r>
                        <a:rPr lang="en-CA"/>
                        <a:t>K-Means</a:t>
                      </a:r>
                    </a:p>
                  </a:txBody>
                  <a:tcPr/>
                </a:tc>
                <a:tc>
                  <a:txBody>
                    <a:bodyPr/>
                    <a:lstStyle/>
                    <a:p>
                      <a:pPr algn="ctr"/>
                      <a:r>
                        <a:rPr lang="en-CA"/>
                        <a:t> Cluster 1</a:t>
                      </a:r>
                    </a:p>
                  </a:txBody>
                  <a:tcPr/>
                </a:tc>
                <a:tc>
                  <a:txBody>
                    <a:bodyPr/>
                    <a:lstStyle/>
                    <a:p>
                      <a:pPr algn="ctr"/>
                      <a:r>
                        <a:rPr lang="en-CA"/>
                        <a:t>Cluster 2</a:t>
                      </a:r>
                    </a:p>
                  </a:txBody>
                  <a:tcPr/>
                </a:tc>
                <a:extLst>
                  <a:ext uri="{0D108BD9-81ED-4DB2-BD59-A6C34878D82A}">
                    <a16:rowId xmlns:a16="http://schemas.microsoft.com/office/drawing/2014/main" val="1357932819"/>
                  </a:ext>
                </a:extLst>
              </a:tr>
              <a:tr h="370840">
                <a:tc>
                  <a:txBody>
                    <a:bodyPr/>
                    <a:lstStyle/>
                    <a:p>
                      <a:pPr algn="ctr"/>
                      <a:r>
                        <a:rPr lang="en-CA"/>
                        <a:t>Malignant</a:t>
                      </a:r>
                    </a:p>
                  </a:txBody>
                  <a:tcPr/>
                </a:tc>
                <a:tc>
                  <a:txBody>
                    <a:bodyPr/>
                    <a:lstStyle/>
                    <a:p>
                      <a:pPr algn="ctr"/>
                      <a:r>
                        <a:rPr lang="en-CA"/>
                        <a:t>175</a:t>
                      </a:r>
                    </a:p>
                  </a:txBody>
                  <a:tcPr/>
                </a:tc>
                <a:tc>
                  <a:txBody>
                    <a:bodyPr/>
                    <a:lstStyle/>
                    <a:p>
                      <a:pPr algn="ctr"/>
                      <a:r>
                        <a:rPr lang="en-CA"/>
                        <a:t>37</a:t>
                      </a:r>
                    </a:p>
                  </a:txBody>
                  <a:tcPr/>
                </a:tc>
                <a:extLst>
                  <a:ext uri="{0D108BD9-81ED-4DB2-BD59-A6C34878D82A}">
                    <a16:rowId xmlns:a16="http://schemas.microsoft.com/office/drawing/2014/main" val="931148075"/>
                  </a:ext>
                </a:extLst>
              </a:tr>
              <a:tr h="370840">
                <a:tc>
                  <a:txBody>
                    <a:bodyPr/>
                    <a:lstStyle/>
                    <a:p>
                      <a:pPr algn="ctr"/>
                      <a:r>
                        <a:rPr lang="en-CA"/>
                        <a:t>Benign</a:t>
                      </a:r>
                    </a:p>
                  </a:txBody>
                  <a:tcPr/>
                </a:tc>
                <a:tc>
                  <a:txBody>
                    <a:bodyPr/>
                    <a:lstStyle/>
                    <a:p>
                      <a:pPr algn="ctr"/>
                      <a:r>
                        <a:rPr lang="en-CA"/>
                        <a:t>14</a:t>
                      </a:r>
                    </a:p>
                  </a:txBody>
                  <a:tcPr/>
                </a:tc>
                <a:tc>
                  <a:txBody>
                    <a:bodyPr/>
                    <a:lstStyle/>
                    <a:p>
                      <a:pPr algn="ctr"/>
                      <a:r>
                        <a:rPr lang="en-CA"/>
                        <a:t>343</a:t>
                      </a:r>
                    </a:p>
                  </a:txBody>
                  <a:tcPr/>
                </a:tc>
                <a:extLst>
                  <a:ext uri="{0D108BD9-81ED-4DB2-BD59-A6C34878D82A}">
                    <a16:rowId xmlns:a16="http://schemas.microsoft.com/office/drawing/2014/main" val="441304885"/>
                  </a:ext>
                </a:extLst>
              </a:tr>
            </a:tbl>
          </a:graphicData>
        </a:graphic>
      </p:graphicFrame>
      <p:graphicFrame>
        <p:nvGraphicFramePr>
          <p:cNvPr id="7" name="Table 6">
            <a:extLst>
              <a:ext uri="{FF2B5EF4-FFF2-40B4-BE49-F238E27FC236}">
                <a16:creationId xmlns:a16="http://schemas.microsoft.com/office/drawing/2014/main" id="{8DD78F85-FC51-D35A-2513-D7EBDC614A8B}"/>
              </a:ext>
            </a:extLst>
          </p:cNvPr>
          <p:cNvGraphicFramePr>
            <a:graphicFrameLocks noGrp="1"/>
          </p:cNvGraphicFramePr>
          <p:nvPr>
            <p:extLst>
              <p:ext uri="{D42A27DB-BD31-4B8C-83A1-F6EECF244321}">
                <p14:modId xmlns:p14="http://schemas.microsoft.com/office/powerpoint/2010/main" val="82409574"/>
              </p:ext>
            </p:extLst>
          </p:nvPr>
        </p:nvGraphicFramePr>
        <p:xfrm>
          <a:off x="6390248" y="2191315"/>
          <a:ext cx="5039751" cy="1112520"/>
        </p:xfrm>
        <a:graphic>
          <a:graphicData uri="http://schemas.openxmlformats.org/drawingml/2006/table">
            <a:tbl>
              <a:tblPr firstRow="1" bandRow="1">
                <a:tableStyleId>{69CF1AB2-1976-4502-BF36-3FF5EA218861}</a:tableStyleId>
              </a:tblPr>
              <a:tblGrid>
                <a:gridCol w="1679917">
                  <a:extLst>
                    <a:ext uri="{9D8B030D-6E8A-4147-A177-3AD203B41FA5}">
                      <a16:colId xmlns:a16="http://schemas.microsoft.com/office/drawing/2014/main" val="2774565387"/>
                    </a:ext>
                  </a:extLst>
                </a:gridCol>
                <a:gridCol w="1679917">
                  <a:extLst>
                    <a:ext uri="{9D8B030D-6E8A-4147-A177-3AD203B41FA5}">
                      <a16:colId xmlns:a16="http://schemas.microsoft.com/office/drawing/2014/main" val="2236870573"/>
                    </a:ext>
                  </a:extLst>
                </a:gridCol>
                <a:gridCol w="1679917">
                  <a:extLst>
                    <a:ext uri="{9D8B030D-6E8A-4147-A177-3AD203B41FA5}">
                      <a16:colId xmlns:a16="http://schemas.microsoft.com/office/drawing/2014/main" val="3931746895"/>
                    </a:ext>
                  </a:extLst>
                </a:gridCol>
              </a:tblGrid>
              <a:tr h="370840">
                <a:tc>
                  <a:txBody>
                    <a:bodyPr/>
                    <a:lstStyle/>
                    <a:p>
                      <a:pPr algn="ctr"/>
                      <a:r>
                        <a:rPr lang="en-CA"/>
                        <a:t>PAM</a:t>
                      </a:r>
                    </a:p>
                  </a:txBody>
                  <a:tcPr/>
                </a:tc>
                <a:tc>
                  <a:txBody>
                    <a:bodyPr/>
                    <a:lstStyle/>
                    <a:p>
                      <a:pPr algn="ctr"/>
                      <a:r>
                        <a:rPr lang="en-CA"/>
                        <a:t> Cluster 1</a:t>
                      </a:r>
                    </a:p>
                  </a:txBody>
                  <a:tcPr/>
                </a:tc>
                <a:tc>
                  <a:txBody>
                    <a:bodyPr/>
                    <a:lstStyle/>
                    <a:p>
                      <a:pPr algn="ctr"/>
                      <a:r>
                        <a:rPr lang="en-CA"/>
                        <a:t>Cluster 2</a:t>
                      </a:r>
                    </a:p>
                  </a:txBody>
                  <a:tcPr/>
                </a:tc>
                <a:extLst>
                  <a:ext uri="{0D108BD9-81ED-4DB2-BD59-A6C34878D82A}">
                    <a16:rowId xmlns:a16="http://schemas.microsoft.com/office/drawing/2014/main" val="1357932819"/>
                  </a:ext>
                </a:extLst>
              </a:tr>
              <a:tr h="370840">
                <a:tc>
                  <a:txBody>
                    <a:bodyPr/>
                    <a:lstStyle/>
                    <a:p>
                      <a:pPr algn="ctr"/>
                      <a:r>
                        <a:rPr lang="en-CA"/>
                        <a:t>Malignant</a:t>
                      </a:r>
                    </a:p>
                  </a:txBody>
                  <a:tcPr/>
                </a:tc>
                <a:tc>
                  <a:txBody>
                    <a:bodyPr/>
                    <a:lstStyle/>
                    <a:p>
                      <a:pPr algn="ctr"/>
                      <a:r>
                        <a:rPr lang="en-CA"/>
                        <a:t>167</a:t>
                      </a:r>
                    </a:p>
                  </a:txBody>
                  <a:tcPr/>
                </a:tc>
                <a:tc>
                  <a:txBody>
                    <a:bodyPr/>
                    <a:lstStyle/>
                    <a:p>
                      <a:pPr algn="ctr"/>
                      <a:r>
                        <a:rPr lang="en-CA"/>
                        <a:t>45</a:t>
                      </a:r>
                    </a:p>
                  </a:txBody>
                  <a:tcPr/>
                </a:tc>
                <a:extLst>
                  <a:ext uri="{0D108BD9-81ED-4DB2-BD59-A6C34878D82A}">
                    <a16:rowId xmlns:a16="http://schemas.microsoft.com/office/drawing/2014/main" val="931148075"/>
                  </a:ext>
                </a:extLst>
              </a:tr>
              <a:tr h="370840">
                <a:tc>
                  <a:txBody>
                    <a:bodyPr/>
                    <a:lstStyle/>
                    <a:p>
                      <a:pPr algn="ctr"/>
                      <a:r>
                        <a:rPr lang="en-CA"/>
                        <a:t>Benign</a:t>
                      </a:r>
                    </a:p>
                  </a:txBody>
                  <a:tcPr/>
                </a:tc>
                <a:tc>
                  <a:txBody>
                    <a:bodyPr/>
                    <a:lstStyle/>
                    <a:p>
                      <a:pPr algn="ctr"/>
                      <a:r>
                        <a:rPr lang="en-CA"/>
                        <a:t>17</a:t>
                      </a:r>
                    </a:p>
                  </a:txBody>
                  <a:tcPr/>
                </a:tc>
                <a:tc>
                  <a:txBody>
                    <a:bodyPr/>
                    <a:lstStyle/>
                    <a:p>
                      <a:pPr algn="ctr"/>
                      <a:r>
                        <a:rPr lang="en-CA"/>
                        <a:t>340</a:t>
                      </a:r>
                    </a:p>
                  </a:txBody>
                  <a:tcPr/>
                </a:tc>
                <a:extLst>
                  <a:ext uri="{0D108BD9-81ED-4DB2-BD59-A6C34878D82A}">
                    <a16:rowId xmlns:a16="http://schemas.microsoft.com/office/drawing/2014/main" val="441304885"/>
                  </a:ext>
                </a:extLst>
              </a:tr>
            </a:tbl>
          </a:graphicData>
        </a:graphic>
      </p:graphicFrame>
      <p:graphicFrame>
        <p:nvGraphicFramePr>
          <p:cNvPr id="8" name="Table 7">
            <a:extLst>
              <a:ext uri="{FF2B5EF4-FFF2-40B4-BE49-F238E27FC236}">
                <a16:creationId xmlns:a16="http://schemas.microsoft.com/office/drawing/2014/main" id="{1544C855-A4E2-F8CD-9961-3CE19BF183CF}"/>
              </a:ext>
            </a:extLst>
          </p:cNvPr>
          <p:cNvGraphicFramePr>
            <a:graphicFrameLocks noGrp="1"/>
          </p:cNvGraphicFramePr>
          <p:nvPr>
            <p:extLst>
              <p:ext uri="{D42A27DB-BD31-4B8C-83A1-F6EECF244321}">
                <p14:modId xmlns:p14="http://schemas.microsoft.com/office/powerpoint/2010/main" val="2438985231"/>
              </p:ext>
            </p:extLst>
          </p:nvPr>
        </p:nvGraphicFramePr>
        <p:xfrm>
          <a:off x="548248" y="3528450"/>
          <a:ext cx="5039751" cy="741680"/>
        </p:xfrm>
        <a:graphic>
          <a:graphicData uri="http://schemas.openxmlformats.org/drawingml/2006/table">
            <a:tbl>
              <a:tblPr firstRow="1" bandRow="1">
                <a:tableStyleId>{8A107856-5554-42FB-B03E-39F5DBC370BA}</a:tableStyleId>
              </a:tblPr>
              <a:tblGrid>
                <a:gridCol w="1679917">
                  <a:extLst>
                    <a:ext uri="{9D8B030D-6E8A-4147-A177-3AD203B41FA5}">
                      <a16:colId xmlns:a16="http://schemas.microsoft.com/office/drawing/2014/main" val="2774565387"/>
                    </a:ext>
                  </a:extLst>
                </a:gridCol>
                <a:gridCol w="1679917">
                  <a:extLst>
                    <a:ext uri="{9D8B030D-6E8A-4147-A177-3AD203B41FA5}">
                      <a16:colId xmlns:a16="http://schemas.microsoft.com/office/drawing/2014/main" val="2236870573"/>
                    </a:ext>
                  </a:extLst>
                </a:gridCol>
                <a:gridCol w="1679917">
                  <a:extLst>
                    <a:ext uri="{9D8B030D-6E8A-4147-A177-3AD203B41FA5}">
                      <a16:colId xmlns:a16="http://schemas.microsoft.com/office/drawing/2014/main" val="3931746895"/>
                    </a:ext>
                  </a:extLst>
                </a:gridCol>
              </a:tblGrid>
              <a:tr h="370840">
                <a:tc>
                  <a:txBody>
                    <a:bodyPr/>
                    <a:lstStyle/>
                    <a:p>
                      <a:pPr algn="ctr"/>
                      <a:r>
                        <a:rPr lang="en-CA"/>
                        <a:t>Rand Index</a:t>
                      </a:r>
                    </a:p>
                  </a:txBody>
                  <a:tcPr/>
                </a:tc>
                <a:tc>
                  <a:txBody>
                    <a:bodyPr/>
                    <a:lstStyle/>
                    <a:p>
                      <a:pPr algn="ctr"/>
                      <a:r>
                        <a:rPr lang="en-CA"/>
                        <a:t>Adj. Rand Index</a:t>
                      </a:r>
                    </a:p>
                  </a:txBody>
                  <a:tcPr/>
                </a:tc>
                <a:tc>
                  <a:txBody>
                    <a:bodyPr/>
                    <a:lstStyle/>
                    <a:p>
                      <a:pPr algn="ctr"/>
                      <a:r>
                        <a:rPr lang="en-CA"/>
                        <a:t>E. Index</a:t>
                      </a:r>
                    </a:p>
                  </a:txBody>
                  <a:tcPr/>
                </a:tc>
                <a:extLst>
                  <a:ext uri="{0D108BD9-81ED-4DB2-BD59-A6C34878D82A}">
                    <a16:rowId xmlns:a16="http://schemas.microsoft.com/office/drawing/2014/main" val="1357932819"/>
                  </a:ext>
                </a:extLst>
              </a:tr>
              <a:tr h="370840">
                <a:tc>
                  <a:txBody>
                    <a:bodyPr/>
                    <a:lstStyle/>
                    <a:p>
                      <a:pPr algn="ctr"/>
                      <a:r>
                        <a:rPr lang="en-CA"/>
                        <a:t>0.8365</a:t>
                      </a:r>
                    </a:p>
                  </a:txBody>
                  <a:tcPr/>
                </a:tc>
                <a:tc>
                  <a:txBody>
                    <a:bodyPr/>
                    <a:lstStyle/>
                    <a:p>
                      <a:pPr algn="ctr"/>
                      <a:r>
                        <a:rPr lang="en-CA"/>
                        <a:t>0.6707</a:t>
                      </a:r>
                    </a:p>
                  </a:txBody>
                  <a:tcPr/>
                </a:tc>
                <a:tc>
                  <a:txBody>
                    <a:bodyPr/>
                    <a:lstStyle/>
                    <a:p>
                      <a:pPr algn="ctr"/>
                      <a:r>
                        <a:rPr lang="en-CA"/>
                        <a:t>0.5897  </a:t>
                      </a:r>
                    </a:p>
                  </a:txBody>
                  <a:tcPr/>
                </a:tc>
                <a:extLst>
                  <a:ext uri="{0D108BD9-81ED-4DB2-BD59-A6C34878D82A}">
                    <a16:rowId xmlns:a16="http://schemas.microsoft.com/office/drawing/2014/main" val="931148075"/>
                  </a:ext>
                </a:extLst>
              </a:tr>
            </a:tbl>
          </a:graphicData>
        </a:graphic>
      </p:graphicFrame>
      <p:graphicFrame>
        <p:nvGraphicFramePr>
          <p:cNvPr id="9" name="Table 8">
            <a:extLst>
              <a:ext uri="{FF2B5EF4-FFF2-40B4-BE49-F238E27FC236}">
                <a16:creationId xmlns:a16="http://schemas.microsoft.com/office/drawing/2014/main" id="{35AD4711-4B42-30F5-2EF2-1312B8343C2A}"/>
              </a:ext>
            </a:extLst>
          </p:cNvPr>
          <p:cNvGraphicFramePr>
            <a:graphicFrameLocks noGrp="1"/>
          </p:cNvGraphicFramePr>
          <p:nvPr>
            <p:extLst>
              <p:ext uri="{D42A27DB-BD31-4B8C-83A1-F6EECF244321}">
                <p14:modId xmlns:p14="http://schemas.microsoft.com/office/powerpoint/2010/main" val="3684442436"/>
              </p:ext>
            </p:extLst>
          </p:nvPr>
        </p:nvGraphicFramePr>
        <p:xfrm>
          <a:off x="6390248" y="3528450"/>
          <a:ext cx="5039751" cy="741680"/>
        </p:xfrm>
        <a:graphic>
          <a:graphicData uri="http://schemas.openxmlformats.org/drawingml/2006/table">
            <a:tbl>
              <a:tblPr firstRow="1" bandRow="1">
                <a:tableStyleId>{69CF1AB2-1976-4502-BF36-3FF5EA218861}</a:tableStyleId>
              </a:tblPr>
              <a:tblGrid>
                <a:gridCol w="1679917">
                  <a:extLst>
                    <a:ext uri="{9D8B030D-6E8A-4147-A177-3AD203B41FA5}">
                      <a16:colId xmlns:a16="http://schemas.microsoft.com/office/drawing/2014/main" val="2774565387"/>
                    </a:ext>
                  </a:extLst>
                </a:gridCol>
                <a:gridCol w="1679917">
                  <a:extLst>
                    <a:ext uri="{9D8B030D-6E8A-4147-A177-3AD203B41FA5}">
                      <a16:colId xmlns:a16="http://schemas.microsoft.com/office/drawing/2014/main" val="2236870573"/>
                    </a:ext>
                  </a:extLst>
                </a:gridCol>
                <a:gridCol w="1679917">
                  <a:extLst>
                    <a:ext uri="{9D8B030D-6E8A-4147-A177-3AD203B41FA5}">
                      <a16:colId xmlns:a16="http://schemas.microsoft.com/office/drawing/2014/main" val="3931746895"/>
                    </a:ext>
                  </a:extLst>
                </a:gridCol>
              </a:tblGrid>
              <a:tr h="370840">
                <a:tc>
                  <a:txBody>
                    <a:bodyPr/>
                    <a:lstStyle/>
                    <a:p>
                      <a:pPr algn="ctr"/>
                      <a:r>
                        <a:rPr lang="en-CA"/>
                        <a:t>Rand Index</a:t>
                      </a:r>
                    </a:p>
                  </a:txBody>
                  <a:tcPr/>
                </a:tc>
                <a:tc>
                  <a:txBody>
                    <a:bodyPr/>
                    <a:lstStyle/>
                    <a:p>
                      <a:pPr algn="ctr"/>
                      <a:r>
                        <a:rPr lang="en-CA"/>
                        <a:t>Adj. Rand Index</a:t>
                      </a:r>
                    </a:p>
                  </a:txBody>
                  <a:tcPr/>
                </a:tc>
                <a:tc>
                  <a:txBody>
                    <a:bodyPr/>
                    <a:lstStyle/>
                    <a:p>
                      <a:pPr algn="ctr"/>
                      <a:r>
                        <a:rPr lang="en-CA"/>
                        <a:t>E. Index</a:t>
                      </a:r>
                    </a:p>
                  </a:txBody>
                  <a:tcPr/>
                </a:tc>
                <a:extLst>
                  <a:ext uri="{0D108BD9-81ED-4DB2-BD59-A6C34878D82A}">
                    <a16:rowId xmlns:a16="http://schemas.microsoft.com/office/drawing/2014/main" val="1357932819"/>
                  </a:ext>
                </a:extLst>
              </a:tr>
              <a:tr h="370840">
                <a:tc>
                  <a:txBody>
                    <a:bodyPr/>
                    <a:lstStyle/>
                    <a:p>
                      <a:pPr algn="ctr"/>
                      <a:r>
                        <a:rPr lang="en-CA"/>
                        <a:t>0.8055 </a:t>
                      </a:r>
                    </a:p>
                  </a:txBody>
                  <a:tcPr/>
                </a:tc>
                <a:tc>
                  <a:txBody>
                    <a:bodyPr/>
                    <a:lstStyle/>
                    <a:p>
                      <a:pPr algn="ctr"/>
                      <a:r>
                        <a:rPr lang="en-CA"/>
                        <a:t>0.6079 </a:t>
                      </a:r>
                    </a:p>
                  </a:txBody>
                  <a:tcPr/>
                </a:tc>
                <a:tc>
                  <a:txBody>
                    <a:bodyPr/>
                    <a:lstStyle/>
                    <a:p>
                      <a:pPr algn="ctr"/>
                      <a:r>
                        <a:rPr lang="en-CA"/>
                        <a:t>0.5961  </a:t>
                      </a:r>
                    </a:p>
                  </a:txBody>
                  <a:tcPr/>
                </a:tc>
                <a:extLst>
                  <a:ext uri="{0D108BD9-81ED-4DB2-BD59-A6C34878D82A}">
                    <a16:rowId xmlns:a16="http://schemas.microsoft.com/office/drawing/2014/main" val="931148075"/>
                  </a:ext>
                </a:extLst>
              </a:tr>
            </a:tbl>
          </a:graphicData>
        </a:graphic>
      </p:graphicFrame>
      <p:sp>
        <p:nvSpPr>
          <p:cNvPr id="11" name="TextBox 10">
            <a:extLst>
              <a:ext uri="{FF2B5EF4-FFF2-40B4-BE49-F238E27FC236}">
                <a16:creationId xmlns:a16="http://schemas.microsoft.com/office/drawing/2014/main" id="{B2A32A5C-BDFE-42FA-9285-EA386192F3C0}"/>
              </a:ext>
            </a:extLst>
          </p:cNvPr>
          <p:cNvSpPr txBox="1"/>
          <p:nvPr/>
        </p:nvSpPr>
        <p:spPr>
          <a:xfrm>
            <a:off x="1908267" y="1808445"/>
            <a:ext cx="2395912" cy="400110"/>
          </a:xfrm>
          <a:prstGeom prst="rect">
            <a:avLst/>
          </a:prstGeom>
          <a:noFill/>
        </p:spPr>
        <p:txBody>
          <a:bodyPr wrap="none" rtlCol="0">
            <a:spAutoFit/>
          </a:bodyPr>
          <a:lstStyle/>
          <a:p>
            <a:r>
              <a:rPr lang="en-CA" sz="2000">
                <a:solidFill>
                  <a:schemeClr val="bg1"/>
                </a:solidFill>
                <a:latin typeface="+mj-lt"/>
              </a:rPr>
              <a:t>K-Means Clustering</a:t>
            </a:r>
          </a:p>
        </p:txBody>
      </p:sp>
      <p:sp>
        <p:nvSpPr>
          <p:cNvPr id="12" name="TextBox 11">
            <a:extLst>
              <a:ext uri="{FF2B5EF4-FFF2-40B4-BE49-F238E27FC236}">
                <a16:creationId xmlns:a16="http://schemas.microsoft.com/office/drawing/2014/main" id="{F097F022-45CA-6581-A6DA-782D4A07C854}"/>
              </a:ext>
            </a:extLst>
          </p:cNvPr>
          <p:cNvSpPr txBox="1"/>
          <p:nvPr/>
        </p:nvSpPr>
        <p:spPr>
          <a:xfrm>
            <a:off x="7945724" y="1791205"/>
            <a:ext cx="1928798" cy="400110"/>
          </a:xfrm>
          <a:prstGeom prst="rect">
            <a:avLst/>
          </a:prstGeom>
          <a:noFill/>
        </p:spPr>
        <p:txBody>
          <a:bodyPr wrap="none" rtlCol="0">
            <a:spAutoFit/>
          </a:bodyPr>
          <a:lstStyle/>
          <a:p>
            <a:r>
              <a:rPr lang="en-CA" sz="2000">
                <a:solidFill>
                  <a:schemeClr val="bg1"/>
                </a:solidFill>
                <a:latin typeface="+mj-lt"/>
              </a:rPr>
              <a:t>PAM Clustering</a:t>
            </a:r>
          </a:p>
        </p:txBody>
      </p:sp>
      <p:pic>
        <p:nvPicPr>
          <p:cNvPr id="4" name="EV">
            <a:hlinkClick r:id="" action="ppaction://media"/>
            <a:extLst>
              <a:ext uri="{FF2B5EF4-FFF2-40B4-BE49-F238E27FC236}">
                <a16:creationId xmlns:a16="http://schemas.microsoft.com/office/drawing/2014/main" id="{B71F4332-C9B6-4E8E-973B-CC674D0CE0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9999" y="6054213"/>
            <a:ext cx="609600" cy="609600"/>
          </a:xfrm>
          <a:prstGeom prst="rect">
            <a:avLst/>
          </a:prstGeom>
        </p:spPr>
      </p:pic>
    </p:spTree>
    <p:extLst>
      <p:ext uri="{BB962C8B-B14F-4D97-AF65-F5344CB8AC3E}">
        <p14:creationId xmlns:p14="http://schemas.microsoft.com/office/powerpoint/2010/main" val="114532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D2A59-CB4C-9DFA-C167-FCA348475483}"/>
              </a:ext>
            </a:extLst>
          </p:cNvPr>
          <p:cNvPicPr>
            <a:picLocks noChangeAspect="1"/>
          </p:cNvPicPr>
          <p:nvPr/>
        </p:nvPicPr>
        <p:blipFill>
          <a:blip r:embed="rId5"/>
          <a:stretch>
            <a:fillRect/>
          </a:stretch>
        </p:blipFill>
        <p:spPr>
          <a:xfrm>
            <a:off x="139879" y="1940596"/>
            <a:ext cx="6881473" cy="4246851"/>
          </a:xfrm>
          <a:prstGeom prst="rect">
            <a:avLst/>
          </a:prstGeom>
        </p:spPr>
      </p:pic>
      <p:sp>
        <p:nvSpPr>
          <p:cNvPr id="2" name="Rectangle 1">
            <a:extLst>
              <a:ext uri="{FF2B5EF4-FFF2-40B4-BE49-F238E27FC236}">
                <a16:creationId xmlns:a16="http://schemas.microsoft.com/office/drawing/2014/main" id="{55A91187-23CB-E8D1-3A6D-ABEF98159D6F}"/>
              </a:ext>
            </a:extLst>
          </p:cNvPr>
          <p:cNvSpPr/>
          <p:nvPr/>
        </p:nvSpPr>
        <p:spPr>
          <a:xfrm>
            <a:off x="6286500" y="6132538"/>
            <a:ext cx="2298700" cy="33489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itle 1">
            <a:extLst>
              <a:ext uri="{FF2B5EF4-FFF2-40B4-BE49-F238E27FC236}">
                <a16:creationId xmlns:a16="http://schemas.microsoft.com/office/drawing/2014/main" id="{25CC2E52-D1DE-28AB-15B4-EB5C94A96C4A}"/>
              </a:ext>
            </a:extLst>
          </p:cNvPr>
          <p:cNvSpPr>
            <a:spLocks noGrp="1"/>
          </p:cNvSpPr>
          <p:nvPr>
            <p:ph type="title"/>
          </p:nvPr>
        </p:nvSpPr>
        <p:spPr>
          <a:xfrm>
            <a:off x="376141" y="-785163"/>
            <a:ext cx="10972800" cy="1570325"/>
          </a:xfrm>
        </p:spPr>
        <p:txBody>
          <a:bodyPr/>
          <a:lstStyle/>
          <a:p>
            <a:r>
              <a:rPr lang="en-CA" dirty="0"/>
              <a:t>Internal Validation</a:t>
            </a:r>
            <a:endParaRPr lang="en-US" dirty="0"/>
          </a:p>
        </p:txBody>
      </p:sp>
      <p:sp>
        <p:nvSpPr>
          <p:cNvPr id="9" name="Rectangle 8">
            <a:extLst>
              <a:ext uri="{FF2B5EF4-FFF2-40B4-BE49-F238E27FC236}">
                <a16:creationId xmlns:a16="http://schemas.microsoft.com/office/drawing/2014/main" id="{56239D6C-56CF-63ED-20D1-4998F28A077E}"/>
              </a:ext>
            </a:extLst>
          </p:cNvPr>
          <p:cNvSpPr/>
          <p:nvPr/>
        </p:nvSpPr>
        <p:spPr>
          <a:xfrm>
            <a:off x="376141" y="941989"/>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7" name="Table 16">
            <a:extLst>
              <a:ext uri="{FF2B5EF4-FFF2-40B4-BE49-F238E27FC236}">
                <a16:creationId xmlns:a16="http://schemas.microsoft.com/office/drawing/2014/main" id="{CEEB6B5B-AC89-C2F1-244D-319C2985B436}"/>
              </a:ext>
            </a:extLst>
          </p:cNvPr>
          <p:cNvGraphicFramePr>
            <a:graphicFrameLocks noGrp="1"/>
          </p:cNvGraphicFramePr>
          <p:nvPr>
            <p:extLst>
              <p:ext uri="{D42A27DB-BD31-4B8C-83A1-F6EECF244321}">
                <p14:modId xmlns:p14="http://schemas.microsoft.com/office/powerpoint/2010/main" val="4165644798"/>
              </p:ext>
            </p:extLst>
          </p:nvPr>
        </p:nvGraphicFramePr>
        <p:xfrm>
          <a:off x="6858000" y="4560278"/>
          <a:ext cx="5041721" cy="1483360"/>
        </p:xfrm>
        <a:graphic>
          <a:graphicData uri="http://schemas.openxmlformats.org/drawingml/2006/table">
            <a:tbl>
              <a:tblPr firstRow="1" bandRow="1">
                <a:tableStyleId>{1FECB4D8-DB02-4DC6-A0A2-4F2EBAE1DC90}</a:tableStyleId>
              </a:tblPr>
              <a:tblGrid>
                <a:gridCol w="1367424">
                  <a:extLst>
                    <a:ext uri="{9D8B030D-6E8A-4147-A177-3AD203B41FA5}">
                      <a16:colId xmlns:a16="http://schemas.microsoft.com/office/drawing/2014/main" val="4240686334"/>
                    </a:ext>
                  </a:extLst>
                </a:gridCol>
                <a:gridCol w="991642">
                  <a:extLst>
                    <a:ext uri="{9D8B030D-6E8A-4147-A177-3AD203B41FA5}">
                      <a16:colId xmlns:a16="http://schemas.microsoft.com/office/drawing/2014/main" val="3641896418"/>
                    </a:ext>
                  </a:extLst>
                </a:gridCol>
                <a:gridCol w="1523998">
                  <a:extLst>
                    <a:ext uri="{9D8B030D-6E8A-4147-A177-3AD203B41FA5}">
                      <a16:colId xmlns:a16="http://schemas.microsoft.com/office/drawing/2014/main" val="2513854770"/>
                    </a:ext>
                  </a:extLst>
                </a:gridCol>
                <a:gridCol w="1158657">
                  <a:extLst>
                    <a:ext uri="{9D8B030D-6E8A-4147-A177-3AD203B41FA5}">
                      <a16:colId xmlns:a16="http://schemas.microsoft.com/office/drawing/2014/main" val="3418167852"/>
                    </a:ext>
                  </a:extLst>
                </a:gridCol>
              </a:tblGrid>
              <a:tr h="370840">
                <a:tc>
                  <a:txBody>
                    <a:bodyPr/>
                    <a:lstStyle/>
                    <a:p>
                      <a:endParaRPr lang="en-US"/>
                    </a:p>
                  </a:txBody>
                  <a:tcPr/>
                </a:tc>
                <a:tc>
                  <a:txBody>
                    <a:bodyPr/>
                    <a:lstStyle/>
                    <a:p>
                      <a:pPr algn="ctr"/>
                      <a:r>
                        <a:rPr lang="en-US"/>
                        <a:t>Score</a:t>
                      </a:r>
                    </a:p>
                  </a:txBody>
                  <a:tcPr/>
                </a:tc>
                <a:tc>
                  <a:txBody>
                    <a:bodyPr/>
                    <a:lstStyle/>
                    <a:p>
                      <a:pPr algn="ctr"/>
                      <a:r>
                        <a:rPr lang="en-US"/>
                        <a:t>Method</a:t>
                      </a:r>
                    </a:p>
                  </a:txBody>
                  <a:tcPr/>
                </a:tc>
                <a:tc>
                  <a:txBody>
                    <a:bodyPr/>
                    <a:lstStyle/>
                    <a:p>
                      <a:pPr algn="ctr"/>
                      <a:r>
                        <a:rPr lang="en-US"/>
                        <a:t>Clusters</a:t>
                      </a:r>
                    </a:p>
                  </a:txBody>
                  <a:tcPr/>
                </a:tc>
                <a:extLst>
                  <a:ext uri="{0D108BD9-81ED-4DB2-BD59-A6C34878D82A}">
                    <a16:rowId xmlns:a16="http://schemas.microsoft.com/office/drawing/2014/main" val="3865680095"/>
                  </a:ext>
                </a:extLst>
              </a:tr>
              <a:tr h="370840">
                <a:tc>
                  <a:txBody>
                    <a:bodyPr/>
                    <a:lstStyle/>
                    <a:p>
                      <a:r>
                        <a:rPr lang="en-US" dirty="0"/>
                        <a:t>Connectivity</a:t>
                      </a:r>
                    </a:p>
                  </a:txBody>
                  <a:tcPr/>
                </a:tc>
                <a:tc>
                  <a:txBody>
                    <a:bodyPr/>
                    <a:lstStyle/>
                    <a:p>
                      <a:pPr algn="ctr"/>
                      <a:r>
                        <a:rPr lang="en-CA" sz="1800" b="0" i="0" kern="1200" dirty="0">
                          <a:solidFill>
                            <a:schemeClr val="dk1"/>
                          </a:solidFill>
                          <a:effectLst/>
                          <a:latin typeface="+mn-lt"/>
                          <a:ea typeface="+mn-ea"/>
                          <a:cs typeface="+mn-cs"/>
                        </a:rPr>
                        <a:t>6.7202</a:t>
                      </a:r>
                      <a:endParaRPr lang="en-US" dirty="0"/>
                    </a:p>
                  </a:txBody>
                  <a:tcPr/>
                </a:tc>
                <a:tc>
                  <a:txBody>
                    <a:bodyPr/>
                    <a:lstStyle/>
                    <a:p>
                      <a:pPr algn="ctr"/>
                      <a:r>
                        <a:rPr lang="en-US"/>
                        <a:t>hierarchical</a:t>
                      </a:r>
                    </a:p>
                  </a:txBody>
                  <a:tcPr/>
                </a:tc>
                <a:tc>
                  <a:txBody>
                    <a:bodyPr/>
                    <a:lstStyle/>
                    <a:p>
                      <a:pPr algn="ctr"/>
                      <a:r>
                        <a:rPr lang="en-US"/>
                        <a:t>2</a:t>
                      </a:r>
                    </a:p>
                  </a:txBody>
                  <a:tcPr/>
                </a:tc>
                <a:extLst>
                  <a:ext uri="{0D108BD9-81ED-4DB2-BD59-A6C34878D82A}">
                    <a16:rowId xmlns:a16="http://schemas.microsoft.com/office/drawing/2014/main" val="948349428"/>
                  </a:ext>
                </a:extLst>
              </a:tr>
              <a:tr h="370840">
                <a:tc>
                  <a:txBody>
                    <a:bodyPr/>
                    <a:lstStyle/>
                    <a:p>
                      <a:r>
                        <a:rPr lang="en-US"/>
                        <a:t>Dunn</a:t>
                      </a:r>
                    </a:p>
                  </a:txBody>
                  <a:tcPr/>
                </a:tc>
                <a:tc>
                  <a:txBody>
                    <a:bodyPr/>
                    <a:lstStyle/>
                    <a:p>
                      <a:pPr algn="ctr"/>
                      <a:r>
                        <a:rPr lang="en-CA" sz="1800" b="0" i="0" kern="1200" dirty="0">
                          <a:solidFill>
                            <a:schemeClr val="dk1"/>
                          </a:solidFill>
                          <a:effectLst/>
                          <a:latin typeface="+mn-lt"/>
                          <a:ea typeface="+mn-ea"/>
                          <a:cs typeface="+mn-cs"/>
                        </a:rPr>
                        <a:t>0.3825</a:t>
                      </a:r>
                      <a:endParaRPr lang="en-US" dirty="0"/>
                    </a:p>
                  </a:txBody>
                  <a:tcPr/>
                </a:tc>
                <a:tc>
                  <a:txBody>
                    <a:bodyPr/>
                    <a:lstStyle/>
                    <a:p>
                      <a:pPr lvl="0" algn="ctr">
                        <a:buNone/>
                      </a:pPr>
                      <a:r>
                        <a:rPr lang="en-US" sz="1800" u="none" strike="noStrike" noProof="0" dirty="0">
                          <a:solidFill>
                            <a:srgbClr val="000000"/>
                          </a:solidFill>
                        </a:rPr>
                        <a:t>hierarchical</a:t>
                      </a:r>
                      <a:endParaRPr lang="en-US" dirty="0"/>
                    </a:p>
                  </a:txBody>
                  <a:tcPr/>
                </a:tc>
                <a:tc>
                  <a:txBody>
                    <a:bodyPr/>
                    <a:lstStyle/>
                    <a:p>
                      <a:pPr algn="ctr"/>
                      <a:r>
                        <a:rPr lang="en-US"/>
                        <a:t>3</a:t>
                      </a:r>
                    </a:p>
                  </a:txBody>
                  <a:tcPr/>
                </a:tc>
                <a:extLst>
                  <a:ext uri="{0D108BD9-81ED-4DB2-BD59-A6C34878D82A}">
                    <a16:rowId xmlns:a16="http://schemas.microsoft.com/office/drawing/2014/main" val="3825970766"/>
                  </a:ext>
                </a:extLst>
              </a:tr>
              <a:tr h="370840">
                <a:tc>
                  <a:txBody>
                    <a:bodyPr/>
                    <a:lstStyle/>
                    <a:p>
                      <a:r>
                        <a:rPr lang="en-US"/>
                        <a:t>Silhouette</a:t>
                      </a:r>
                    </a:p>
                  </a:txBody>
                  <a:tcPr/>
                </a:tc>
                <a:tc>
                  <a:txBody>
                    <a:bodyPr/>
                    <a:lstStyle/>
                    <a:p>
                      <a:pPr algn="ctr"/>
                      <a:r>
                        <a:rPr lang="en-CA" sz="1800" b="0" i="0" kern="1200" dirty="0">
                          <a:solidFill>
                            <a:schemeClr val="dk1"/>
                          </a:solidFill>
                          <a:effectLst/>
                          <a:latin typeface="+mn-lt"/>
                          <a:ea typeface="+mn-ea"/>
                          <a:cs typeface="+mn-cs"/>
                        </a:rPr>
                        <a:t>0.6340</a:t>
                      </a:r>
                      <a:endParaRPr lang="en-US" dirty="0"/>
                    </a:p>
                  </a:txBody>
                  <a:tcPr/>
                </a:tc>
                <a:tc>
                  <a:txBody>
                    <a:bodyPr/>
                    <a:lstStyle/>
                    <a:p>
                      <a:pPr lvl="0" algn="ctr">
                        <a:buNone/>
                      </a:pPr>
                      <a:r>
                        <a:rPr lang="en-US" sz="1800" u="none" strike="noStrike" noProof="0" dirty="0">
                          <a:solidFill>
                            <a:srgbClr val="000000"/>
                          </a:solidFill>
                        </a:rPr>
                        <a:t>hierarchical</a:t>
                      </a:r>
                      <a:endParaRPr lang="en-US" dirty="0"/>
                    </a:p>
                  </a:txBody>
                  <a:tcPr/>
                </a:tc>
                <a:tc>
                  <a:txBody>
                    <a:bodyPr/>
                    <a:lstStyle/>
                    <a:p>
                      <a:pPr algn="ctr"/>
                      <a:r>
                        <a:rPr lang="en-US" dirty="0"/>
                        <a:t>2</a:t>
                      </a:r>
                    </a:p>
                  </a:txBody>
                  <a:tcPr/>
                </a:tc>
                <a:extLst>
                  <a:ext uri="{0D108BD9-81ED-4DB2-BD59-A6C34878D82A}">
                    <a16:rowId xmlns:a16="http://schemas.microsoft.com/office/drawing/2014/main" val="3705909480"/>
                  </a:ext>
                </a:extLst>
              </a:tr>
            </a:tbl>
          </a:graphicData>
        </a:graphic>
      </p:graphicFrame>
      <p:sp>
        <p:nvSpPr>
          <p:cNvPr id="21" name="TextBox 20">
            <a:extLst>
              <a:ext uri="{FF2B5EF4-FFF2-40B4-BE49-F238E27FC236}">
                <a16:creationId xmlns:a16="http://schemas.microsoft.com/office/drawing/2014/main" id="{BF6A47B0-C9B3-2A88-9C1B-B66124868D1C}"/>
              </a:ext>
            </a:extLst>
          </p:cNvPr>
          <p:cNvSpPr txBox="1"/>
          <p:nvPr/>
        </p:nvSpPr>
        <p:spPr>
          <a:xfrm>
            <a:off x="8213733" y="380241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1">
                    <a:lumMod val="49000"/>
                  </a:schemeClr>
                </a:solidFill>
                <a:latin typeface="+mj-lt"/>
              </a:rPr>
              <a:t>Optimal Scores:</a:t>
            </a:r>
          </a:p>
        </p:txBody>
      </p:sp>
      <p:pic>
        <p:nvPicPr>
          <p:cNvPr id="3" name="IV">
            <a:hlinkClick r:id="" action="ppaction://media"/>
            <a:extLst>
              <a:ext uri="{FF2B5EF4-FFF2-40B4-BE49-F238E27FC236}">
                <a16:creationId xmlns:a16="http://schemas.microsoft.com/office/drawing/2014/main" id="{F63D985C-2BB2-439B-987A-1E51AC19A5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54581" y="6162630"/>
            <a:ext cx="609600" cy="609600"/>
          </a:xfrm>
          <a:prstGeom prst="rect">
            <a:avLst/>
          </a:prstGeom>
        </p:spPr>
      </p:pic>
    </p:spTree>
    <p:extLst>
      <p:ext uri="{BB962C8B-B14F-4D97-AF65-F5344CB8AC3E}">
        <p14:creationId xmlns:p14="http://schemas.microsoft.com/office/powerpoint/2010/main" val="405106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C9213C-E963-C059-4B0C-453FA3FB989C}"/>
              </a:ext>
            </a:extLst>
          </p:cNvPr>
          <p:cNvSpPr/>
          <p:nvPr/>
        </p:nvSpPr>
        <p:spPr>
          <a:xfrm>
            <a:off x="6286500" y="6132538"/>
            <a:ext cx="2298700" cy="33489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itle 1">
            <a:extLst>
              <a:ext uri="{FF2B5EF4-FFF2-40B4-BE49-F238E27FC236}">
                <a16:creationId xmlns:a16="http://schemas.microsoft.com/office/drawing/2014/main" id="{25CC2E52-D1DE-28AB-15B4-EB5C94A96C4A}"/>
              </a:ext>
            </a:extLst>
          </p:cNvPr>
          <p:cNvSpPr>
            <a:spLocks noGrp="1"/>
          </p:cNvSpPr>
          <p:nvPr>
            <p:ph type="title"/>
          </p:nvPr>
        </p:nvSpPr>
        <p:spPr>
          <a:xfrm>
            <a:off x="376141" y="-761391"/>
            <a:ext cx="10972800" cy="1570325"/>
          </a:xfrm>
        </p:spPr>
        <p:txBody>
          <a:bodyPr/>
          <a:lstStyle/>
          <a:p>
            <a:r>
              <a:rPr lang="en-CA" dirty="0"/>
              <a:t>Stability Validation</a:t>
            </a:r>
            <a:endParaRPr lang="en-US" dirty="0"/>
          </a:p>
        </p:txBody>
      </p:sp>
      <p:sp>
        <p:nvSpPr>
          <p:cNvPr id="9" name="Rectangle 8">
            <a:extLst>
              <a:ext uri="{FF2B5EF4-FFF2-40B4-BE49-F238E27FC236}">
                <a16:creationId xmlns:a16="http://schemas.microsoft.com/office/drawing/2014/main" id="{56239D6C-56CF-63ED-20D1-4998F28A077E}"/>
              </a:ext>
            </a:extLst>
          </p:cNvPr>
          <p:cNvSpPr/>
          <p:nvPr/>
        </p:nvSpPr>
        <p:spPr>
          <a:xfrm>
            <a:off x="376141" y="941989"/>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BF6A47B0-C9B3-2A88-9C1B-B66124868D1C}"/>
              </a:ext>
            </a:extLst>
          </p:cNvPr>
          <p:cNvSpPr txBox="1"/>
          <p:nvPr/>
        </p:nvSpPr>
        <p:spPr>
          <a:xfrm>
            <a:off x="8095989" y="373275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1">
                    <a:lumMod val="49000"/>
                  </a:schemeClr>
                </a:solidFill>
                <a:latin typeface="+mj-lt"/>
              </a:rPr>
              <a:t>Optimal Scores:</a:t>
            </a:r>
          </a:p>
        </p:txBody>
      </p:sp>
      <p:graphicFrame>
        <p:nvGraphicFramePr>
          <p:cNvPr id="4" name="Table 3">
            <a:extLst>
              <a:ext uri="{FF2B5EF4-FFF2-40B4-BE49-F238E27FC236}">
                <a16:creationId xmlns:a16="http://schemas.microsoft.com/office/drawing/2014/main" id="{5AD420F2-5CC1-CD27-1727-30BF71947003}"/>
              </a:ext>
            </a:extLst>
          </p:cNvPr>
          <p:cNvGraphicFramePr>
            <a:graphicFrameLocks noGrp="1"/>
          </p:cNvGraphicFramePr>
          <p:nvPr>
            <p:extLst>
              <p:ext uri="{D42A27DB-BD31-4B8C-83A1-F6EECF244321}">
                <p14:modId xmlns:p14="http://schemas.microsoft.com/office/powerpoint/2010/main" val="232267387"/>
              </p:ext>
            </p:extLst>
          </p:nvPr>
        </p:nvGraphicFramePr>
        <p:xfrm>
          <a:off x="6983261" y="4434603"/>
          <a:ext cx="4968656" cy="1854200"/>
        </p:xfrm>
        <a:graphic>
          <a:graphicData uri="http://schemas.openxmlformats.org/drawingml/2006/table">
            <a:tbl>
              <a:tblPr firstRow="1" bandRow="1">
                <a:tableStyleId>{1FECB4D8-DB02-4DC6-A0A2-4F2EBAE1DC90}</a:tableStyleId>
              </a:tblPr>
              <a:tblGrid>
                <a:gridCol w="674839">
                  <a:extLst>
                    <a:ext uri="{9D8B030D-6E8A-4147-A177-3AD203B41FA5}">
                      <a16:colId xmlns:a16="http://schemas.microsoft.com/office/drawing/2014/main" val="1522588538"/>
                    </a:ext>
                  </a:extLst>
                </a:gridCol>
                <a:gridCol w="1765300">
                  <a:extLst>
                    <a:ext uri="{9D8B030D-6E8A-4147-A177-3AD203B41FA5}">
                      <a16:colId xmlns:a16="http://schemas.microsoft.com/office/drawing/2014/main" val="3833974138"/>
                    </a:ext>
                  </a:extLst>
                </a:gridCol>
                <a:gridCol w="1348983">
                  <a:extLst>
                    <a:ext uri="{9D8B030D-6E8A-4147-A177-3AD203B41FA5}">
                      <a16:colId xmlns:a16="http://schemas.microsoft.com/office/drawing/2014/main" val="3254082477"/>
                    </a:ext>
                  </a:extLst>
                </a:gridCol>
                <a:gridCol w="1179534">
                  <a:extLst>
                    <a:ext uri="{9D8B030D-6E8A-4147-A177-3AD203B41FA5}">
                      <a16:colId xmlns:a16="http://schemas.microsoft.com/office/drawing/2014/main" val="1246093356"/>
                    </a:ext>
                  </a:extLst>
                </a:gridCol>
              </a:tblGrid>
              <a:tr h="370840">
                <a:tc>
                  <a:txBody>
                    <a:bodyPr/>
                    <a:lstStyle/>
                    <a:p>
                      <a:endParaRPr lang="en-US"/>
                    </a:p>
                  </a:txBody>
                  <a:tcPr/>
                </a:tc>
                <a:tc>
                  <a:txBody>
                    <a:bodyPr/>
                    <a:lstStyle/>
                    <a:p>
                      <a:pPr lvl="0" algn="ctr">
                        <a:buNone/>
                      </a:pPr>
                      <a:r>
                        <a:rPr lang="en-US"/>
                        <a:t>Score</a:t>
                      </a:r>
                    </a:p>
                  </a:txBody>
                  <a:tcPr/>
                </a:tc>
                <a:tc>
                  <a:txBody>
                    <a:bodyPr/>
                    <a:lstStyle/>
                    <a:p>
                      <a:pPr lvl="0" algn="ctr">
                        <a:buNone/>
                      </a:pPr>
                      <a:r>
                        <a:rPr lang="en-US"/>
                        <a:t>Method</a:t>
                      </a:r>
                    </a:p>
                  </a:txBody>
                  <a:tcPr/>
                </a:tc>
                <a:tc>
                  <a:txBody>
                    <a:bodyPr/>
                    <a:lstStyle/>
                    <a:p>
                      <a:pPr lvl="0" algn="ctr">
                        <a:buNone/>
                      </a:pPr>
                      <a:r>
                        <a:rPr lang="en-US"/>
                        <a:t>Clusters</a:t>
                      </a:r>
                    </a:p>
                  </a:txBody>
                  <a:tcPr/>
                </a:tc>
                <a:extLst>
                  <a:ext uri="{0D108BD9-81ED-4DB2-BD59-A6C34878D82A}">
                    <a16:rowId xmlns:a16="http://schemas.microsoft.com/office/drawing/2014/main" val="2754892294"/>
                  </a:ext>
                </a:extLst>
              </a:tr>
              <a:tr h="370840">
                <a:tc>
                  <a:txBody>
                    <a:bodyPr/>
                    <a:lstStyle/>
                    <a:p>
                      <a:r>
                        <a:rPr lang="en-US" dirty="0"/>
                        <a:t>APN</a:t>
                      </a:r>
                    </a:p>
                  </a:txBody>
                  <a:tcPr/>
                </a:tc>
                <a:tc>
                  <a:txBody>
                    <a:bodyPr/>
                    <a:lstStyle/>
                    <a:p>
                      <a:pPr lvl="0" algn="ctr">
                        <a:lnSpc>
                          <a:spcPct val="100000"/>
                        </a:lnSpc>
                        <a:spcBef>
                          <a:spcPts val="0"/>
                        </a:spcBef>
                        <a:spcAft>
                          <a:spcPts val="0"/>
                        </a:spcAft>
                        <a:buNone/>
                      </a:pPr>
                      <a:r>
                        <a:rPr lang="en-CA" sz="1800" b="0" i="0" kern="1200" dirty="0">
                          <a:solidFill>
                            <a:schemeClr val="dk1"/>
                          </a:solidFill>
                          <a:effectLst/>
                          <a:latin typeface="+mn-lt"/>
                          <a:ea typeface="+mn-ea"/>
                          <a:cs typeface="+mn-cs"/>
                        </a:rPr>
                        <a:t>0.0003905487</a:t>
                      </a:r>
                      <a:endParaRPr lang="en-US" sz="1800" b="0" i="0" u="none" strike="noStrike" noProof="0" dirty="0">
                        <a:solidFill>
                          <a:srgbClr val="000000"/>
                        </a:solidFill>
                        <a:latin typeface="Franklin Gothic Book"/>
                      </a:endParaRPr>
                    </a:p>
                  </a:txBody>
                  <a:tcPr/>
                </a:tc>
                <a:tc>
                  <a:txBody>
                    <a:bodyPr/>
                    <a:lstStyle/>
                    <a:p>
                      <a:pPr algn="ctr"/>
                      <a:r>
                        <a:rPr lang="en-US"/>
                        <a:t>hierarchical</a:t>
                      </a:r>
                    </a:p>
                  </a:txBody>
                  <a:tcPr/>
                </a:tc>
                <a:tc>
                  <a:txBody>
                    <a:bodyPr/>
                    <a:lstStyle/>
                    <a:p>
                      <a:pPr algn="ctr"/>
                      <a:r>
                        <a:rPr lang="en-US"/>
                        <a:t>2</a:t>
                      </a:r>
                    </a:p>
                  </a:txBody>
                  <a:tcPr/>
                </a:tc>
                <a:extLst>
                  <a:ext uri="{0D108BD9-81ED-4DB2-BD59-A6C34878D82A}">
                    <a16:rowId xmlns:a16="http://schemas.microsoft.com/office/drawing/2014/main" val="145971083"/>
                  </a:ext>
                </a:extLst>
              </a:tr>
              <a:tr h="370840">
                <a:tc>
                  <a:txBody>
                    <a:bodyPr/>
                    <a:lstStyle/>
                    <a:p>
                      <a:r>
                        <a:rPr lang="en-US"/>
                        <a:t>AD</a:t>
                      </a:r>
                    </a:p>
                  </a:txBody>
                  <a:tcPr/>
                </a:tc>
                <a:tc>
                  <a:txBody>
                    <a:bodyPr/>
                    <a:lstStyle/>
                    <a:p>
                      <a:pPr lvl="0" algn="ctr">
                        <a:buNone/>
                      </a:pPr>
                      <a:r>
                        <a:rPr lang="en-CA" sz="1800" b="0" i="0" kern="1200" dirty="0">
                          <a:solidFill>
                            <a:schemeClr val="dk1"/>
                          </a:solidFill>
                          <a:effectLst/>
                          <a:latin typeface="+mn-lt"/>
                          <a:ea typeface="+mn-ea"/>
                          <a:cs typeface="+mn-cs"/>
                        </a:rPr>
                        <a:t>5.1021325696</a:t>
                      </a:r>
                      <a:endParaRPr lang="en-US" dirty="0"/>
                    </a:p>
                  </a:txBody>
                  <a:tcPr/>
                </a:tc>
                <a:tc>
                  <a:txBody>
                    <a:bodyPr/>
                    <a:lstStyle/>
                    <a:p>
                      <a:pPr algn="ctr"/>
                      <a:r>
                        <a:rPr lang="en-US" dirty="0"/>
                        <a:t>pam</a:t>
                      </a:r>
                    </a:p>
                  </a:txBody>
                  <a:tcPr/>
                </a:tc>
                <a:tc>
                  <a:txBody>
                    <a:bodyPr/>
                    <a:lstStyle/>
                    <a:p>
                      <a:pPr algn="ctr"/>
                      <a:r>
                        <a:rPr lang="en-US"/>
                        <a:t>6</a:t>
                      </a:r>
                    </a:p>
                  </a:txBody>
                  <a:tcPr/>
                </a:tc>
                <a:extLst>
                  <a:ext uri="{0D108BD9-81ED-4DB2-BD59-A6C34878D82A}">
                    <a16:rowId xmlns:a16="http://schemas.microsoft.com/office/drawing/2014/main" val="431361611"/>
                  </a:ext>
                </a:extLst>
              </a:tr>
              <a:tr h="370840">
                <a:tc>
                  <a:txBody>
                    <a:bodyPr/>
                    <a:lstStyle/>
                    <a:p>
                      <a:r>
                        <a:rPr lang="en-US"/>
                        <a:t>ADM</a:t>
                      </a:r>
                    </a:p>
                  </a:txBody>
                  <a:tcPr/>
                </a:tc>
                <a:tc>
                  <a:txBody>
                    <a:bodyPr/>
                    <a:lstStyle/>
                    <a:p>
                      <a:pPr lvl="0" algn="ctr">
                        <a:buNone/>
                      </a:pPr>
                      <a:r>
                        <a:rPr lang="en-CA" sz="1800" b="0" i="0" kern="1200">
                          <a:solidFill>
                            <a:schemeClr val="dk1"/>
                          </a:solidFill>
                          <a:effectLst/>
                          <a:latin typeface="+mn-lt"/>
                          <a:ea typeface="+mn-ea"/>
                          <a:cs typeface="+mn-cs"/>
                        </a:rPr>
                        <a:t>0.0124118166</a:t>
                      </a:r>
                      <a:endParaRPr lang="en-US"/>
                    </a:p>
                  </a:txBody>
                  <a:tcPr/>
                </a:tc>
                <a:tc>
                  <a:txBody>
                    <a:bodyPr/>
                    <a:lstStyle/>
                    <a:p>
                      <a:pPr algn="ctr"/>
                      <a:r>
                        <a:rPr lang="en-US" dirty="0"/>
                        <a:t>hierarchical</a:t>
                      </a:r>
                    </a:p>
                  </a:txBody>
                  <a:tcPr/>
                </a:tc>
                <a:tc>
                  <a:txBody>
                    <a:bodyPr/>
                    <a:lstStyle/>
                    <a:p>
                      <a:pPr algn="ctr"/>
                      <a:r>
                        <a:rPr lang="en-US"/>
                        <a:t>2</a:t>
                      </a:r>
                    </a:p>
                  </a:txBody>
                  <a:tcPr/>
                </a:tc>
                <a:extLst>
                  <a:ext uri="{0D108BD9-81ED-4DB2-BD59-A6C34878D82A}">
                    <a16:rowId xmlns:a16="http://schemas.microsoft.com/office/drawing/2014/main" val="2591594125"/>
                  </a:ext>
                </a:extLst>
              </a:tr>
              <a:tr h="370840">
                <a:tc>
                  <a:txBody>
                    <a:bodyPr/>
                    <a:lstStyle/>
                    <a:p>
                      <a:r>
                        <a:rPr lang="en-US"/>
                        <a:t>FOM</a:t>
                      </a:r>
                    </a:p>
                  </a:txBody>
                  <a:tcPr/>
                </a:tc>
                <a:tc>
                  <a:txBody>
                    <a:bodyPr/>
                    <a:lstStyle/>
                    <a:p>
                      <a:pPr lvl="0" algn="ctr">
                        <a:buNone/>
                      </a:pPr>
                      <a:r>
                        <a:rPr lang="en-CA" sz="1800" b="0" i="0" kern="1200">
                          <a:solidFill>
                            <a:schemeClr val="dk1"/>
                          </a:solidFill>
                          <a:effectLst/>
                          <a:latin typeface="+mn-lt"/>
                          <a:ea typeface="+mn-ea"/>
                          <a:cs typeface="+mn-cs"/>
                        </a:rPr>
                        <a:t>0.7159036749</a:t>
                      </a:r>
                      <a:endParaRPr lang="en-US"/>
                    </a:p>
                  </a:txBody>
                  <a:tcPr/>
                </a:tc>
                <a:tc>
                  <a:txBody>
                    <a:bodyPr/>
                    <a:lstStyle/>
                    <a:p>
                      <a:pPr algn="ctr"/>
                      <a:r>
                        <a:rPr lang="en-US" dirty="0" err="1"/>
                        <a:t>kmeans</a:t>
                      </a:r>
                      <a:endParaRPr lang="en-US" dirty="0"/>
                    </a:p>
                  </a:txBody>
                  <a:tcPr/>
                </a:tc>
                <a:tc>
                  <a:txBody>
                    <a:bodyPr/>
                    <a:lstStyle/>
                    <a:p>
                      <a:pPr algn="ctr"/>
                      <a:r>
                        <a:rPr lang="en-US" dirty="0"/>
                        <a:t>6</a:t>
                      </a:r>
                    </a:p>
                  </a:txBody>
                  <a:tcPr/>
                </a:tc>
                <a:extLst>
                  <a:ext uri="{0D108BD9-81ED-4DB2-BD59-A6C34878D82A}">
                    <a16:rowId xmlns:a16="http://schemas.microsoft.com/office/drawing/2014/main" val="200593186"/>
                  </a:ext>
                </a:extLst>
              </a:tr>
            </a:tbl>
          </a:graphicData>
        </a:graphic>
      </p:graphicFrame>
      <p:pic>
        <p:nvPicPr>
          <p:cNvPr id="6" name="Picture 5">
            <a:extLst>
              <a:ext uri="{FF2B5EF4-FFF2-40B4-BE49-F238E27FC236}">
                <a16:creationId xmlns:a16="http://schemas.microsoft.com/office/drawing/2014/main" id="{F8AF594C-E399-D2EC-D1FD-1D4FB46C4861}"/>
              </a:ext>
            </a:extLst>
          </p:cNvPr>
          <p:cNvPicPr>
            <a:picLocks noChangeAspect="1"/>
          </p:cNvPicPr>
          <p:nvPr/>
        </p:nvPicPr>
        <p:blipFill>
          <a:blip r:embed="rId5"/>
          <a:stretch>
            <a:fillRect/>
          </a:stretch>
        </p:blipFill>
        <p:spPr>
          <a:xfrm>
            <a:off x="2912664" y="1411914"/>
            <a:ext cx="1540048" cy="1060145"/>
          </a:xfrm>
          <a:prstGeom prst="rect">
            <a:avLst/>
          </a:prstGeom>
          <a:ln>
            <a:noFill/>
          </a:ln>
          <a:effectLst>
            <a:softEdge rad="112500"/>
          </a:effectLst>
        </p:spPr>
      </p:pic>
      <p:pic>
        <p:nvPicPr>
          <p:cNvPr id="2" name="SV">
            <a:hlinkClick r:id="" action="ppaction://media"/>
            <a:extLst>
              <a:ext uri="{FF2B5EF4-FFF2-40B4-BE49-F238E27FC236}">
                <a16:creationId xmlns:a16="http://schemas.microsoft.com/office/drawing/2014/main" id="{5E3DE62E-0F8D-470C-A689-E73DA3CE07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26277"/>
            <a:ext cx="609600" cy="609600"/>
          </a:xfrm>
          <a:prstGeom prst="rect">
            <a:avLst/>
          </a:prstGeom>
        </p:spPr>
      </p:pic>
      <p:pic>
        <p:nvPicPr>
          <p:cNvPr id="3" name="Picture 2">
            <a:extLst>
              <a:ext uri="{FF2B5EF4-FFF2-40B4-BE49-F238E27FC236}">
                <a16:creationId xmlns:a16="http://schemas.microsoft.com/office/drawing/2014/main" id="{1D6F2B32-901B-5E9A-340F-7213457843A1}"/>
              </a:ext>
            </a:extLst>
          </p:cNvPr>
          <p:cNvPicPr>
            <a:picLocks noChangeAspect="1"/>
          </p:cNvPicPr>
          <p:nvPr/>
        </p:nvPicPr>
        <p:blipFill>
          <a:blip r:embed="rId7"/>
          <a:stretch>
            <a:fillRect/>
          </a:stretch>
        </p:blipFill>
        <p:spPr>
          <a:xfrm>
            <a:off x="189283" y="2463891"/>
            <a:ext cx="6590348" cy="4067186"/>
          </a:xfrm>
          <a:prstGeom prst="rect">
            <a:avLst/>
          </a:prstGeom>
        </p:spPr>
      </p:pic>
    </p:spTree>
    <p:extLst>
      <p:ext uri="{BB962C8B-B14F-4D97-AF65-F5344CB8AC3E}">
        <p14:creationId xmlns:p14="http://schemas.microsoft.com/office/powerpoint/2010/main" val="90760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06</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val="0"/>
              </a:ext>
            </a:extLst>
          </a:blip>
          <a:srcRect l="26865" r="17021"/>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dirty="0">
                <a:latin typeface="+mj-lt"/>
              </a:rPr>
              <a:t>Conclusion and Recommendation</a:t>
            </a:r>
          </a:p>
        </p:txBody>
      </p:sp>
      <p:pic>
        <p:nvPicPr>
          <p:cNvPr id="4" name="Conc">
            <a:hlinkClick r:id="" action="ppaction://media"/>
            <a:extLst>
              <a:ext uri="{FF2B5EF4-FFF2-40B4-BE49-F238E27FC236}">
                <a16:creationId xmlns:a16="http://schemas.microsoft.com/office/drawing/2014/main" id="{62BE8769-5E17-4C15-B993-D624D227C3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1435" y="6122671"/>
            <a:ext cx="609600" cy="609600"/>
          </a:xfrm>
          <a:prstGeom prst="rect">
            <a:avLst/>
          </a:prstGeom>
        </p:spPr>
      </p:pic>
    </p:spTree>
    <p:extLst>
      <p:ext uri="{BB962C8B-B14F-4D97-AF65-F5344CB8AC3E}">
        <p14:creationId xmlns:p14="http://schemas.microsoft.com/office/powerpoint/2010/main" val="664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66D2-DCCA-ED0B-14CA-CD49A105AC8B}"/>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B2AA210-FF44-1540-72C8-F5C7A8255FF5}"/>
              </a:ext>
            </a:extLst>
          </p:cNvPr>
          <p:cNvSpPr>
            <a:spLocks noGrp="1"/>
          </p:cNvSpPr>
          <p:nvPr>
            <p:ph sz="quarter" idx="13"/>
          </p:nvPr>
        </p:nvSpPr>
        <p:spPr/>
        <p:txBody>
          <a:bodyPr>
            <a:normAutofit/>
          </a:bodyPr>
          <a:lstStyle/>
          <a:p>
            <a:r>
              <a:rPr lang="en-US" dirty="0"/>
              <a:t>Our results demonstrated that K-Means clustering provided a slightly better alignment with the actual diagnosis labels compared to PAM. </a:t>
            </a:r>
          </a:p>
          <a:p>
            <a:r>
              <a:rPr lang="en-US" dirty="0"/>
              <a:t>The optimal number of clusters was determined to be two, based on various validation methods such as the Elbow Method, Silhouette Analysis, and Gap Statistics. This result aligns with the ground truth variable or the known diagnosis between benign and malignant tumor.</a:t>
            </a:r>
          </a:p>
          <a:p>
            <a:r>
              <a:rPr lang="en-US" dirty="0"/>
              <a:t>These findings can contribute to improving diagnostic accuracy and personalized treatment approaches by identifying key features that differentiate between benign and malignant cases, thereby aiding in early detection and targeted therapies.</a:t>
            </a:r>
            <a:endParaRPr lang="en-CA" dirty="0"/>
          </a:p>
        </p:txBody>
      </p:sp>
      <p:pic>
        <p:nvPicPr>
          <p:cNvPr id="4" name="Con1">
            <a:hlinkClick r:id="" action="ppaction://media"/>
            <a:extLst>
              <a:ext uri="{FF2B5EF4-FFF2-40B4-BE49-F238E27FC236}">
                <a16:creationId xmlns:a16="http://schemas.microsoft.com/office/drawing/2014/main" id="{C60DE014-72D9-4D97-96A8-BBFF5F85FA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6594" y="6018207"/>
            <a:ext cx="609600" cy="609600"/>
          </a:xfrm>
          <a:prstGeom prst="rect">
            <a:avLst/>
          </a:prstGeom>
        </p:spPr>
      </p:pic>
    </p:spTree>
    <p:extLst>
      <p:ext uri="{BB962C8B-B14F-4D97-AF65-F5344CB8AC3E}">
        <p14:creationId xmlns:p14="http://schemas.microsoft.com/office/powerpoint/2010/main" val="7546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Agenda</a:t>
            </a:r>
          </a:p>
        </p:txBody>
      </p:sp>
      <p:sp>
        <p:nvSpPr>
          <p:cNvPr id="4" name="Content Placeholder 3">
            <a:extLst>
              <a:ext uri="{FF2B5EF4-FFF2-40B4-BE49-F238E27FC236}">
                <a16:creationId xmlns:a16="http://schemas.microsoft.com/office/drawing/2014/main" id="{41FC7B50-71A6-D8BE-C032-5EB4CF5706D5}"/>
              </a:ext>
            </a:extLst>
          </p:cNvPr>
          <p:cNvSpPr>
            <a:spLocks noGrp="1"/>
          </p:cNvSpPr>
          <p:nvPr>
            <p:ph sz="quarter" idx="16"/>
          </p:nvPr>
        </p:nvSpPr>
        <p:spPr>
          <a:xfrm>
            <a:off x="6027904" y="2676525"/>
            <a:ext cx="4490827" cy="3597470"/>
          </a:xfrm>
        </p:spPr>
        <p:txBody>
          <a:bodyPr/>
          <a:lstStyle/>
          <a:p>
            <a:pPr marL="342900" indent="-342900">
              <a:buFont typeface="Arial" panose="020B0604020202020204" pitchFamily="34" charset="0"/>
              <a:buChar char="•"/>
            </a:pPr>
            <a:r>
              <a:rPr lang="en-US" dirty="0">
                <a:solidFill>
                  <a:schemeClr val="bg1"/>
                </a:solidFill>
              </a:rPr>
              <a:t>Research Statement</a:t>
            </a:r>
          </a:p>
          <a:p>
            <a:pPr marL="342900" indent="-342900">
              <a:buFont typeface="Arial" panose="020B0604020202020204" pitchFamily="34" charset="0"/>
              <a:buChar char="•"/>
            </a:pPr>
            <a:r>
              <a:rPr lang="en-US" dirty="0">
                <a:solidFill>
                  <a:schemeClr val="bg1"/>
                </a:solidFill>
              </a:rPr>
              <a:t>Preliminaries</a:t>
            </a:r>
          </a:p>
          <a:p>
            <a:pPr marL="342900" indent="-342900">
              <a:buFont typeface="Arial" panose="020B0604020202020204" pitchFamily="34" charset="0"/>
              <a:buChar char="•"/>
            </a:pPr>
            <a:r>
              <a:rPr lang="en-US" dirty="0">
                <a:solidFill>
                  <a:schemeClr val="bg1"/>
                </a:solidFill>
              </a:rPr>
              <a:t>Pre-clustering Assessment</a:t>
            </a:r>
          </a:p>
          <a:p>
            <a:pPr marL="342900" indent="-342900">
              <a:buFont typeface="Arial" panose="020B0604020202020204" pitchFamily="34" charset="0"/>
              <a:buChar char="•"/>
            </a:pPr>
            <a:r>
              <a:rPr lang="en-US" dirty="0">
                <a:solidFill>
                  <a:schemeClr val="bg1"/>
                </a:solidFill>
              </a:rPr>
              <a:t>Clustering Analysis</a:t>
            </a:r>
          </a:p>
          <a:p>
            <a:pPr marL="342900" indent="-342900">
              <a:buFont typeface="Arial" panose="020B0604020202020204" pitchFamily="34" charset="0"/>
              <a:buChar char="•"/>
            </a:pPr>
            <a:r>
              <a:rPr lang="en-US" dirty="0">
                <a:solidFill>
                  <a:schemeClr val="bg1"/>
                </a:solidFill>
              </a:rPr>
              <a:t>Cluster Validation</a:t>
            </a:r>
          </a:p>
          <a:p>
            <a:pPr marL="342900" indent="-342900">
              <a:buFont typeface="Arial" panose="020B0604020202020204" pitchFamily="34" charset="0"/>
              <a:buChar char="•"/>
            </a:pPr>
            <a:r>
              <a:rPr lang="en-US" dirty="0"/>
              <a:t>Conclusion and Recommendations</a:t>
            </a:r>
            <a:endParaRPr lang="en-US" dirty="0">
              <a:solidFill>
                <a:schemeClr val="bg1"/>
              </a:solidFill>
            </a:endParaRPr>
          </a:p>
        </p:txBody>
      </p:sp>
      <p:pic>
        <p:nvPicPr>
          <p:cNvPr id="10" name="Graphic 9" descr="Car with solid fill">
            <a:extLst>
              <a:ext uri="{FF2B5EF4-FFF2-40B4-BE49-F238E27FC236}">
                <a16:creationId xmlns:a16="http://schemas.microsoft.com/office/drawing/2014/main" id="{6A0A0619-D612-7FE0-E2AA-ABD74CDE9A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360" y="3560860"/>
            <a:ext cx="914400" cy="914400"/>
          </a:xfrm>
          <a:prstGeom prst="rect">
            <a:avLst/>
          </a:prstGeom>
        </p:spPr>
      </p:pic>
      <p:pic>
        <p:nvPicPr>
          <p:cNvPr id="12" name="Graphic 11" descr="Books with solid fill">
            <a:extLst>
              <a:ext uri="{FF2B5EF4-FFF2-40B4-BE49-F238E27FC236}">
                <a16:creationId xmlns:a16="http://schemas.microsoft.com/office/drawing/2014/main" id="{A8EB741C-7D04-29E6-C008-3264002343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360" y="4607120"/>
            <a:ext cx="914400" cy="914400"/>
          </a:xfrm>
          <a:prstGeom prst="rect">
            <a:avLst/>
          </a:prstGeom>
        </p:spPr>
      </p:pic>
      <p:sp>
        <p:nvSpPr>
          <p:cNvPr id="13" name="Content Placeholder 3">
            <a:extLst>
              <a:ext uri="{FF2B5EF4-FFF2-40B4-BE49-F238E27FC236}">
                <a16:creationId xmlns:a16="http://schemas.microsoft.com/office/drawing/2014/main" id="{E74AE1ED-34CB-8C8A-9147-9E2A65802D04}"/>
              </a:ext>
            </a:extLst>
          </p:cNvPr>
          <p:cNvSpPr txBox="1">
            <a:spLocks/>
          </p:cNvSpPr>
          <p:nvPr/>
        </p:nvSpPr>
        <p:spPr>
          <a:xfrm>
            <a:off x="1673269" y="2808385"/>
            <a:ext cx="4490827" cy="3597470"/>
          </a:xfrm>
          <a:prstGeom prst="rect">
            <a:avLst/>
          </a:prstGeom>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486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Breast Cancer Study</a:t>
            </a:r>
          </a:p>
          <a:p>
            <a:endParaRPr lang="en-US" dirty="0"/>
          </a:p>
          <a:p>
            <a:r>
              <a:rPr lang="en-US" dirty="0">
                <a:latin typeface="+mj-lt"/>
              </a:rPr>
              <a:t>Car Model Segmentation</a:t>
            </a:r>
          </a:p>
          <a:p>
            <a:endParaRPr lang="en-US" dirty="0">
              <a:latin typeface="+mj-lt"/>
            </a:endParaRPr>
          </a:p>
          <a:p>
            <a:r>
              <a:rPr lang="en-US" dirty="0">
                <a:latin typeface="+mj-lt"/>
              </a:rPr>
              <a:t>Research Questions</a:t>
            </a:r>
          </a:p>
        </p:txBody>
      </p:sp>
      <p:pic>
        <p:nvPicPr>
          <p:cNvPr id="17" name="Graphic 16" descr="Germ with solid fill">
            <a:extLst>
              <a:ext uri="{FF2B5EF4-FFF2-40B4-BE49-F238E27FC236}">
                <a16:creationId xmlns:a16="http://schemas.microsoft.com/office/drawing/2014/main" id="{9A5552CE-93D7-FCDF-0B67-A48C1688B4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4360" y="2489200"/>
            <a:ext cx="914400" cy="914400"/>
          </a:xfrm>
          <a:prstGeom prst="rect">
            <a:avLst/>
          </a:prstGeom>
        </p:spPr>
      </p:pic>
      <p:pic>
        <p:nvPicPr>
          <p:cNvPr id="3" name="Agenda">
            <a:hlinkClick r:id="" action="ppaction://media"/>
            <a:extLst>
              <a:ext uri="{FF2B5EF4-FFF2-40B4-BE49-F238E27FC236}">
                <a16:creationId xmlns:a16="http://schemas.microsoft.com/office/drawing/2014/main" id="{9ED41A27-2B5F-464F-89D1-D519FC59E01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36504" y="5969195"/>
            <a:ext cx="609600" cy="609600"/>
          </a:xfrm>
          <a:prstGeom prst="rect">
            <a:avLst/>
          </a:prstGeom>
        </p:spPr>
      </p:pic>
    </p:spTree>
    <p:extLst>
      <p:ext uri="{BB962C8B-B14F-4D97-AF65-F5344CB8AC3E}">
        <p14:creationId xmlns:p14="http://schemas.microsoft.com/office/powerpoint/2010/main" val="91938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66D2-DCCA-ED0B-14CA-CD49A105AC8B}"/>
              </a:ext>
            </a:extLst>
          </p:cNvPr>
          <p:cNvSpPr>
            <a:spLocks noGrp="1"/>
          </p:cNvSpPr>
          <p:nvPr>
            <p:ph type="title"/>
          </p:nvPr>
        </p:nvSpPr>
        <p:spPr/>
        <p:txBody>
          <a:bodyPr/>
          <a:lstStyle/>
          <a:p>
            <a:r>
              <a:rPr lang="en-CA" dirty="0"/>
              <a:t>Recommendations</a:t>
            </a:r>
          </a:p>
        </p:txBody>
      </p:sp>
      <p:sp>
        <p:nvSpPr>
          <p:cNvPr id="3" name="Content Placeholder 2">
            <a:extLst>
              <a:ext uri="{FF2B5EF4-FFF2-40B4-BE49-F238E27FC236}">
                <a16:creationId xmlns:a16="http://schemas.microsoft.com/office/drawing/2014/main" id="{0B2AA210-FF44-1540-72C8-F5C7A8255FF5}"/>
              </a:ext>
            </a:extLst>
          </p:cNvPr>
          <p:cNvSpPr>
            <a:spLocks noGrp="1"/>
          </p:cNvSpPr>
          <p:nvPr>
            <p:ph sz="quarter" idx="13"/>
          </p:nvPr>
        </p:nvSpPr>
        <p:spPr/>
        <p:txBody>
          <a:bodyPr>
            <a:normAutofit fontScale="92500" lnSpcReduction="10000"/>
          </a:bodyPr>
          <a:lstStyle/>
          <a:p>
            <a:r>
              <a:rPr lang="en-US" b="1" dirty="0"/>
              <a:t>Advanced Clustering Techniques: </a:t>
            </a:r>
            <a:r>
              <a:rPr lang="en-US" dirty="0"/>
              <a:t>Explore more advanced clustering techniques such as hierarchical clustering or model-based clustering, which may provide deeper insights into the data structure. We've seen on the internal validation that hierarchical performs better.</a:t>
            </a:r>
          </a:p>
          <a:p>
            <a:r>
              <a:rPr lang="en-US" b="1" dirty="0"/>
              <a:t>Further Feature Analysis: </a:t>
            </a:r>
            <a:r>
              <a:rPr lang="en-US" dirty="0"/>
              <a:t>Future research should focus on the significance of individual features and their contributions to the clustering process. This can help in identifying key biomarkers for early detection and treatment planning.</a:t>
            </a:r>
          </a:p>
          <a:p>
            <a:r>
              <a:rPr lang="en-US" b="1" dirty="0"/>
              <a:t>Integration with Clinical Data: </a:t>
            </a:r>
            <a:r>
              <a:rPr lang="en-US" dirty="0"/>
              <a:t>Integrating these clustering results with clinical data such as patient history, treatment outcomes, and genetic information could provide a more holistic understanding of breast cancer subtypes and their respective treatment strategies.</a:t>
            </a:r>
            <a:endParaRPr lang="en-CA" dirty="0"/>
          </a:p>
        </p:txBody>
      </p:sp>
      <p:pic>
        <p:nvPicPr>
          <p:cNvPr id="4" name="Rec">
            <a:hlinkClick r:id="" action="ppaction://media"/>
            <a:extLst>
              <a:ext uri="{FF2B5EF4-FFF2-40B4-BE49-F238E27FC236}">
                <a16:creationId xmlns:a16="http://schemas.microsoft.com/office/drawing/2014/main" id="{831B1D4D-9007-4E1D-A137-4D7D3E9FB1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8100" y="6143067"/>
            <a:ext cx="609600" cy="609600"/>
          </a:xfrm>
          <a:prstGeom prst="rect">
            <a:avLst/>
          </a:prstGeom>
        </p:spPr>
      </p:pic>
    </p:spTree>
    <p:extLst>
      <p:ext uri="{BB962C8B-B14F-4D97-AF65-F5344CB8AC3E}">
        <p14:creationId xmlns:p14="http://schemas.microsoft.com/office/powerpoint/2010/main" val="314069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871D-B15E-C971-7C85-0AF173E38781}"/>
              </a:ext>
            </a:extLst>
          </p:cNvPr>
          <p:cNvSpPr>
            <a:spLocks noGrp="1"/>
          </p:cNvSpPr>
          <p:nvPr>
            <p:ph type="title"/>
          </p:nvPr>
        </p:nvSpPr>
        <p:spPr>
          <a:xfrm>
            <a:off x="575310" y="278129"/>
            <a:ext cx="5063490" cy="2354026"/>
          </a:xfrm>
        </p:spPr>
        <p:txBody>
          <a:bodyPr/>
          <a:lstStyle/>
          <a:p>
            <a:r>
              <a:rPr lang="en-US"/>
              <a:t>Research </a:t>
            </a:r>
            <a:br>
              <a:rPr lang="en-US"/>
            </a:br>
            <a:r>
              <a:rPr lang="en-US"/>
              <a:t>Question #1</a:t>
            </a:r>
          </a:p>
        </p:txBody>
      </p:sp>
      <p:sp>
        <p:nvSpPr>
          <p:cNvPr id="3" name="Content Placeholder 2">
            <a:extLst>
              <a:ext uri="{FF2B5EF4-FFF2-40B4-BE49-F238E27FC236}">
                <a16:creationId xmlns:a16="http://schemas.microsoft.com/office/drawing/2014/main" id="{34F2E863-4A4C-76FE-444A-083F93043389}"/>
              </a:ext>
            </a:extLst>
          </p:cNvPr>
          <p:cNvSpPr>
            <a:spLocks noGrp="1"/>
          </p:cNvSpPr>
          <p:nvPr>
            <p:ph sz="quarter" idx="16"/>
          </p:nvPr>
        </p:nvSpPr>
        <p:spPr>
          <a:xfrm>
            <a:off x="593725" y="3279775"/>
            <a:ext cx="4881917" cy="2994025"/>
          </a:xfrm>
        </p:spPr>
        <p:txBody>
          <a:bodyPr vert="horz" lIns="0" tIns="228600" rIns="0" bIns="0" rtlCol="0" anchor="t">
            <a:normAutofit/>
          </a:bodyPr>
          <a:lstStyle/>
          <a:p>
            <a:pPr>
              <a:lnSpc>
                <a:spcPct val="115999"/>
              </a:lnSpc>
              <a:spcAft>
                <a:spcPts val="800"/>
              </a:spcAft>
            </a:pPr>
            <a:r>
              <a:rPr lang="en-US" dirty="0">
                <a:effectLst/>
                <a:latin typeface="Franklin Gothic Book"/>
                <a:ea typeface="MS Mincho"/>
                <a:cs typeface="Arial"/>
              </a:rPr>
              <a:t>What is the role of dimensionality reduction techniques such as</a:t>
            </a:r>
            <a:r>
              <a:rPr lang="en-US" dirty="0">
                <a:latin typeface="Franklin Gothic Book"/>
                <a:ea typeface="MS Mincho"/>
                <a:cs typeface="Arial"/>
              </a:rPr>
              <a:t> Principal Component Analysis (PCA), t-Distributed Stochastic Neighbor Embedding (t-SNE) or Uniform Manifold Approximation and Projection (UMAP) </a:t>
            </a:r>
            <a:r>
              <a:rPr lang="en-US" dirty="0">
                <a:effectLst/>
                <a:latin typeface="Franklin Gothic Book"/>
                <a:ea typeface="MS Mincho"/>
                <a:cs typeface="Arial"/>
              </a:rPr>
              <a:t>in enhancing clustering performance?</a:t>
            </a:r>
            <a:endParaRPr lang="en-CA" dirty="0">
              <a:effectLst/>
              <a:latin typeface="Franklin Gothic Book"/>
              <a:ea typeface="MS Mincho"/>
              <a:cs typeface="Arial"/>
            </a:endParaRPr>
          </a:p>
          <a:p>
            <a:endParaRPr lang="en-US" dirty="0"/>
          </a:p>
        </p:txBody>
      </p:sp>
      <p:pic>
        <p:nvPicPr>
          <p:cNvPr id="5" name="Picture Placeholder 52">
            <a:extLst>
              <a:ext uri="{FF2B5EF4-FFF2-40B4-BE49-F238E27FC236}">
                <a16:creationId xmlns:a16="http://schemas.microsoft.com/office/drawing/2014/main" id="{F2B2501C-600C-11B3-1ECD-912D988906A5}"/>
              </a:ext>
            </a:extLst>
          </p:cNvPr>
          <p:cNvPicPr>
            <a:picLocks noGrp="1" noChangeAspect="1"/>
          </p:cNvPicPr>
          <p:nvPr>
            <p:ph type="pic" sz="quarter" idx="15"/>
          </p:nvPr>
        </p:nvPicPr>
        <p:blipFill rotWithShape="1">
          <a:blip r:embed="rId5" cstate="hqprint">
            <a:extLst>
              <a:ext uri="{28A0092B-C50C-407E-A947-70E740481C1C}">
                <a14:useLocalDpi xmlns:a14="http://schemas.microsoft.com/office/drawing/2010/main" val="0"/>
              </a:ext>
            </a:extLst>
          </a:blip>
          <a:srcRect l="12789" r="27827"/>
          <a:stretch/>
        </p:blipFill>
        <p:spPr>
          <a:xfrm>
            <a:off x="6096000" y="0"/>
            <a:ext cx="6118225" cy="6858000"/>
          </a:xfrm>
        </p:spPr>
      </p:pic>
      <p:pic>
        <p:nvPicPr>
          <p:cNvPr id="27" name="Audio 26">
            <a:hlinkClick r:id="" action="ppaction://media"/>
            <a:extLst>
              <a:ext uri="{FF2B5EF4-FFF2-40B4-BE49-F238E27FC236}">
                <a16:creationId xmlns:a16="http://schemas.microsoft.com/office/drawing/2014/main" id="{9C042FA2-E7EF-7D2C-A1A0-E4CCD46B339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1001817"/>
      </p:ext>
    </p:extLst>
  </p:cSld>
  <p:clrMapOvr>
    <a:masterClrMapping/>
  </p:clrMapOvr>
  <mc:AlternateContent xmlns:mc="http://schemas.openxmlformats.org/markup-compatibility/2006">
    <mc:Choice xmlns:p14="http://schemas.microsoft.com/office/powerpoint/2010/main" Requires="p14">
      <p:transition spd="slow" p14:dur="2000" advTm="16617"/>
    </mc:Choice>
    <mc:Fallback>
      <p:transition spd="slow" advTm="16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75310" y="278129"/>
            <a:ext cx="5063490" cy="2354026"/>
          </a:xfrm>
        </p:spPr>
        <p:txBody>
          <a:bodyPr anchor="b">
            <a:normAutofit/>
          </a:bodyPr>
          <a:lstStyle/>
          <a:p>
            <a:r>
              <a:rPr lang="en-CA" dirty="0"/>
              <a:t>Challenges in High-Dimensional Data for Clustering</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6"/>
          </p:nvPr>
        </p:nvSpPr>
        <p:spPr>
          <a:xfrm>
            <a:off x="594360" y="3279579"/>
            <a:ext cx="5044440" cy="2994415"/>
          </a:xfrm>
        </p:spPr>
        <p:txBody>
          <a:bodyPr vert="horz" lIns="0" tIns="228600" rIns="0" bIns="0" rtlCol="0">
            <a:normAutofit/>
          </a:bodyPr>
          <a:lstStyle/>
          <a:p>
            <a:pPr marL="342900" indent="-342900">
              <a:buFont typeface="Arial" panose="020B0604020202020204" pitchFamily="34" charset="0"/>
              <a:buChar char="•"/>
            </a:pPr>
            <a:r>
              <a:rPr lang="en-CA" dirty="0"/>
              <a:t>Curse of Dimensionality</a:t>
            </a:r>
          </a:p>
          <a:p>
            <a:pPr marL="342900" indent="-342900">
              <a:buFont typeface="Arial" panose="020B0604020202020204" pitchFamily="34" charset="0"/>
              <a:buChar char="•"/>
            </a:pPr>
            <a:r>
              <a:rPr lang="en-CA" dirty="0"/>
              <a:t>Noise and Redundancy</a:t>
            </a:r>
          </a:p>
          <a:p>
            <a:pPr marL="342900" indent="-342900">
              <a:buFont typeface="Arial" panose="020B0604020202020204" pitchFamily="34" charset="0"/>
              <a:buChar char="•"/>
            </a:pPr>
            <a:r>
              <a:rPr lang="en-CA" dirty="0"/>
              <a:t>Computational Complexity</a:t>
            </a:r>
          </a:p>
          <a:p>
            <a:pPr marL="342900" indent="-342900">
              <a:buFont typeface="Arial" panose="020B0604020202020204" pitchFamily="34" charset="0"/>
              <a:buChar char="•"/>
            </a:pPr>
            <a:r>
              <a:rPr lang="en-CA" dirty="0"/>
              <a:t>Reduced Interpretability</a:t>
            </a:r>
          </a:p>
          <a:p>
            <a:pPr marL="342900" indent="-342900">
              <a:buFont typeface="Arial" panose="020B0604020202020204" pitchFamily="34" charset="0"/>
              <a:buChar char="•"/>
            </a:pPr>
            <a:r>
              <a:rPr lang="en-CA" dirty="0"/>
              <a:t>Challenging Visualization</a:t>
            </a:r>
          </a:p>
        </p:txBody>
      </p:sp>
      <p:pic>
        <p:nvPicPr>
          <p:cNvPr id="10" name="Video 9" descr="3D Glass Reflecting Light">
            <a:extLst>
              <a:ext uri="{FF2B5EF4-FFF2-40B4-BE49-F238E27FC236}">
                <a16:creationId xmlns:a16="http://schemas.microsoft.com/office/drawing/2014/main" id="{A37F237A-3660-B937-B371-F9EC76A5BDEF}"/>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14545" r="35129" b="-1"/>
          <a:stretch/>
        </p:blipFill>
        <p:spPr>
          <a:xfrm>
            <a:off x="6096000" y="10"/>
            <a:ext cx="6118225" cy="6857990"/>
          </a:xfrm>
          <a:prstGeom prst="rect">
            <a:avLst/>
          </a:prstGeom>
          <a:noFill/>
        </p:spPr>
      </p:pic>
      <p:pic>
        <p:nvPicPr>
          <p:cNvPr id="39" name="Audio 38">
            <a:hlinkClick r:id="" action="ppaction://media"/>
            <a:extLst>
              <a:ext uri="{FF2B5EF4-FFF2-40B4-BE49-F238E27FC236}">
                <a16:creationId xmlns:a16="http://schemas.microsoft.com/office/drawing/2014/main" id="{50DB6234-4975-5E98-370C-881CD6504A20}"/>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6795958"/>
      </p:ext>
    </p:extLst>
  </p:cSld>
  <p:clrMapOvr>
    <a:masterClrMapping/>
  </p:clrMapOvr>
  <mc:AlternateContent xmlns:mc="http://schemas.openxmlformats.org/markup-compatibility/2006">
    <mc:Choice xmlns:p14="http://schemas.microsoft.com/office/powerpoint/2010/main" Requires="p14">
      <p:transition spd="slow" p14:dur="2000" advTm="16747"/>
    </mc:Choice>
    <mc:Fallback>
      <p:transition spd="slow" advTm="16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00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mute="1">
                <p:cTn id="15" repeatCount="indefinite" fill="hold" display="0">
                  <p:stCondLst>
                    <p:cond delay="indefinite"/>
                  </p:stCondLst>
                </p:cTn>
                <p:tgtEl>
                  <p:spTgt spid="10"/>
                </p:tgtEl>
              </p:cMediaNode>
            </p:video>
            <p:audio isNarration="1">
              <p:cMediaNode vol="80000" showWhenStopped="0">
                <p:cTn id="16" fill="hold" display="0">
                  <p:stCondLst>
                    <p:cond delay="indefinite"/>
                  </p:stCondLst>
                  <p:endCondLst>
                    <p:cond evt="onStopAudio" delay="0">
                      <p:tgtEl>
                        <p:sldTgt/>
                      </p:tgtEl>
                    </p:cond>
                  </p:endCondLst>
                </p:cTn>
                <p:tgtEl>
                  <p:spTgt spid="39"/>
                </p:tgtEl>
              </p:cMediaNode>
            </p:audio>
          </p:childTnLst>
        </p:cTn>
      </p:par>
    </p:tnLst>
  </p:timing>
  <p:extLst>
    <p:ext uri="{E180D4A7-C9FB-4DFB-919C-405C955672EB}">
      <p14:showEvtLst xmlns:p14="http://schemas.microsoft.com/office/powerpoint/2010/main">
        <p14:playEvt time="95" objId="10"/>
        <p14:playEvt time="7064" objId="10"/>
        <p14:stopEvt time="16747" objId="10"/>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202400"/>
            <a:ext cx="10972800" cy="1570325"/>
          </a:xfrm>
        </p:spPr>
        <p:txBody>
          <a:bodyPr anchor="b">
            <a:normAutofit/>
          </a:bodyPr>
          <a:lstStyle/>
          <a:p>
            <a:r>
              <a:rPr lang="en-CA" dirty="0"/>
              <a:t>Benefits of Dimensionality Reduction for Clustering</a:t>
            </a:r>
            <a:endParaRPr lang="en-US" dirty="0"/>
          </a:p>
        </p:txBody>
      </p:sp>
      <p:graphicFrame>
        <p:nvGraphicFramePr>
          <p:cNvPr id="12" name="Content Placeholder 2">
            <a:extLst>
              <a:ext uri="{FF2B5EF4-FFF2-40B4-BE49-F238E27FC236}">
                <a16:creationId xmlns:a16="http://schemas.microsoft.com/office/drawing/2014/main" id="{7BECB786-CD67-D399-7148-52457269E2AE}"/>
              </a:ext>
            </a:extLst>
          </p:cNvPr>
          <p:cNvGraphicFramePr>
            <a:graphicFrameLocks noGrp="1"/>
          </p:cNvGraphicFramePr>
          <p:nvPr>
            <p:ph type="tbl" sz="quarter" idx="10"/>
          </p:nvPr>
        </p:nvGraphicFramePr>
        <p:xfrm>
          <a:off x="594360" y="2628629"/>
          <a:ext cx="10972800" cy="3636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3" name="Audio 42">
            <a:hlinkClick r:id="" action="ppaction://media"/>
            <a:extLst>
              <a:ext uri="{FF2B5EF4-FFF2-40B4-BE49-F238E27FC236}">
                <a16:creationId xmlns:a16="http://schemas.microsoft.com/office/drawing/2014/main" id="{957B1F2F-60B2-CDED-6C41-3517E1856E3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66655591"/>
      </p:ext>
    </p:extLst>
  </p:cSld>
  <p:clrMapOvr>
    <a:masterClrMapping/>
  </p:clrMapOvr>
  <mc:AlternateContent xmlns:mc="http://schemas.openxmlformats.org/markup-compatibility/2006">
    <mc:Choice xmlns:p14="http://schemas.microsoft.com/office/powerpoint/2010/main" Requires="p14">
      <p:transition spd="slow" p14:dur="2000" advTm="14140"/>
    </mc:Choice>
    <mc:Fallback>
      <p:transition spd="slow" advTm="14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p:txBody>
          <a:bodyPr/>
          <a:lstStyle/>
          <a:p>
            <a:r>
              <a:rPr lang="en-CA" dirty="0"/>
              <a:t>How Dimensionality Reduction Enhances Clustering</a:t>
            </a:r>
            <a:endParaRPr lang="en-US" dirty="0"/>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2811294" y="2282008"/>
            <a:ext cx="8656806" cy="3953422"/>
          </a:xfrm>
        </p:spPr>
        <p:txBody>
          <a:bodyPr vert="horz" lIns="0" tIns="228600" rIns="0" bIns="0" rtlCol="0" anchor="t">
            <a:normAutofit fontScale="92500" lnSpcReduction="10000"/>
          </a:bodyPr>
          <a:lstStyle/>
          <a:p>
            <a:pPr marL="283210" indent="-283210"/>
            <a:r>
              <a:rPr lang="en-CA" b="1" dirty="0">
                <a:ea typeface="+mn-lt"/>
                <a:cs typeface="+mn-lt"/>
              </a:rPr>
              <a:t>Preprocessing</a:t>
            </a:r>
            <a:r>
              <a:rPr lang="en-CA" dirty="0">
                <a:ea typeface="+mn-lt"/>
                <a:cs typeface="+mn-lt"/>
              </a:rPr>
              <a:t>: Applying dimensionality reduction as a preprocessing step helps in removing noise and irrelevant features, leading to more distinct and meaningful clusters.</a:t>
            </a:r>
          </a:p>
          <a:p>
            <a:pPr marL="283210" indent="-283210"/>
            <a:r>
              <a:rPr lang="en-CA" b="1" dirty="0">
                <a:ea typeface="+mn-lt"/>
                <a:cs typeface="+mn-lt"/>
              </a:rPr>
              <a:t>Visualization and Validation</a:t>
            </a:r>
            <a:r>
              <a:rPr lang="en-CA" dirty="0">
                <a:ea typeface="+mn-lt"/>
                <a:cs typeface="+mn-lt"/>
              </a:rPr>
              <a:t>: Techniques like t-SNE and UMAP enable the visualization of high-dimensional data in 2D or 3D, aiding in the validation and interpretation of clustering results.</a:t>
            </a:r>
            <a:endParaRPr lang="en-CA" dirty="0"/>
          </a:p>
          <a:p>
            <a:pPr marL="283210" indent="-283210"/>
            <a:r>
              <a:rPr lang="en-CA" b="1" dirty="0">
                <a:ea typeface="+mn-lt"/>
                <a:cs typeface="+mn-lt"/>
              </a:rPr>
              <a:t>Feature Selection and Extraction</a:t>
            </a:r>
            <a:r>
              <a:rPr lang="en-CA" dirty="0">
                <a:ea typeface="+mn-lt"/>
                <a:cs typeface="+mn-lt"/>
              </a:rPr>
              <a:t>: Techniques like PCA extract the most significant features, which can improve the performance of clustering algorithms by focusing on the most informative aspects of the data.</a:t>
            </a:r>
            <a:endParaRPr lang="en-CA" dirty="0"/>
          </a:p>
          <a:p>
            <a:pPr marL="283210" indent="-283210"/>
            <a:r>
              <a:rPr lang="en-CA" b="1" dirty="0">
                <a:ea typeface="+mn-lt"/>
                <a:cs typeface="+mn-lt"/>
              </a:rPr>
              <a:t>Distance Measurement</a:t>
            </a:r>
            <a:r>
              <a:rPr lang="en-CA" dirty="0">
                <a:ea typeface="+mn-lt"/>
                <a:cs typeface="+mn-lt"/>
              </a:rPr>
              <a:t>: Dimensionality reduction helps in improving the accuracy of distance measurements by removing irrelevant dimensions, making clustering algorithms more effective.</a:t>
            </a:r>
            <a:endParaRPr lang="en-CA" dirty="0"/>
          </a:p>
          <a:p>
            <a:pPr marL="283210" indent="-283210"/>
            <a:endParaRPr lang="en-CA" dirty="0"/>
          </a:p>
        </p:txBody>
      </p:sp>
      <p:pic>
        <p:nvPicPr>
          <p:cNvPr id="8" name="Audio 7">
            <a:hlinkClick r:id="" action="ppaction://media"/>
            <a:extLst>
              <a:ext uri="{FF2B5EF4-FFF2-40B4-BE49-F238E27FC236}">
                <a16:creationId xmlns:a16="http://schemas.microsoft.com/office/drawing/2014/main" id="{CD17D717-B6B7-299F-F4C2-C21DC6FA6F8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6889323"/>
      </p:ext>
    </p:extLst>
  </p:cSld>
  <p:clrMapOvr>
    <a:masterClrMapping/>
  </p:clrMapOvr>
  <mc:AlternateContent xmlns:mc="http://schemas.openxmlformats.org/markup-compatibility/2006">
    <mc:Choice xmlns:p14="http://schemas.microsoft.com/office/powerpoint/2010/main" Requires="p14">
      <p:transition spd="slow" p14:dur="2000" advTm="14077"/>
    </mc:Choice>
    <mc:Fallback>
      <p:transition spd="slow" advTm="14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89572"/>
            <a:ext cx="6787747" cy="1593507"/>
          </a:xfrm>
        </p:spPr>
        <p:txBody>
          <a:bodyPr anchor="b">
            <a:normAutofit/>
          </a:bodyPr>
          <a:lstStyle/>
          <a:p>
            <a:r>
              <a:rPr lang="en-CA" dirty="0"/>
              <a:t>Principal Component Analysis (PCA)</a:t>
            </a:r>
            <a:endParaRPr lang="en-US" dirty="0"/>
          </a:p>
        </p:txBody>
      </p:sp>
      <p:graphicFrame>
        <p:nvGraphicFramePr>
          <p:cNvPr id="11" name="Content Placeholder 2">
            <a:extLst>
              <a:ext uri="{FF2B5EF4-FFF2-40B4-BE49-F238E27FC236}">
                <a16:creationId xmlns:a16="http://schemas.microsoft.com/office/drawing/2014/main" id="{8F960EC6-1427-B12F-9945-1A682558931E}"/>
              </a:ext>
            </a:extLst>
          </p:cNvPr>
          <p:cNvGraphicFramePr>
            <a:graphicFrameLocks noGrp="1"/>
          </p:cNvGraphicFramePr>
          <p:nvPr>
            <p:ph sz="quarter" idx="13"/>
          </p:nvPr>
        </p:nvGraphicFramePr>
        <p:xfrm>
          <a:off x="594359" y="2749278"/>
          <a:ext cx="6787747" cy="37085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24A3D9C9-B9B5-B249-D1AD-1690043CCC0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0142098"/>
      </p:ext>
    </p:extLst>
  </p:cSld>
  <p:clrMapOvr>
    <a:masterClrMapping/>
  </p:clrMapOvr>
  <mc:AlternateContent xmlns:mc="http://schemas.openxmlformats.org/markup-compatibility/2006">
    <mc:Choice xmlns:p14="http://schemas.microsoft.com/office/powerpoint/2010/main" Requires="p14">
      <p:transition spd="slow" p14:dur="2000" advTm="15904"/>
    </mc:Choice>
    <mc:Fallback>
      <p:transition spd="slow" advTm="15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202400"/>
            <a:ext cx="10972800" cy="1570325"/>
          </a:xfrm>
        </p:spPr>
        <p:txBody>
          <a:bodyPr anchor="b">
            <a:normAutofit/>
          </a:bodyPr>
          <a:lstStyle/>
          <a:p>
            <a:r>
              <a:rPr lang="en-CA" dirty="0"/>
              <a:t>Core Concepts of PCA</a:t>
            </a:r>
            <a:endParaRPr lang="en-US" dirty="0"/>
          </a:p>
        </p:txBody>
      </p:sp>
      <p:graphicFrame>
        <p:nvGraphicFramePr>
          <p:cNvPr id="5" name="Content Placeholder 2">
            <a:extLst>
              <a:ext uri="{FF2B5EF4-FFF2-40B4-BE49-F238E27FC236}">
                <a16:creationId xmlns:a16="http://schemas.microsoft.com/office/drawing/2014/main" id="{6EE898F5-C9DC-00DA-3824-1F4E27754DFA}"/>
              </a:ext>
            </a:extLst>
          </p:cNvPr>
          <p:cNvGraphicFramePr>
            <a:graphicFrameLocks noGrp="1"/>
          </p:cNvGraphicFramePr>
          <p:nvPr>
            <p:ph type="tbl" sz="quarter" idx="10"/>
          </p:nvPr>
        </p:nvGraphicFramePr>
        <p:xfrm>
          <a:off x="594360" y="2628629"/>
          <a:ext cx="10972800" cy="3636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Audio 12">
            <a:hlinkClick r:id="" action="ppaction://media"/>
            <a:extLst>
              <a:ext uri="{FF2B5EF4-FFF2-40B4-BE49-F238E27FC236}">
                <a16:creationId xmlns:a16="http://schemas.microsoft.com/office/drawing/2014/main" id="{6075F951-4200-6065-263C-D35EFBF11A2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8744742"/>
      </p:ext>
    </p:extLst>
  </p:cSld>
  <p:clrMapOvr>
    <a:masterClrMapping/>
  </p:clrMapOvr>
  <mc:AlternateContent xmlns:mc="http://schemas.openxmlformats.org/markup-compatibility/2006">
    <mc:Choice xmlns:p14="http://schemas.microsoft.com/office/powerpoint/2010/main" Requires="p14">
      <p:transition spd="slow" p14:dur="2000" advTm="5648"/>
    </mc:Choice>
    <mc:Fallback>
      <p:transition spd="slow" advTm="5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t-Distributed Stochastic </a:t>
            </a:r>
            <a:r>
              <a:rPr lang="en-US" dirty="0" err="1"/>
              <a:t>Neighbour</a:t>
            </a:r>
            <a:r>
              <a:rPr lang="en-US" dirty="0"/>
              <a:t> Embedding (t-SNE) </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p:txBody>
          <a:bodyPr vert="horz" lIns="0" tIns="228600" rIns="0" bIns="0" rtlCol="0" anchor="t">
            <a:normAutofit/>
          </a:bodyPr>
          <a:lstStyle/>
          <a:p>
            <a:pPr marL="283210" indent="-283210"/>
            <a:r>
              <a:rPr lang="en-US" dirty="0">
                <a:ea typeface="+mn-lt"/>
                <a:cs typeface="+mn-lt"/>
              </a:rPr>
              <a:t>t-SNE is a non-linear dimensionality reduction technique developed by Laurens van der </a:t>
            </a:r>
            <a:r>
              <a:rPr lang="en-US" dirty="0" err="1">
                <a:ea typeface="+mn-lt"/>
                <a:cs typeface="+mn-lt"/>
              </a:rPr>
              <a:t>Maaten</a:t>
            </a:r>
            <a:r>
              <a:rPr lang="en-US" dirty="0">
                <a:ea typeface="+mn-lt"/>
                <a:cs typeface="+mn-lt"/>
              </a:rPr>
              <a:t> and Geoffrey Hinton.</a:t>
            </a:r>
          </a:p>
          <a:p>
            <a:pPr marL="283210" indent="-283210"/>
            <a:r>
              <a:rPr lang="en-US" dirty="0">
                <a:ea typeface="+mn-lt"/>
                <a:cs typeface="+mn-lt"/>
              </a:rPr>
              <a:t>It is primarily used for the visualization of high-dimensional data in a lower-dimensional space (usually 2D or 3D), while preserving the structure and relationships between data points.</a:t>
            </a:r>
          </a:p>
          <a:p>
            <a:pPr marL="283210" indent="-283210"/>
            <a:r>
              <a:rPr lang="en-US" b="1" dirty="0"/>
              <a:t>Key Concept</a:t>
            </a:r>
            <a:r>
              <a:rPr lang="en-US" dirty="0"/>
              <a:t>: Points that are close in the high-dimensional space should stay close in the low-dimensional space, and points that are far apart should remain far apart.</a:t>
            </a:r>
            <a:endParaRPr lang="en-CA" dirty="0"/>
          </a:p>
        </p:txBody>
      </p:sp>
      <p:pic>
        <p:nvPicPr>
          <p:cNvPr id="39" name="Audio 38">
            <a:hlinkClick r:id="" action="ppaction://media"/>
            <a:extLst>
              <a:ext uri="{FF2B5EF4-FFF2-40B4-BE49-F238E27FC236}">
                <a16:creationId xmlns:a16="http://schemas.microsoft.com/office/drawing/2014/main" id="{E1D708E1-8D0F-E723-1423-F83E22C194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01941856"/>
      </p:ext>
    </p:extLst>
  </p:cSld>
  <p:clrMapOvr>
    <a:masterClrMapping/>
  </p:clrMapOvr>
  <mc:AlternateContent xmlns:mc="http://schemas.openxmlformats.org/markup-compatibility/2006">
    <mc:Choice xmlns:p14="http://schemas.microsoft.com/office/powerpoint/2010/main" Requires="p14">
      <p:transition spd="slow" p14:dur="2000" advTm="21779"/>
    </mc:Choice>
    <mc:Fallback>
      <p:transition spd="slow" advTm="21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p:txBody>
          <a:bodyPr/>
          <a:lstStyle/>
          <a:p>
            <a:r>
              <a:rPr lang="en-US" dirty="0"/>
              <a:t>Uniform Manifold Approximation and Projection (UMAP)</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p:txBody>
          <a:bodyPr vert="horz" lIns="0" tIns="228600" rIns="0" bIns="0" rtlCol="0" anchor="t">
            <a:normAutofit/>
          </a:bodyPr>
          <a:lstStyle/>
          <a:p>
            <a:pPr marL="283210" indent="-283210"/>
            <a:r>
              <a:rPr lang="en-US" b="1" dirty="0"/>
              <a:t>UMAP</a:t>
            </a:r>
            <a:r>
              <a:rPr lang="en-US" dirty="0"/>
              <a:t> is a non-linear dimensionality reduction technique, similar to t-SNE (t-distributed Stochastic Neighbor Embedding), but with several advantages in terms of speed, scalability, and preservation of the global structure of the data.</a:t>
            </a:r>
            <a:endParaRPr lang="en-CA" b="1" dirty="0">
              <a:ea typeface="+mn-lt"/>
              <a:cs typeface="+mn-lt"/>
            </a:endParaRPr>
          </a:p>
          <a:p>
            <a:pPr marL="283210" indent="-283210"/>
            <a:r>
              <a:rPr lang="en-US" dirty="0"/>
              <a:t>Developed by Leland McInnes, John Healy, and James Melville, UMAP is grounded in topological and geometric principles.</a:t>
            </a:r>
          </a:p>
          <a:p>
            <a:pPr marL="283210" indent="-283210"/>
            <a:r>
              <a:rPr lang="en-US" dirty="0"/>
              <a:t>It optimizes a cost function that preserves both local and global data structure, maintaining the relationships between points in the high-dimensional space when projected to lower dimensions.</a:t>
            </a:r>
            <a:endParaRPr lang="en-CA" dirty="0"/>
          </a:p>
        </p:txBody>
      </p:sp>
      <p:pic>
        <p:nvPicPr>
          <p:cNvPr id="22" name="Audio 21">
            <a:hlinkClick r:id="" action="ppaction://media"/>
            <a:extLst>
              <a:ext uri="{FF2B5EF4-FFF2-40B4-BE49-F238E27FC236}">
                <a16:creationId xmlns:a16="http://schemas.microsoft.com/office/drawing/2014/main" id="{9A4C8248-7534-DE7E-9555-0348841EE3F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9077790"/>
      </p:ext>
    </p:extLst>
  </p:cSld>
  <p:clrMapOvr>
    <a:masterClrMapping/>
  </p:clrMapOvr>
  <mc:AlternateContent xmlns:mc="http://schemas.openxmlformats.org/markup-compatibility/2006">
    <mc:Choice xmlns:p14="http://schemas.microsoft.com/office/powerpoint/2010/main" Requires="p14">
      <p:transition spd="slow" p14:dur="2000" advTm="12356"/>
    </mc:Choice>
    <mc:Fallback>
      <p:transition spd="slow" advTm="12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How t-SNE and UMAP work in general?</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594360" y="2389014"/>
            <a:ext cx="6096000" cy="1939796"/>
          </a:xfrm>
        </p:spPr>
        <p:txBody>
          <a:bodyPr vert="horz" lIns="0" tIns="228600" rIns="0" bIns="0" rtlCol="0" anchor="t">
            <a:normAutofit/>
          </a:bodyPr>
          <a:lstStyle/>
          <a:p>
            <a:pPr marL="0" indent="0">
              <a:buNone/>
            </a:pPr>
            <a:r>
              <a:rPr lang="en-US" dirty="0"/>
              <a:t>Let's say we have 2D graph. If we want to reduce this into a flat 1D plot.</a:t>
            </a:r>
          </a:p>
          <a:p>
            <a:pPr marL="0" indent="0">
              <a:buNone/>
            </a:pPr>
            <a:r>
              <a:rPr lang="en-US" dirty="0"/>
              <a:t>If we just project the data on either the x or y axis we would be left with a mess as the original clustering would not be preserved.</a:t>
            </a:r>
          </a:p>
        </p:txBody>
      </p:sp>
      <p:pic>
        <p:nvPicPr>
          <p:cNvPr id="5" name="Picture 4">
            <a:extLst>
              <a:ext uri="{FF2B5EF4-FFF2-40B4-BE49-F238E27FC236}">
                <a16:creationId xmlns:a16="http://schemas.microsoft.com/office/drawing/2014/main" id="{0D167277-56BF-8DFD-A078-72A16BD4A9AF}"/>
              </a:ext>
            </a:extLst>
          </p:cNvPr>
          <p:cNvPicPr>
            <a:picLocks noChangeAspect="1"/>
          </p:cNvPicPr>
          <p:nvPr/>
        </p:nvPicPr>
        <p:blipFill>
          <a:blip r:embed="rId5"/>
          <a:stretch>
            <a:fillRect/>
          </a:stretch>
        </p:blipFill>
        <p:spPr>
          <a:xfrm>
            <a:off x="6301255" y="2131609"/>
            <a:ext cx="1831068" cy="1627616"/>
          </a:xfrm>
          <a:prstGeom prst="rect">
            <a:avLst/>
          </a:prstGeom>
        </p:spPr>
      </p:pic>
      <p:pic>
        <p:nvPicPr>
          <p:cNvPr id="7" name="Picture 6">
            <a:extLst>
              <a:ext uri="{FF2B5EF4-FFF2-40B4-BE49-F238E27FC236}">
                <a16:creationId xmlns:a16="http://schemas.microsoft.com/office/drawing/2014/main" id="{7AB8BC3A-6E24-C830-2731-23DE61CA4DB8}"/>
              </a:ext>
            </a:extLst>
          </p:cNvPr>
          <p:cNvPicPr>
            <a:picLocks noChangeAspect="1"/>
          </p:cNvPicPr>
          <p:nvPr/>
        </p:nvPicPr>
        <p:blipFill>
          <a:blip r:embed="rId6"/>
          <a:stretch>
            <a:fillRect/>
          </a:stretch>
        </p:blipFill>
        <p:spPr>
          <a:xfrm>
            <a:off x="3238781" y="4015056"/>
            <a:ext cx="1924509" cy="1717004"/>
          </a:xfrm>
          <a:prstGeom prst="rect">
            <a:avLst/>
          </a:prstGeom>
        </p:spPr>
      </p:pic>
      <p:sp>
        <p:nvSpPr>
          <p:cNvPr id="8" name="Content Placeholder 2">
            <a:extLst>
              <a:ext uri="{FF2B5EF4-FFF2-40B4-BE49-F238E27FC236}">
                <a16:creationId xmlns:a16="http://schemas.microsoft.com/office/drawing/2014/main" id="{66CBF00F-295F-9E2A-AAB0-611EBF7A8728}"/>
              </a:ext>
            </a:extLst>
          </p:cNvPr>
          <p:cNvSpPr txBox="1">
            <a:spLocks/>
          </p:cNvSpPr>
          <p:nvPr/>
        </p:nvSpPr>
        <p:spPr>
          <a:xfrm>
            <a:off x="6624317" y="3759225"/>
            <a:ext cx="5367284" cy="1939796"/>
          </a:xfrm>
          <a:prstGeom prst="rect">
            <a:avLst/>
          </a:prstGeom>
        </p:spPr>
        <p:txBody>
          <a:bodyPr vert="horz" lIns="0" tIns="228600" rIns="0" bIns="0" rtlCol="0" anchor="t">
            <a:normAutofit/>
          </a:bodyPr>
          <a:lstStyle>
            <a:lvl1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1pPr>
            <a:lvl2pPr marL="6858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11430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20574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 how does t-SNE/UMAP project the data into a low dimensional space such that the high dimensional clustering can be preserved?</a:t>
            </a:r>
          </a:p>
        </p:txBody>
      </p:sp>
      <p:pic>
        <p:nvPicPr>
          <p:cNvPr id="10" name="Picture 9">
            <a:extLst>
              <a:ext uri="{FF2B5EF4-FFF2-40B4-BE49-F238E27FC236}">
                <a16:creationId xmlns:a16="http://schemas.microsoft.com/office/drawing/2014/main" id="{6A238849-045E-C1B6-4C4A-61A3E098B12A}"/>
              </a:ext>
            </a:extLst>
          </p:cNvPr>
          <p:cNvPicPr>
            <a:picLocks noChangeAspect="1"/>
          </p:cNvPicPr>
          <p:nvPr/>
        </p:nvPicPr>
        <p:blipFill>
          <a:blip r:embed="rId7"/>
          <a:stretch>
            <a:fillRect/>
          </a:stretch>
        </p:blipFill>
        <p:spPr>
          <a:xfrm>
            <a:off x="7406766" y="4873558"/>
            <a:ext cx="2905060" cy="1781653"/>
          </a:xfrm>
          <a:prstGeom prst="rect">
            <a:avLst/>
          </a:prstGeom>
        </p:spPr>
      </p:pic>
      <p:pic>
        <p:nvPicPr>
          <p:cNvPr id="62" name="Audio 61">
            <a:hlinkClick r:id="" action="ppaction://media"/>
            <a:extLst>
              <a:ext uri="{FF2B5EF4-FFF2-40B4-BE49-F238E27FC236}">
                <a16:creationId xmlns:a16="http://schemas.microsoft.com/office/drawing/2014/main" id="{5E6ADDD6-BB19-631C-F828-F313EF6498C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3809357"/>
      </p:ext>
    </p:extLst>
  </p:cSld>
  <p:clrMapOvr>
    <a:masterClrMapping/>
  </p:clrMapOvr>
  <mc:AlternateContent xmlns:mc="http://schemas.openxmlformats.org/markup-compatibility/2006">
    <mc:Choice xmlns:p14="http://schemas.microsoft.com/office/powerpoint/2010/main" Requires="p14">
      <p:transition spd="slow" p14:dur="2000" advTm="25647"/>
    </mc:Choice>
    <mc:Fallback>
      <p:transition spd="slow" advTm="25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8DB431A1-9806-9CFE-0E5F-1A5611C2A666}"/>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124" b="3124"/>
          <a:stretch/>
        </p:blipFill>
        <p:spPr>
          <a:xfrm>
            <a:off x="0" y="0"/>
            <a:ext cx="12192000" cy="6880225"/>
          </a:xfrm>
        </p:spPr>
      </p:pic>
      <p:sp>
        <p:nvSpPr>
          <p:cNvPr id="3" name="Title 2">
            <a:extLst>
              <a:ext uri="{FF2B5EF4-FFF2-40B4-BE49-F238E27FC236}">
                <a16:creationId xmlns:a16="http://schemas.microsoft.com/office/drawing/2014/main" id="{9C37279A-330D-886F-340D-494A5005E5FC}"/>
              </a:ext>
            </a:extLst>
          </p:cNvPr>
          <p:cNvSpPr>
            <a:spLocks noGrp="1"/>
          </p:cNvSpPr>
          <p:nvPr>
            <p:ph type="title"/>
          </p:nvPr>
        </p:nvSpPr>
        <p:spPr>
          <a:xfrm>
            <a:off x="6309359" y="444933"/>
            <a:ext cx="5477479" cy="3291840"/>
          </a:xfrm>
        </p:spPr>
        <p:txBody>
          <a:bodyPr/>
          <a:lstStyle/>
          <a:p>
            <a:r>
              <a:rPr lang="en-US" dirty="0"/>
              <a:t>Breast Cancer Study</a:t>
            </a:r>
          </a:p>
        </p:txBody>
      </p:sp>
      <p:pic>
        <p:nvPicPr>
          <p:cNvPr id="2" name="BC">
            <a:hlinkClick r:id="" action="ppaction://media"/>
            <a:extLst>
              <a:ext uri="{FF2B5EF4-FFF2-40B4-BE49-F238E27FC236}">
                <a16:creationId xmlns:a16="http://schemas.microsoft.com/office/drawing/2014/main" id="{9A30EF95-7A16-49B4-B0AA-DFBB8E9CC5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77238" y="6108267"/>
            <a:ext cx="609600" cy="609600"/>
          </a:xfrm>
          <a:prstGeom prst="rect">
            <a:avLst/>
          </a:prstGeom>
        </p:spPr>
      </p:pic>
    </p:spTree>
    <p:extLst>
      <p:ext uri="{BB962C8B-B14F-4D97-AF65-F5344CB8AC3E}">
        <p14:creationId xmlns:p14="http://schemas.microsoft.com/office/powerpoint/2010/main" val="224937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How t-SNE and UMAP work in general?</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2607986" y="2332642"/>
            <a:ext cx="6096000" cy="3319127"/>
          </a:xfrm>
        </p:spPr>
        <p:txBody>
          <a:bodyPr vert="horz" lIns="0" tIns="228600" rIns="0" bIns="0" rtlCol="0" anchor="t">
            <a:normAutofit fontScale="92500" lnSpcReduction="20000"/>
          </a:bodyPr>
          <a:lstStyle/>
          <a:p>
            <a:pPr marL="0" indent="0">
              <a:buNone/>
            </a:pPr>
            <a:r>
              <a:rPr lang="en-US" dirty="0"/>
              <a:t>It will start by projecting the point from the original 2D space on to the 1D space, at random for t-SNE but using something called Spectral Embedding for UMAP.</a:t>
            </a:r>
          </a:p>
          <a:p>
            <a:pPr marL="0" indent="0">
              <a:buNone/>
            </a:pPr>
            <a:endParaRPr lang="en-US" dirty="0"/>
          </a:p>
          <a:p>
            <a:pPr marL="0" indent="0">
              <a:buNone/>
            </a:pPr>
            <a:r>
              <a:rPr lang="en-US" dirty="0"/>
              <a:t>Let’s see how it moves one of the points - the first red one (R1). R1 wants to move towards the other red points of the same cluster. </a:t>
            </a:r>
          </a:p>
          <a:p>
            <a:pPr marL="0" indent="0">
              <a:buNone/>
            </a:pPr>
            <a:r>
              <a:rPr lang="en-US" dirty="0"/>
              <a:t>But the orange and blue points repel R1. Here, let’s assume the attraction is stronger, so R1 moves a little to the right. </a:t>
            </a:r>
          </a:p>
          <a:p>
            <a:pPr marL="0" indent="0">
              <a:buNone/>
            </a:pPr>
            <a:r>
              <a:rPr lang="en-US" dirty="0"/>
              <a:t>And this will continue until all the points are clustered.</a:t>
            </a:r>
          </a:p>
        </p:txBody>
      </p:sp>
      <p:pic>
        <p:nvPicPr>
          <p:cNvPr id="12" name="Picture 11">
            <a:extLst>
              <a:ext uri="{FF2B5EF4-FFF2-40B4-BE49-F238E27FC236}">
                <a16:creationId xmlns:a16="http://schemas.microsoft.com/office/drawing/2014/main" id="{50D0A242-CDF2-1BE4-BF8C-4085177386E7}"/>
              </a:ext>
            </a:extLst>
          </p:cNvPr>
          <p:cNvPicPr>
            <a:picLocks noChangeAspect="1"/>
          </p:cNvPicPr>
          <p:nvPr/>
        </p:nvPicPr>
        <p:blipFill>
          <a:blip r:embed="rId4"/>
          <a:stretch>
            <a:fillRect/>
          </a:stretch>
        </p:blipFill>
        <p:spPr>
          <a:xfrm>
            <a:off x="428991" y="2332642"/>
            <a:ext cx="2012652" cy="1757128"/>
          </a:xfrm>
          <a:prstGeom prst="rect">
            <a:avLst/>
          </a:prstGeom>
        </p:spPr>
      </p:pic>
      <p:pic>
        <p:nvPicPr>
          <p:cNvPr id="16" name="Picture 15">
            <a:extLst>
              <a:ext uri="{FF2B5EF4-FFF2-40B4-BE49-F238E27FC236}">
                <a16:creationId xmlns:a16="http://schemas.microsoft.com/office/drawing/2014/main" id="{90EDC107-5DA3-2A4C-D300-70584E25587F}"/>
              </a:ext>
            </a:extLst>
          </p:cNvPr>
          <p:cNvPicPr>
            <a:picLocks noChangeAspect="1"/>
          </p:cNvPicPr>
          <p:nvPr/>
        </p:nvPicPr>
        <p:blipFill>
          <a:blip r:embed="rId5"/>
          <a:stretch>
            <a:fillRect/>
          </a:stretch>
        </p:blipFill>
        <p:spPr>
          <a:xfrm>
            <a:off x="8703986" y="2816918"/>
            <a:ext cx="3384104" cy="1520808"/>
          </a:xfrm>
          <a:prstGeom prst="rect">
            <a:avLst/>
          </a:prstGeom>
        </p:spPr>
      </p:pic>
      <p:pic>
        <p:nvPicPr>
          <p:cNvPr id="18" name="Picture 17">
            <a:extLst>
              <a:ext uri="{FF2B5EF4-FFF2-40B4-BE49-F238E27FC236}">
                <a16:creationId xmlns:a16="http://schemas.microsoft.com/office/drawing/2014/main" id="{BD5542FD-D305-E27A-5569-6F4768399CF0}"/>
              </a:ext>
            </a:extLst>
          </p:cNvPr>
          <p:cNvPicPr>
            <a:picLocks noChangeAspect="1"/>
          </p:cNvPicPr>
          <p:nvPr/>
        </p:nvPicPr>
        <p:blipFill>
          <a:blip r:embed="rId6"/>
          <a:stretch>
            <a:fillRect/>
          </a:stretch>
        </p:blipFill>
        <p:spPr>
          <a:xfrm>
            <a:off x="8488857" y="4887288"/>
            <a:ext cx="3599233" cy="395041"/>
          </a:xfrm>
          <a:prstGeom prst="rect">
            <a:avLst/>
          </a:prstGeom>
        </p:spPr>
      </p:pic>
      <p:pic>
        <p:nvPicPr>
          <p:cNvPr id="5" name="Picture 4" descr="A row of colorful circles&#10;&#10;Description automatically generated">
            <a:extLst>
              <a:ext uri="{FF2B5EF4-FFF2-40B4-BE49-F238E27FC236}">
                <a16:creationId xmlns:a16="http://schemas.microsoft.com/office/drawing/2014/main" id="{AB7369D7-E92D-760D-54C0-A8A8E784FD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1663" y="5773525"/>
            <a:ext cx="4579133" cy="702134"/>
          </a:xfrm>
          <a:prstGeom prst="rect">
            <a:avLst/>
          </a:prstGeom>
        </p:spPr>
      </p:pic>
      <p:pic>
        <p:nvPicPr>
          <p:cNvPr id="31" name="Audio 30">
            <a:hlinkClick r:id="" action="ppaction://media"/>
            <a:extLst>
              <a:ext uri="{FF2B5EF4-FFF2-40B4-BE49-F238E27FC236}">
                <a16:creationId xmlns:a16="http://schemas.microsoft.com/office/drawing/2014/main" id="{F69CD63D-F826-F165-6390-1761EDE064B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8347324"/>
      </p:ext>
    </p:extLst>
  </p:cSld>
  <p:clrMapOvr>
    <a:masterClrMapping/>
  </p:clrMapOvr>
  <mc:AlternateContent xmlns:mc="http://schemas.openxmlformats.org/markup-compatibility/2006">
    <mc:Choice xmlns:p14="http://schemas.microsoft.com/office/powerpoint/2010/main" Requires="p14">
      <p:transition spd="slow" p14:dur="2000" advTm="36030"/>
    </mc:Choice>
    <mc:Fallback>
      <p:transition spd="slow" advTm="36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How t-SNE works?</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594360" y="2162305"/>
            <a:ext cx="6176091" cy="2257259"/>
          </a:xfrm>
        </p:spPr>
        <p:txBody>
          <a:bodyPr vert="horz" lIns="0" tIns="228600" rIns="0" bIns="0" rtlCol="0" anchor="t">
            <a:normAutofit fontScale="92500" lnSpcReduction="20000"/>
          </a:bodyPr>
          <a:lstStyle/>
          <a:p>
            <a:pPr marL="0" indent="0">
              <a:buNone/>
            </a:pPr>
            <a:r>
              <a:rPr lang="en-US" dirty="0"/>
              <a:t>First, the distance between a chosen point and another point is measured, which is then plotted on a Gaussian (normal) curve that is centered on the point chosen.</a:t>
            </a:r>
          </a:p>
          <a:p>
            <a:pPr marL="0" indent="0">
              <a:buNone/>
            </a:pPr>
            <a:r>
              <a:rPr lang="en-US" dirty="0"/>
              <a:t>A line is drawn from the other point to the curve. This process is done for all the points.</a:t>
            </a:r>
          </a:p>
          <a:p>
            <a:pPr marL="0" indent="0">
              <a:buNone/>
            </a:pPr>
            <a:r>
              <a:rPr lang="en-US" dirty="0"/>
              <a:t>After all of  which we will end up with a matrix of similarity scores. </a:t>
            </a:r>
          </a:p>
        </p:txBody>
      </p:sp>
      <p:pic>
        <p:nvPicPr>
          <p:cNvPr id="20" name="Picture 19">
            <a:extLst>
              <a:ext uri="{FF2B5EF4-FFF2-40B4-BE49-F238E27FC236}">
                <a16:creationId xmlns:a16="http://schemas.microsoft.com/office/drawing/2014/main" id="{0BE7F0DA-8411-2062-885D-667C936A923D}"/>
              </a:ext>
            </a:extLst>
          </p:cNvPr>
          <p:cNvPicPr>
            <a:picLocks noChangeAspect="1"/>
          </p:cNvPicPr>
          <p:nvPr/>
        </p:nvPicPr>
        <p:blipFill>
          <a:blip r:embed="rId5"/>
          <a:stretch>
            <a:fillRect/>
          </a:stretch>
        </p:blipFill>
        <p:spPr>
          <a:xfrm>
            <a:off x="6622266" y="482100"/>
            <a:ext cx="3070330" cy="3029117"/>
          </a:xfrm>
          <a:prstGeom prst="rect">
            <a:avLst/>
          </a:prstGeom>
        </p:spPr>
      </p:pic>
      <p:pic>
        <p:nvPicPr>
          <p:cNvPr id="22" name="Picture 21">
            <a:extLst>
              <a:ext uri="{FF2B5EF4-FFF2-40B4-BE49-F238E27FC236}">
                <a16:creationId xmlns:a16="http://schemas.microsoft.com/office/drawing/2014/main" id="{9264FA32-50B3-2928-AE6C-9CA9870E237C}"/>
              </a:ext>
            </a:extLst>
          </p:cNvPr>
          <p:cNvPicPr>
            <a:picLocks noChangeAspect="1"/>
          </p:cNvPicPr>
          <p:nvPr/>
        </p:nvPicPr>
        <p:blipFill>
          <a:blip r:embed="rId6"/>
          <a:stretch>
            <a:fillRect/>
          </a:stretch>
        </p:blipFill>
        <p:spPr>
          <a:xfrm>
            <a:off x="3732248" y="4205280"/>
            <a:ext cx="4727503" cy="2436482"/>
          </a:xfrm>
          <a:prstGeom prst="rect">
            <a:avLst/>
          </a:prstGeom>
        </p:spPr>
      </p:pic>
      <p:pic>
        <p:nvPicPr>
          <p:cNvPr id="47" name="Audio 46">
            <a:hlinkClick r:id="" action="ppaction://media"/>
            <a:extLst>
              <a:ext uri="{FF2B5EF4-FFF2-40B4-BE49-F238E27FC236}">
                <a16:creationId xmlns:a16="http://schemas.microsoft.com/office/drawing/2014/main" id="{E9DAB4C3-968A-B978-DA09-B83E4627C10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7360636"/>
      </p:ext>
    </p:extLst>
  </p:cSld>
  <p:clrMapOvr>
    <a:masterClrMapping/>
  </p:clrMapOvr>
  <mc:AlternateContent xmlns:mc="http://schemas.openxmlformats.org/markup-compatibility/2006">
    <mc:Choice xmlns:p14="http://schemas.microsoft.com/office/powerpoint/2010/main" Requires="p14">
      <p:transition spd="slow" p14:dur="2000" advTm="29059"/>
    </mc:Choice>
    <mc:Fallback>
      <p:transition spd="slow" advTm="29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How t-SNE works?</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4806435" y="2163406"/>
            <a:ext cx="7119676" cy="3439726"/>
          </a:xfrm>
        </p:spPr>
        <p:txBody>
          <a:bodyPr vert="horz" lIns="0" tIns="228600" rIns="0" bIns="0" rtlCol="0" anchor="t">
            <a:normAutofit/>
          </a:bodyPr>
          <a:lstStyle/>
          <a:p>
            <a:pPr marL="0" indent="0">
              <a:buNone/>
            </a:pPr>
            <a:r>
              <a:rPr lang="en-US" dirty="0"/>
              <a:t>We do the same things as in the previous slide but on the points of the 1D plot.</a:t>
            </a:r>
          </a:p>
          <a:p>
            <a:pPr marL="0" indent="0">
              <a:buNone/>
            </a:pPr>
            <a:r>
              <a:rPr lang="en-US" dirty="0"/>
              <a:t>The distance between a chosen point and another point is measured. This time it is plotted on a t-distribution curve, centered on the point chosen.</a:t>
            </a:r>
          </a:p>
          <a:p>
            <a:pPr marL="0" indent="0">
              <a:buNone/>
            </a:pPr>
            <a:r>
              <a:rPr lang="en-US" dirty="0"/>
              <a:t>As before a line is drawn from the other point to the curve, and the process carried out for all the points.</a:t>
            </a:r>
          </a:p>
          <a:p>
            <a:pPr marL="0" indent="0">
              <a:buNone/>
            </a:pPr>
            <a:r>
              <a:rPr lang="en-US" dirty="0"/>
              <a:t>After all of  which we will end up with a matrix of similarity scores. </a:t>
            </a:r>
          </a:p>
        </p:txBody>
      </p:sp>
      <p:pic>
        <p:nvPicPr>
          <p:cNvPr id="5" name="Picture 4">
            <a:extLst>
              <a:ext uri="{FF2B5EF4-FFF2-40B4-BE49-F238E27FC236}">
                <a16:creationId xmlns:a16="http://schemas.microsoft.com/office/drawing/2014/main" id="{944B43D3-470E-20B1-7017-6F866C7545C5}"/>
              </a:ext>
            </a:extLst>
          </p:cNvPr>
          <p:cNvPicPr>
            <a:picLocks noChangeAspect="1"/>
          </p:cNvPicPr>
          <p:nvPr/>
        </p:nvPicPr>
        <p:blipFill>
          <a:blip r:embed="rId5"/>
          <a:stretch>
            <a:fillRect/>
          </a:stretch>
        </p:blipFill>
        <p:spPr>
          <a:xfrm>
            <a:off x="960065" y="2409033"/>
            <a:ext cx="3634902" cy="395881"/>
          </a:xfrm>
          <a:prstGeom prst="rect">
            <a:avLst/>
          </a:prstGeom>
        </p:spPr>
      </p:pic>
      <p:pic>
        <p:nvPicPr>
          <p:cNvPr id="7" name="Picture 6">
            <a:extLst>
              <a:ext uri="{FF2B5EF4-FFF2-40B4-BE49-F238E27FC236}">
                <a16:creationId xmlns:a16="http://schemas.microsoft.com/office/drawing/2014/main" id="{EFA295B2-0AB6-AE9F-1999-2BFEF335C159}"/>
              </a:ext>
            </a:extLst>
          </p:cNvPr>
          <p:cNvPicPr>
            <a:picLocks noChangeAspect="1"/>
          </p:cNvPicPr>
          <p:nvPr/>
        </p:nvPicPr>
        <p:blipFill>
          <a:blip r:embed="rId6"/>
          <a:stretch>
            <a:fillRect/>
          </a:stretch>
        </p:blipFill>
        <p:spPr>
          <a:xfrm>
            <a:off x="2110632" y="2896685"/>
            <a:ext cx="2484335" cy="3010161"/>
          </a:xfrm>
          <a:prstGeom prst="rect">
            <a:avLst/>
          </a:prstGeom>
        </p:spPr>
      </p:pic>
      <p:pic>
        <p:nvPicPr>
          <p:cNvPr id="28" name="Audio 27">
            <a:hlinkClick r:id="" action="ppaction://media"/>
            <a:extLst>
              <a:ext uri="{FF2B5EF4-FFF2-40B4-BE49-F238E27FC236}">
                <a16:creationId xmlns:a16="http://schemas.microsoft.com/office/drawing/2014/main" id="{E54BDD0E-B860-1DF4-C989-5A985F48D6B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14379913"/>
      </p:ext>
    </p:extLst>
  </p:cSld>
  <p:clrMapOvr>
    <a:masterClrMapping/>
  </p:clrMapOvr>
  <mc:AlternateContent xmlns:mc="http://schemas.openxmlformats.org/markup-compatibility/2006">
    <mc:Choice xmlns:p14="http://schemas.microsoft.com/office/powerpoint/2010/main" Requires="p14">
      <p:transition spd="slow" p14:dur="2000" advTm="30215"/>
    </mc:Choice>
    <mc:Fallback>
      <p:transition spd="slow" advTm="30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How t-SNE works?</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3116856" y="2059647"/>
            <a:ext cx="6020643" cy="3439726"/>
          </a:xfrm>
        </p:spPr>
        <p:txBody>
          <a:bodyPr vert="horz" lIns="0" tIns="228600" rIns="0" bIns="0" rtlCol="0" anchor="t">
            <a:normAutofit/>
          </a:bodyPr>
          <a:lstStyle/>
          <a:p>
            <a:pPr marL="0" indent="0">
              <a:buNone/>
            </a:pPr>
            <a:r>
              <a:rPr lang="en-US" dirty="0"/>
              <a:t>Now the goal is to move the points of the 1D plot so that the similarity matrix of the 1D plot looks like the similarity matrix of the 2D plot.</a:t>
            </a:r>
          </a:p>
          <a:p>
            <a:pPr marL="0" indent="0">
              <a:buNone/>
            </a:pPr>
            <a:r>
              <a:rPr lang="en-US" dirty="0"/>
              <a:t>The t-SNE algorithm moves the points a little at a time, and each step it  chooses a direction that makes the matrix on the left look more like the matrix on the right.</a:t>
            </a:r>
          </a:p>
        </p:txBody>
      </p:sp>
      <p:pic>
        <p:nvPicPr>
          <p:cNvPr id="5" name="Picture 4">
            <a:extLst>
              <a:ext uri="{FF2B5EF4-FFF2-40B4-BE49-F238E27FC236}">
                <a16:creationId xmlns:a16="http://schemas.microsoft.com/office/drawing/2014/main" id="{944B43D3-470E-20B1-7017-6F866C7545C5}"/>
              </a:ext>
            </a:extLst>
          </p:cNvPr>
          <p:cNvPicPr>
            <a:picLocks noChangeAspect="1"/>
          </p:cNvPicPr>
          <p:nvPr/>
        </p:nvPicPr>
        <p:blipFill>
          <a:blip r:embed="rId5"/>
          <a:stretch>
            <a:fillRect/>
          </a:stretch>
        </p:blipFill>
        <p:spPr>
          <a:xfrm>
            <a:off x="2798593" y="4798352"/>
            <a:ext cx="3634902" cy="395881"/>
          </a:xfrm>
          <a:prstGeom prst="rect">
            <a:avLst/>
          </a:prstGeom>
        </p:spPr>
      </p:pic>
      <p:pic>
        <p:nvPicPr>
          <p:cNvPr id="11" name="Picture 10">
            <a:extLst>
              <a:ext uri="{FF2B5EF4-FFF2-40B4-BE49-F238E27FC236}">
                <a16:creationId xmlns:a16="http://schemas.microsoft.com/office/drawing/2014/main" id="{E3BE4348-A28D-72DF-C01B-9E340DCED3CA}"/>
              </a:ext>
            </a:extLst>
          </p:cNvPr>
          <p:cNvPicPr>
            <a:picLocks noChangeAspect="1"/>
          </p:cNvPicPr>
          <p:nvPr/>
        </p:nvPicPr>
        <p:blipFill rotWithShape="1">
          <a:blip r:embed="rId6"/>
          <a:srcRect l="3548" r="608"/>
          <a:stretch/>
        </p:blipFill>
        <p:spPr>
          <a:xfrm>
            <a:off x="704164" y="2261757"/>
            <a:ext cx="2412692" cy="2334485"/>
          </a:xfrm>
          <a:prstGeom prst="rect">
            <a:avLst/>
          </a:prstGeom>
        </p:spPr>
      </p:pic>
      <p:pic>
        <p:nvPicPr>
          <p:cNvPr id="13" name="Picture 12">
            <a:extLst>
              <a:ext uri="{FF2B5EF4-FFF2-40B4-BE49-F238E27FC236}">
                <a16:creationId xmlns:a16="http://schemas.microsoft.com/office/drawing/2014/main" id="{180D5BE3-ED94-E178-A44A-B501FAE32844}"/>
              </a:ext>
            </a:extLst>
          </p:cNvPr>
          <p:cNvPicPr>
            <a:picLocks noChangeAspect="1"/>
          </p:cNvPicPr>
          <p:nvPr/>
        </p:nvPicPr>
        <p:blipFill>
          <a:blip r:embed="rId7"/>
          <a:stretch>
            <a:fillRect/>
          </a:stretch>
        </p:blipFill>
        <p:spPr>
          <a:xfrm>
            <a:off x="9137499" y="2206327"/>
            <a:ext cx="2687676" cy="2445344"/>
          </a:xfrm>
          <a:prstGeom prst="rect">
            <a:avLst/>
          </a:prstGeom>
        </p:spPr>
      </p:pic>
      <p:pic>
        <p:nvPicPr>
          <p:cNvPr id="15" name="Picture 14">
            <a:extLst>
              <a:ext uri="{FF2B5EF4-FFF2-40B4-BE49-F238E27FC236}">
                <a16:creationId xmlns:a16="http://schemas.microsoft.com/office/drawing/2014/main" id="{08D6DA63-9774-ECDF-8D5E-60E4E35FEE71}"/>
              </a:ext>
            </a:extLst>
          </p:cNvPr>
          <p:cNvPicPr>
            <a:picLocks noChangeAspect="1"/>
          </p:cNvPicPr>
          <p:nvPr/>
        </p:nvPicPr>
        <p:blipFill>
          <a:blip r:embed="rId8"/>
          <a:stretch>
            <a:fillRect/>
          </a:stretch>
        </p:blipFill>
        <p:spPr>
          <a:xfrm>
            <a:off x="6433495" y="5194233"/>
            <a:ext cx="4198837" cy="430294"/>
          </a:xfrm>
          <a:prstGeom prst="rect">
            <a:avLst/>
          </a:prstGeom>
        </p:spPr>
      </p:pic>
      <p:pic>
        <p:nvPicPr>
          <p:cNvPr id="27" name="Audio 26">
            <a:hlinkClick r:id="" action="ppaction://media"/>
            <a:extLst>
              <a:ext uri="{FF2B5EF4-FFF2-40B4-BE49-F238E27FC236}">
                <a16:creationId xmlns:a16="http://schemas.microsoft.com/office/drawing/2014/main" id="{6573A244-AC2C-0DD0-7A67-B0AA78C9C43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0248558"/>
      </p:ext>
    </p:extLst>
  </p:cSld>
  <p:clrMapOvr>
    <a:masterClrMapping/>
  </p:clrMapOvr>
  <mc:AlternateContent xmlns:mc="http://schemas.openxmlformats.org/markup-compatibility/2006">
    <mc:Choice xmlns:p14="http://schemas.microsoft.com/office/powerpoint/2010/main" Requires="p14">
      <p:transition spd="slow" p14:dur="2000" advTm="21294"/>
    </mc:Choice>
    <mc:Fallback>
      <p:transition spd="slow" advTm="21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How UMAP works?</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4289898" y="2326593"/>
            <a:ext cx="7344383" cy="3938020"/>
          </a:xfrm>
        </p:spPr>
        <p:txBody>
          <a:bodyPr vert="horz" lIns="0" tIns="228600" rIns="0" bIns="0" rtlCol="0" anchor="t">
            <a:normAutofit/>
          </a:bodyPr>
          <a:lstStyle/>
          <a:p>
            <a:pPr marL="0" indent="0">
              <a:buNone/>
            </a:pPr>
            <a:r>
              <a:rPr lang="en-US" dirty="0"/>
              <a:t>Like t-SNE, UMAP calculates the distances between each pair of points in the 2D plot, but the way to calculate the similarity scores vary.</a:t>
            </a:r>
          </a:p>
          <a:p>
            <a:pPr marL="0" indent="0">
              <a:buNone/>
            </a:pPr>
            <a:r>
              <a:rPr lang="en-US" dirty="0"/>
              <a:t>The distances are not plotted on a normal curve and instead on a curve shaped depending on the most important parameter of UMAP, something called the number of neighbors.</a:t>
            </a:r>
          </a:p>
          <a:p>
            <a:pPr marL="0" indent="0">
              <a:buNone/>
            </a:pPr>
            <a:r>
              <a:rPr lang="en-US" dirty="0"/>
              <a:t>Smaller value of number of neighbors is like seeing the details but not the bigger picture but larger value give a bigger picture but less detail.</a:t>
            </a:r>
          </a:p>
          <a:p>
            <a:pPr marL="0" indent="0">
              <a:buNone/>
            </a:pPr>
            <a:r>
              <a:rPr lang="en-US" dirty="0"/>
              <a:t>UMAP uses the value from the formula: log</a:t>
            </a:r>
            <a:r>
              <a:rPr lang="en-US" baseline="-25000" dirty="0"/>
              <a:t>2</a:t>
            </a:r>
            <a:r>
              <a:rPr lang="en-US" dirty="0"/>
              <a:t>(</a:t>
            </a:r>
            <a:r>
              <a:rPr lang="en-US" dirty="0" err="1"/>
              <a:t>num.neighbours</a:t>
            </a:r>
            <a:r>
              <a:rPr lang="en-US" dirty="0"/>
              <a:t>), to define the shape of the curve.</a:t>
            </a:r>
          </a:p>
        </p:txBody>
      </p:sp>
      <p:pic>
        <p:nvPicPr>
          <p:cNvPr id="7" name="Picture 6">
            <a:extLst>
              <a:ext uri="{FF2B5EF4-FFF2-40B4-BE49-F238E27FC236}">
                <a16:creationId xmlns:a16="http://schemas.microsoft.com/office/drawing/2014/main" id="{0F9DFB8A-56C6-012F-86B4-35EF18040D3B}"/>
              </a:ext>
            </a:extLst>
          </p:cNvPr>
          <p:cNvPicPr>
            <a:picLocks noChangeAspect="1"/>
          </p:cNvPicPr>
          <p:nvPr/>
        </p:nvPicPr>
        <p:blipFill>
          <a:blip r:embed="rId5"/>
          <a:stretch>
            <a:fillRect/>
          </a:stretch>
        </p:blipFill>
        <p:spPr>
          <a:xfrm>
            <a:off x="2454774" y="2326593"/>
            <a:ext cx="1457223" cy="3628544"/>
          </a:xfrm>
          <a:prstGeom prst="rect">
            <a:avLst/>
          </a:prstGeom>
        </p:spPr>
      </p:pic>
      <p:pic>
        <p:nvPicPr>
          <p:cNvPr id="26" name="Audio 25">
            <a:hlinkClick r:id="" action="ppaction://media"/>
            <a:extLst>
              <a:ext uri="{FF2B5EF4-FFF2-40B4-BE49-F238E27FC236}">
                <a16:creationId xmlns:a16="http://schemas.microsoft.com/office/drawing/2014/main" id="{925F0C5A-6200-C2D5-C1D4-5F67DE3A7D5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80754562"/>
      </p:ext>
    </p:extLst>
  </p:cSld>
  <p:clrMapOvr>
    <a:masterClrMapping/>
  </p:clrMapOvr>
  <mc:AlternateContent xmlns:mc="http://schemas.openxmlformats.org/markup-compatibility/2006">
    <mc:Choice xmlns:p14="http://schemas.microsoft.com/office/powerpoint/2010/main" Requires="p14">
      <p:transition spd="slow" p14:dur="2000" advTm="39701"/>
    </mc:Choice>
    <mc:Fallback>
      <p:transition spd="slow" advTm="39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How UMAP works?</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3227454" y="2083821"/>
            <a:ext cx="7344383" cy="1827118"/>
          </a:xfrm>
        </p:spPr>
        <p:txBody>
          <a:bodyPr vert="horz" lIns="0" tIns="228600" rIns="0" bIns="0" rtlCol="0" anchor="t">
            <a:normAutofit/>
          </a:bodyPr>
          <a:lstStyle/>
          <a:p>
            <a:pPr marL="0" indent="0">
              <a:buNone/>
            </a:pPr>
            <a:r>
              <a:rPr lang="en-US" dirty="0"/>
              <a:t>So, if we take A as the chosen point and plot the other points according to their distances from A like in t-SNE. And we choose the number of neighbors to be 3, log</a:t>
            </a:r>
            <a:r>
              <a:rPr lang="en-US" baseline="-25000" dirty="0"/>
              <a:t>2</a:t>
            </a:r>
            <a:r>
              <a:rPr lang="en-US" dirty="0"/>
              <a:t>(3) = 1.6. </a:t>
            </a:r>
          </a:p>
          <a:p>
            <a:pPr marL="0" indent="0">
              <a:buNone/>
            </a:pPr>
            <a:r>
              <a:rPr lang="en-US" dirty="0"/>
              <a:t>We get a plot as seen on the right.</a:t>
            </a:r>
          </a:p>
        </p:txBody>
      </p:sp>
      <p:pic>
        <p:nvPicPr>
          <p:cNvPr id="7" name="Picture 6">
            <a:extLst>
              <a:ext uri="{FF2B5EF4-FFF2-40B4-BE49-F238E27FC236}">
                <a16:creationId xmlns:a16="http://schemas.microsoft.com/office/drawing/2014/main" id="{0F9DFB8A-56C6-012F-86B4-35EF18040D3B}"/>
              </a:ext>
            </a:extLst>
          </p:cNvPr>
          <p:cNvPicPr>
            <a:picLocks noChangeAspect="1"/>
          </p:cNvPicPr>
          <p:nvPr/>
        </p:nvPicPr>
        <p:blipFill>
          <a:blip r:embed="rId5"/>
          <a:stretch>
            <a:fillRect/>
          </a:stretch>
        </p:blipFill>
        <p:spPr>
          <a:xfrm>
            <a:off x="1764111" y="2217906"/>
            <a:ext cx="1366644" cy="3386066"/>
          </a:xfrm>
          <a:prstGeom prst="rect">
            <a:avLst/>
          </a:prstGeom>
        </p:spPr>
      </p:pic>
      <p:pic>
        <p:nvPicPr>
          <p:cNvPr id="8" name="Picture 7">
            <a:extLst>
              <a:ext uri="{FF2B5EF4-FFF2-40B4-BE49-F238E27FC236}">
                <a16:creationId xmlns:a16="http://schemas.microsoft.com/office/drawing/2014/main" id="{A3AAE610-EEFE-3239-CA76-90AA52A5A181}"/>
              </a:ext>
            </a:extLst>
          </p:cNvPr>
          <p:cNvPicPr>
            <a:picLocks noChangeAspect="1"/>
          </p:cNvPicPr>
          <p:nvPr/>
        </p:nvPicPr>
        <p:blipFill>
          <a:blip r:embed="rId6"/>
          <a:stretch>
            <a:fillRect/>
          </a:stretch>
        </p:blipFill>
        <p:spPr>
          <a:xfrm>
            <a:off x="7898860" y="2852914"/>
            <a:ext cx="3900791" cy="2751058"/>
          </a:xfrm>
          <a:prstGeom prst="rect">
            <a:avLst/>
          </a:prstGeom>
        </p:spPr>
      </p:pic>
      <p:sp>
        <p:nvSpPr>
          <p:cNvPr id="9" name="Content Placeholder 2">
            <a:extLst>
              <a:ext uri="{FF2B5EF4-FFF2-40B4-BE49-F238E27FC236}">
                <a16:creationId xmlns:a16="http://schemas.microsoft.com/office/drawing/2014/main" id="{0D3652ED-763A-EAD6-E5C1-B55B695267CB}"/>
              </a:ext>
            </a:extLst>
          </p:cNvPr>
          <p:cNvSpPr txBox="1">
            <a:spLocks/>
          </p:cNvSpPr>
          <p:nvPr/>
        </p:nvSpPr>
        <p:spPr>
          <a:xfrm>
            <a:off x="3511685" y="4066162"/>
            <a:ext cx="4290476" cy="2169268"/>
          </a:xfrm>
          <a:prstGeom prst="rect">
            <a:avLst/>
          </a:prstGeom>
        </p:spPr>
        <p:txBody>
          <a:bodyPr vert="horz" lIns="0" tIns="228600" rIns="0" bIns="0" rtlCol="0" anchor="t">
            <a:normAutofit/>
          </a:bodyPr>
          <a:lstStyle>
            <a:lvl1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1pPr>
            <a:lvl2pPr marL="6858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11430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20574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Here, UMAP scales the curve such that the sum of the high dimension similarity scores will be 1.6.</a:t>
            </a:r>
          </a:p>
          <a:p>
            <a:pPr marL="0" indent="0">
              <a:buFont typeface="Arial" panose="020B0604020202020204" pitchFamily="34" charset="0"/>
              <a:buNone/>
            </a:pPr>
            <a:r>
              <a:rPr lang="en-US" dirty="0"/>
              <a:t>We do this and calculate the similarity scores for all the of the points.</a:t>
            </a:r>
          </a:p>
        </p:txBody>
      </p:sp>
      <p:pic>
        <p:nvPicPr>
          <p:cNvPr id="14" name="Audio 13">
            <a:hlinkClick r:id="" action="ppaction://media"/>
            <a:extLst>
              <a:ext uri="{FF2B5EF4-FFF2-40B4-BE49-F238E27FC236}">
                <a16:creationId xmlns:a16="http://schemas.microsoft.com/office/drawing/2014/main" id="{734A5685-A0E0-769B-C370-03AC2326972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67832438"/>
      </p:ext>
    </p:extLst>
  </p:cSld>
  <p:clrMapOvr>
    <a:masterClrMapping/>
  </p:clrMapOvr>
  <mc:AlternateContent xmlns:mc="http://schemas.openxmlformats.org/markup-compatibility/2006">
    <mc:Choice xmlns:p14="http://schemas.microsoft.com/office/powerpoint/2010/main" Requires="p14">
      <p:transition spd="slow" p14:dur="2000" advTm="28982"/>
    </mc:Choice>
    <mc:Fallback>
      <p:transition spd="slow" advTm="28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How UMAP works?</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3900792" y="2159540"/>
            <a:ext cx="7733490" cy="4105073"/>
          </a:xfrm>
        </p:spPr>
        <p:txBody>
          <a:bodyPr vert="horz" lIns="0" tIns="228600" rIns="0" bIns="0" rtlCol="0" anchor="t">
            <a:normAutofit/>
          </a:bodyPr>
          <a:lstStyle/>
          <a:p>
            <a:pPr marL="0" indent="0">
              <a:buNone/>
            </a:pPr>
            <a:r>
              <a:rPr lang="en-US" dirty="0"/>
              <a:t>UMAP then initializes a low dimensional graph using Spectral Embedding. This make it so that every time UMAP is used on the same dataset, the same low dimensional graph is initialized.</a:t>
            </a:r>
          </a:p>
          <a:p>
            <a:pPr marL="0" indent="0">
              <a:buNone/>
            </a:pPr>
            <a:r>
              <a:rPr lang="en-US" dirty="0"/>
              <a:t>UMAP now pick two points on random based on their high dimension similarity scores (higher similarity scores more likely to be selected first).</a:t>
            </a:r>
          </a:p>
          <a:p>
            <a:pPr marL="0" indent="0">
              <a:buNone/>
            </a:pPr>
            <a:r>
              <a:rPr lang="en-US" dirty="0"/>
              <a:t>If UMPA selects points a and b to move closer together. It then also randomly selects a point (which are not in a or b’s high dimensional cluster) to move farther away from. </a:t>
            </a:r>
          </a:p>
        </p:txBody>
      </p:sp>
      <p:pic>
        <p:nvPicPr>
          <p:cNvPr id="5" name="Picture 4">
            <a:extLst>
              <a:ext uri="{FF2B5EF4-FFF2-40B4-BE49-F238E27FC236}">
                <a16:creationId xmlns:a16="http://schemas.microsoft.com/office/drawing/2014/main" id="{ACC2A63A-7ABA-E7BF-F764-BFCBE4A9CB55}"/>
              </a:ext>
            </a:extLst>
          </p:cNvPr>
          <p:cNvPicPr>
            <a:picLocks noChangeAspect="1"/>
          </p:cNvPicPr>
          <p:nvPr/>
        </p:nvPicPr>
        <p:blipFill>
          <a:blip r:embed="rId5"/>
          <a:stretch>
            <a:fillRect/>
          </a:stretch>
        </p:blipFill>
        <p:spPr>
          <a:xfrm>
            <a:off x="5421049" y="5411099"/>
            <a:ext cx="4054191" cy="853514"/>
          </a:xfrm>
          <a:prstGeom prst="rect">
            <a:avLst/>
          </a:prstGeom>
        </p:spPr>
      </p:pic>
      <p:pic>
        <p:nvPicPr>
          <p:cNvPr id="8" name="Picture 7">
            <a:extLst>
              <a:ext uri="{FF2B5EF4-FFF2-40B4-BE49-F238E27FC236}">
                <a16:creationId xmlns:a16="http://schemas.microsoft.com/office/drawing/2014/main" id="{D9C70A69-7B1C-0EC8-7E3A-32C02CC84448}"/>
              </a:ext>
            </a:extLst>
          </p:cNvPr>
          <p:cNvPicPr>
            <a:picLocks noChangeAspect="1"/>
          </p:cNvPicPr>
          <p:nvPr/>
        </p:nvPicPr>
        <p:blipFill>
          <a:blip r:embed="rId6"/>
          <a:stretch>
            <a:fillRect/>
          </a:stretch>
        </p:blipFill>
        <p:spPr>
          <a:xfrm>
            <a:off x="2224627" y="2326593"/>
            <a:ext cx="1443524" cy="3743467"/>
          </a:xfrm>
          <a:prstGeom prst="rect">
            <a:avLst/>
          </a:prstGeom>
        </p:spPr>
      </p:pic>
      <p:pic>
        <p:nvPicPr>
          <p:cNvPr id="7" name="Audio 6">
            <a:hlinkClick r:id="" action="ppaction://media"/>
            <a:extLst>
              <a:ext uri="{FF2B5EF4-FFF2-40B4-BE49-F238E27FC236}">
                <a16:creationId xmlns:a16="http://schemas.microsoft.com/office/drawing/2014/main" id="{E7FAC61E-3F5B-1F3F-DF4B-8976721DE70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0052537"/>
      </p:ext>
    </p:extLst>
  </p:cSld>
  <p:clrMapOvr>
    <a:masterClrMapping/>
  </p:clrMapOvr>
  <mc:AlternateContent xmlns:mc="http://schemas.openxmlformats.org/markup-compatibility/2006">
    <mc:Choice xmlns:p14="http://schemas.microsoft.com/office/powerpoint/2010/main" Requires="p14">
      <p:transition spd="slow" p14:dur="2000" advTm="38211"/>
    </mc:Choice>
    <mc:Fallback>
      <p:transition spd="slow" advTm="38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a:xfrm>
            <a:off x="594360" y="102875"/>
            <a:ext cx="10873740" cy="1680205"/>
          </a:xfrm>
        </p:spPr>
        <p:txBody>
          <a:bodyPr/>
          <a:lstStyle/>
          <a:p>
            <a:r>
              <a:rPr lang="en-US" dirty="0"/>
              <a:t>How UMAP works?</a:t>
            </a:r>
          </a:p>
        </p:txBody>
      </p:sp>
      <p:sp>
        <p:nvSpPr>
          <p:cNvPr id="3" name="Content Placeholder 2">
            <a:extLst>
              <a:ext uri="{FF2B5EF4-FFF2-40B4-BE49-F238E27FC236}">
                <a16:creationId xmlns:a16="http://schemas.microsoft.com/office/drawing/2014/main" id="{82BF5207-DA04-888D-EA9E-EB9AD7463AEC}"/>
              </a:ext>
            </a:extLst>
          </p:cNvPr>
          <p:cNvSpPr>
            <a:spLocks noGrp="1"/>
          </p:cNvSpPr>
          <p:nvPr>
            <p:ph sz="quarter" idx="13"/>
          </p:nvPr>
        </p:nvSpPr>
        <p:spPr>
          <a:xfrm>
            <a:off x="3550729" y="2023460"/>
            <a:ext cx="7733490" cy="1887166"/>
          </a:xfrm>
        </p:spPr>
        <p:txBody>
          <a:bodyPr vert="horz" lIns="0" tIns="228600" rIns="0" bIns="0" rtlCol="0" anchor="t">
            <a:normAutofit/>
          </a:bodyPr>
          <a:lstStyle/>
          <a:p>
            <a:pPr marL="0" indent="0">
              <a:buNone/>
            </a:pPr>
            <a:r>
              <a:rPr lang="en-US" dirty="0"/>
              <a:t>Now to actually move the point b closer to a but farther from for example point e, UMAP needs to calculate the low dimension similarity scores for both b-a and b-e.</a:t>
            </a:r>
          </a:p>
          <a:p>
            <a:pPr marL="0" indent="0">
              <a:buNone/>
            </a:pPr>
            <a:r>
              <a:rPr lang="en-US" dirty="0"/>
              <a:t>But this time a t-distribution curve is used to calculate the low dimension similarity scores.</a:t>
            </a:r>
          </a:p>
          <a:p>
            <a:pPr marL="0" indent="0">
              <a:buNone/>
            </a:pPr>
            <a:endParaRPr lang="en-US" dirty="0"/>
          </a:p>
        </p:txBody>
      </p:sp>
      <p:pic>
        <p:nvPicPr>
          <p:cNvPr id="5" name="Picture 4">
            <a:extLst>
              <a:ext uri="{FF2B5EF4-FFF2-40B4-BE49-F238E27FC236}">
                <a16:creationId xmlns:a16="http://schemas.microsoft.com/office/drawing/2014/main" id="{ACC2A63A-7ABA-E7BF-F764-BFCBE4A9CB55}"/>
              </a:ext>
            </a:extLst>
          </p:cNvPr>
          <p:cNvPicPr>
            <a:picLocks noChangeAspect="1"/>
          </p:cNvPicPr>
          <p:nvPr/>
        </p:nvPicPr>
        <p:blipFill>
          <a:blip r:embed="rId5"/>
          <a:stretch>
            <a:fillRect/>
          </a:stretch>
        </p:blipFill>
        <p:spPr>
          <a:xfrm>
            <a:off x="0" y="2355602"/>
            <a:ext cx="3550729" cy="747522"/>
          </a:xfrm>
          <a:prstGeom prst="rect">
            <a:avLst/>
          </a:prstGeom>
        </p:spPr>
      </p:pic>
      <p:pic>
        <p:nvPicPr>
          <p:cNvPr id="6" name="Picture 5">
            <a:extLst>
              <a:ext uri="{FF2B5EF4-FFF2-40B4-BE49-F238E27FC236}">
                <a16:creationId xmlns:a16="http://schemas.microsoft.com/office/drawing/2014/main" id="{B30C3C8E-F228-1CF9-3B63-CFBCF7C5F14D}"/>
              </a:ext>
            </a:extLst>
          </p:cNvPr>
          <p:cNvPicPr>
            <a:picLocks noChangeAspect="1"/>
          </p:cNvPicPr>
          <p:nvPr/>
        </p:nvPicPr>
        <p:blipFill>
          <a:blip r:embed="rId6"/>
          <a:stretch>
            <a:fillRect/>
          </a:stretch>
        </p:blipFill>
        <p:spPr>
          <a:xfrm>
            <a:off x="6859661" y="3599022"/>
            <a:ext cx="3675878" cy="2480765"/>
          </a:xfrm>
          <a:prstGeom prst="rect">
            <a:avLst/>
          </a:prstGeom>
        </p:spPr>
      </p:pic>
      <p:sp>
        <p:nvSpPr>
          <p:cNvPr id="7" name="Content Placeholder 2">
            <a:extLst>
              <a:ext uri="{FF2B5EF4-FFF2-40B4-BE49-F238E27FC236}">
                <a16:creationId xmlns:a16="http://schemas.microsoft.com/office/drawing/2014/main" id="{1D957884-7876-F377-561E-1C3A150086CA}"/>
              </a:ext>
            </a:extLst>
          </p:cNvPr>
          <p:cNvSpPr txBox="1">
            <a:spLocks/>
          </p:cNvSpPr>
          <p:nvPr/>
        </p:nvSpPr>
        <p:spPr>
          <a:xfrm>
            <a:off x="2000811" y="3754771"/>
            <a:ext cx="4290476" cy="2169268"/>
          </a:xfrm>
          <a:prstGeom prst="rect">
            <a:avLst/>
          </a:prstGeom>
        </p:spPr>
        <p:txBody>
          <a:bodyPr vert="horz" lIns="0" tIns="228600" rIns="0" bIns="0" rtlCol="0" anchor="t">
            <a:normAutofit lnSpcReduction="10000"/>
          </a:bodyPr>
          <a:lstStyle>
            <a:lvl1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1pPr>
            <a:lvl2pPr marL="6858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11430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20574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Here, UMAP moves the point b such that that low dimension score to a is maximized and score from e is minimized.</a:t>
            </a:r>
          </a:p>
          <a:p>
            <a:pPr marL="0" indent="0">
              <a:buFont typeface="Arial" panose="020B0604020202020204" pitchFamily="34" charset="0"/>
              <a:buNone/>
            </a:pPr>
            <a:r>
              <a:rPr lang="en-US" dirty="0"/>
              <a:t>This process is done for all the points until the clusters are far from each other like in the 2D plot.</a:t>
            </a:r>
          </a:p>
        </p:txBody>
      </p:sp>
      <p:pic>
        <p:nvPicPr>
          <p:cNvPr id="10" name="Picture 9">
            <a:extLst>
              <a:ext uri="{FF2B5EF4-FFF2-40B4-BE49-F238E27FC236}">
                <a16:creationId xmlns:a16="http://schemas.microsoft.com/office/drawing/2014/main" id="{8AF5F4F6-4818-B60B-0CA3-BAE21A531A77}"/>
              </a:ext>
            </a:extLst>
          </p:cNvPr>
          <p:cNvPicPr>
            <a:picLocks noChangeAspect="1"/>
          </p:cNvPicPr>
          <p:nvPr/>
        </p:nvPicPr>
        <p:blipFill>
          <a:blip r:embed="rId7"/>
          <a:stretch>
            <a:fillRect/>
          </a:stretch>
        </p:blipFill>
        <p:spPr>
          <a:xfrm>
            <a:off x="3793228" y="5924039"/>
            <a:ext cx="3354454" cy="688439"/>
          </a:xfrm>
          <a:prstGeom prst="rect">
            <a:avLst/>
          </a:prstGeom>
        </p:spPr>
      </p:pic>
      <p:pic>
        <p:nvPicPr>
          <p:cNvPr id="15" name="Audio 14">
            <a:hlinkClick r:id="" action="ppaction://media"/>
            <a:extLst>
              <a:ext uri="{FF2B5EF4-FFF2-40B4-BE49-F238E27FC236}">
                <a16:creationId xmlns:a16="http://schemas.microsoft.com/office/drawing/2014/main" id="{104C479D-CED0-5041-B180-BC311653C61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9256825"/>
      </p:ext>
    </p:extLst>
  </p:cSld>
  <p:clrMapOvr>
    <a:masterClrMapping/>
  </p:clrMapOvr>
  <mc:AlternateContent xmlns:mc="http://schemas.openxmlformats.org/markup-compatibility/2006">
    <mc:Choice xmlns:p14="http://schemas.microsoft.com/office/powerpoint/2010/main" Requires="p14">
      <p:transition spd="slow" p14:dur="2000" advTm="38015"/>
    </mc:Choice>
    <mc:Fallback>
      <p:transition spd="slow" advTm="38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p:txBody>
          <a:bodyPr/>
          <a:lstStyle/>
          <a:p>
            <a:r>
              <a:rPr lang="en-US" dirty="0"/>
              <a:t>Practical results on our Breast Cancer Dataset </a:t>
            </a:r>
          </a:p>
        </p:txBody>
      </p:sp>
      <p:pic>
        <p:nvPicPr>
          <p:cNvPr id="5" name="Content Placeholder 4" descr="A diagram of a diagram&#10;&#10;Description automatically generated with medium confidence">
            <a:extLst>
              <a:ext uri="{FF2B5EF4-FFF2-40B4-BE49-F238E27FC236}">
                <a16:creationId xmlns:a16="http://schemas.microsoft.com/office/drawing/2014/main" id="{80924C61-870D-D441-26FF-D397FA599E5E}"/>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3038758" y="1304361"/>
            <a:ext cx="8429342" cy="3861026"/>
          </a:xfrm>
        </p:spPr>
      </p:pic>
      <p:sp>
        <p:nvSpPr>
          <p:cNvPr id="6" name="Content Placeholder 2">
            <a:extLst>
              <a:ext uri="{FF2B5EF4-FFF2-40B4-BE49-F238E27FC236}">
                <a16:creationId xmlns:a16="http://schemas.microsoft.com/office/drawing/2014/main" id="{058812ED-075F-358A-312A-606D9E6EC945}"/>
              </a:ext>
            </a:extLst>
          </p:cNvPr>
          <p:cNvSpPr txBox="1">
            <a:spLocks/>
          </p:cNvSpPr>
          <p:nvPr/>
        </p:nvSpPr>
        <p:spPr>
          <a:xfrm>
            <a:off x="3038758" y="5165387"/>
            <a:ext cx="8429342" cy="1589738"/>
          </a:xfrm>
          <a:prstGeom prst="rect">
            <a:avLst/>
          </a:prstGeom>
        </p:spPr>
        <p:txBody>
          <a:bodyPr vert="horz" lIns="0" tIns="228600" rIns="0" bIns="0" rtlCol="0" anchor="t">
            <a:normAutofit/>
          </a:bodyPr>
          <a:lstStyle>
            <a:lvl1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1pPr>
            <a:lvl2pPr marL="6858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11430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20574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8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The clusters are reasonably well-separated with no overlap, and with an Adjusted Rand Index of </a:t>
            </a:r>
            <a:r>
              <a:rPr kumimoji="0" lang="en-US" sz="2000" b="1" i="0" u="none" strike="noStrike" kern="1200" cap="none" spc="0" normalizeH="0" baseline="0" noProof="0" dirty="0">
                <a:ln>
                  <a:noFill/>
                </a:ln>
                <a:solidFill>
                  <a:srgbClr val="000000"/>
                </a:solidFill>
                <a:effectLst/>
                <a:uLnTx/>
                <a:uFillTx/>
                <a:latin typeface="Franklin Gothic Book"/>
                <a:ea typeface="+mn-ea"/>
                <a:cs typeface="+mn-cs"/>
              </a:rPr>
              <a:t>0.6707</a:t>
            </a: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 indicates a good level of agreement with the actual results. </a:t>
            </a:r>
          </a:p>
          <a:p>
            <a:pPr marL="0" marR="0" lvl="0" indent="0" algn="l" defTabSz="914400" rtl="0" eaLnBrk="1" fontAlgn="auto" latinLnBrk="0" hangingPunct="1">
              <a:lnSpc>
                <a:spcPct val="90000"/>
              </a:lnSpc>
              <a:spcBef>
                <a:spcPts val="18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Franklin Gothic Book"/>
              <a:ea typeface="+mn-ea"/>
              <a:cs typeface="+mn-cs"/>
            </a:endParaRPr>
          </a:p>
        </p:txBody>
      </p:sp>
      <p:sp>
        <p:nvSpPr>
          <p:cNvPr id="10" name="Title 1">
            <a:extLst>
              <a:ext uri="{FF2B5EF4-FFF2-40B4-BE49-F238E27FC236}">
                <a16:creationId xmlns:a16="http://schemas.microsoft.com/office/drawing/2014/main" id="{926CCADE-5C70-5774-E4C8-8FB85CE59D50}"/>
              </a:ext>
            </a:extLst>
          </p:cNvPr>
          <p:cNvSpPr txBox="1">
            <a:spLocks/>
          </p:cNvSpPr>
          <p:nvPr/>
        </p:nvSpPr>
        <p:spPr>
          <a:xfrm>
            <a:off x="594360" y="2499341"/>
            <a:ext cx="2148840" cy="649928"/>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100" normalizeH="0" baseline="0" noProof="0" dirty="0">
                <a:ln>
                  <a:noFill/>
                </a:ln>
                <a:solidFill>
                  <a:srgbClr val="000000"/>
                </a:solidFill>
                <a:effectLst/>
                <a:uLnTx/>
                <a:uFillTx/>
                <a:latin typeface="Franklin Gothic Demi"/>
                <a:ea typeface="+mj-ea"/>
                <a:cs typeface="+mj-cs"/>
              </a:rPr>
              <a:t>Base</a:t>
            </a:r>
          </a:p>
        </p:txBody>
      </p:sp>
      <p:pic>
        <p:nvPicPr>
          <p:cNvPr id="18" name="Audio 17">
            <a:hlinkClick r:id="" action="ppaction://media"/>
            <a:extLst>
              <a:ext uri="{FF2B5EF4-FFF2-40B4-BE49-F238E27FC236}">
                <a16:creationId xmlns:a16="http://schemas.microsoft.com/office/drawing/2014/main" id="{9E37DAF8-EE34-D513-1D3F-30976648BC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7864207"/>
      </p:ext>
    </p:extLst>
  </p:cSld>
  <p:clrMapOvr>
    <a:masterClrMapping/>
  </p:clrMapOvr>
  <mc:AlternateContent xmlns:mc="http://schemas.openxmlformats.org/markup-compatibility/2006">
    <mc:Choice xmlns:p14="http://schemas.microsoft.com/office/powerpoint/2010/main" Requires="p14">
      <p:transition spd="slow" p14:dur="2000" advTm="32255"/>
    </mc:Choice>
    <mc:Fallback>
      <p:transition spd="slow" advTm="32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p:txBody>
          <a:bodyPr/>
          <a:lstStyle/>
          <a:p>
            <a:r>
              <a:rPr lang="en-US" dirty="0"/>
              <a:t>Practical results on our Breast Cancer Dataset </a:t>
            </a:r>
          </a:p>
        </p:txBody>
      </p:sp>
      <p:pic>
        <p:nvPicPr>
          <p:cNvPr id="5" name="Content Placeholder 4">
            <a:extLst>
              <a:ext uri="{FF2B5EF4-FFF2-40B4-BE49-F238E27FC236}">
                <a16:creationId xmlns:a16="http://schemas.microsoft.com/office/drawing/2014/main" id="{80924C61-870D-D441-26FF-D397FA599E5E}"/>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rcRect/>
          <a:stretch/>
        </p:blipFill>
        <p:spPr>
          <a:xfrm>
            <a:off x="3038758" y="1304361"/>
            <a:ext cx="8429342" cy="3861026"/>
          </a:xfrm>
        </p:spPr>
      </p:pic>
      <p:sp>
        <p:nvSpPr>
          <p:cNvPr id="6" name="Content Placeholder 2">
            <a:extLst>
              <a:ext uri="{FF2B5EF4-FFF2-40B4-BE49-F238E27FC236}">
                <a16:creationId xmlns:a16="http://schemas.microsoft.com/office/drawing/2014/main" id="{058812ED-075F-358A-312A-606D9E6EC945}"/>
              </a:ext>
            </a:extLst>
          </p:cNvPr>
          <p:cNvSpPr txBox="1">
            <a:spLocks/>
          </p:cNvSpPr>
          <p:nvPr/>
        </p:nvSpPr>
        <p:spPr>
          <a:xfrm>
            <a:off x="3038758" y="5165387"/>
            <a:ext cx="8429342" cy="1589738"/>
          </a:xfrm>
          <a:prstGeom prst="rect">
            <a:avLst/>
          </a:prstGeom>
        </p:spPr>
        <p:txBody>
          <a:bodyPr vert="horz" lIns="0" tIns="228600" rIns="0" bIns="0" rtlCol="0" anchor="t">
            <a:normAutofit/>
          </a:bodyPr>
          <a:lstStyle>
            <a:lvl1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1pPr>
            <a:lvl2pPr marL="6858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11430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20574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8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Visually PCA provides clusters that are not very well-separated and seem to have slight overlap. Even when the number of dimensions are dropped from 30 down to 5, looking at the Adjusted Rand Index of </a:t>
            </a:r>
            <a:r>
              <a:rPr kumimoji="0" lang="en-US" sz="2000" b="1" i="0" u="none" strike="noStrike" kern="1200" cap="none" spc="0" normalizeH="0" baseline="0" noProof="0" dirty="0">
                <a:ln>
                  <a:noFill/>
                </a:ln>
                <a:solidFill>
                  <a:srgbClr val="000000"/>
                </a:solidFill>
                <a:effectLst/>
                <a:uLnTx/>
                <a:uFillTx/>
                <a:latin typeface="Franklin Gothic Book"/>
                <a:ea typeface="+mn-ea"/>
                <a:cs typeface="+mn-cs"/>
              </a:rPr>
              <a:t>0.6707</a:t>
            </a: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 it shows good level of agreement with the actual results. </a:t>
            </a:r>
          </a:p>
        </p:txBody>
      </p:sp>
      <p:sp>
        <p:nvSpPr>
          <p:cNvPr id="10" name="Title 1">
            <a:extLst>
              <a:ext uri="{FF2B5EF4-FFF2-40B4-BE49-F238E27FC236}">
                <a16:creationId xmlns:a16="http://schemas.microsoft.com/office/drawing/2014/main" id="{926CCADE-5C70-5774-E4C8-8FB85CE59D50}"/>
              </a:ext>
            </a:extLst>
          </p:cNvPr>
          <p:cNvSpPr txBox="1">
            <a:spLocks/>
          </p:cNvSpPr>
          <p:nvPr/>
        </p:nvSpPr>
        <p:spPr>
          <a:xfrm>
            <a:off x="594360" y="2499341"/>
            <a:ext cx="2148840" cy="649928"/>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100" normalizeH="0" baseline="0" noProof="0" dirty="0">
                <a:ln>
                  <a:noFill/>
                </a:ln>
                <a:solidFill>
                  <a:srgbClr val="000000"/>
                </a:solidFill>
                <a:effectLst/>
                <a:uLnTx/>
                <a:uFillTx/>
                <a:latin typeface="Franklin Gothic Demi"/>
                <a:ea typeface="+mj-ea"/>
                <a:cs typeface="+mj-cs"/>
              </a:rPr>
              <a:t>PCA</a:t>
            </a:r>
          </a:p>
        </p:txBody>
      </p:sp>
      <p:pic>
        <p:nvPicPr>
          <p:cNvPr id="26" name="Audio 25">
            <a:hlinkClick r:id="" action="ppaction://media"/>
            <a:extLst>
              <a:ext uri="{FF2B5EF4-FFF2-40B4-BE49-F238E27FC236}">
                <a16:creationId xmlns:a16="http://schemas.microsoft.com/office/drawing/2014/main" id="{6EC4BB82-6FA4-E368-3EBF-E01469F161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04473434"/>
      </p:ext>
    </p:extLst>
  </p:cSld>
  <p:clrMapOvr>
    <a:masterClrMapping/>
  </p:clrMapOvr>
  <mc:AlternateContent xmlns:mc="http://schemas.openxmlformats.org/markup-compatibility/2006">
    <mc:Choice xmlns:p14="http://schemas.microsoft.com/office/powerpoint/2010/main" Requires="p14">
      <p:transition spd="slow" p14:dur="2000" advTm="28169"/>
    </mc:Choice>
    <mc:Fallback>
      <p:transition spd="slow" advTm="2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dirty="0"/>
              <a:t>01</a:t>
            </a:r>
          </a:p>
        </p:txBody>
      </p:sp>
      <p:pic>
        <p:nvPicPr>
          <p:cNvPr id="12" name="Picture Placeholder 4" descr="Two women hugging">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31049" t="162" r="12837" b="-162"/>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dirty="0">
                <a:latin typeface="+mj-lt"/>
              </a:rPr>
              <a:t>Research Statement</a:t>
            </a:r>
          </a:p>
        </p:txBody>
      </p:sp>
      <p:pic>
        <p:nvPicPr>
          <p:cNvPr id="4" name="RS1">
            <a:hlinkClick r:id="" action="ppaction://media"/>
            <a:extLst>
              <a:ext uri="{FF2B5EF4-FFF2-40B4-BE49-F238E27FC236}">
                <a16:creationId xmlns:a16="http://schemas.microsoft.com/office/drawing/2014/main" id="{B21EC023-8B43-4DD2-B56E-E924E66C6F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76635" y="5871622"/>
            <a:ext cx="609600" cy="609600"/>
          </a:xfrm>
          <a:prstGeom prst="rect">
            <a:avLst/>
          </a:prstGeom>
        </p:spPr>
      </p:pic>
    </p:spTree>
    <p:extLst>
      <p:ext uri="{BB962C8B-B14F-4D97-AF65-F5344CB8AC3E}">
        <p14:creationId xmlns:p14="http://schemas.microsoft.com/office/powerpoint/2010/main" val="144087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p:txBody>
          <a:bodyPr/>
          <a:lstStyle/>
          <a:p>
            <a:r>
              <a:rPr lang="en-US" dirty="0"/>
              <a:t>Practical results on our Breast Cancer Dataset </a:t>
            </a:r>
          </a:p>
        </p:txBody>
      </p:sp>
      <p:pic>
        <p:nvPicPr>
          <p:cNvPr id="5" name="Content Placeholder 4">
            <a:extLst>
              <a:ext uri="{FF2B5EF4-FFF2-40B4-BE49-F238E27FC236}">
                <a16:creationId xmlns:a16="http://schemas.microsoft.com/office/drawing/2014/main" id="{80924C61-870D-D441-26FF-D397FA599E5E}"/>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rcRect/>
          <a:stretch/>
        </p:blipFill>
        <p:spPr>
          <a:xfrm>
            <a:off x="3038758" y="1304361"/>
            <a:ext cx="8429342" cy="3861026"/>
          </a:xfrm>
        </p:spPr>
      </p:pic>
      <p:sp>
        <p:nvSpPr>
          <p:cNvPr id="6" name="Content Placeholder 2">
            <a:extLst>
              <a:ext uri="{FF2B5EF4-FFF2-40B4-BE49-F238E27FC236}">
                <a16:creationId xmlns:a16="http://schemas.microsoft.com/office/drawing/2014/main" id="{058812ED-075F-358A-312A-606D9E6EC945}"/>
              </a:ext>
            </a:extLst>
          </p:cNvPr>
          <p:cNvSpPr txBox="1">
            <a:spLocks/>
          </p:cNvSpPr>
          <p:nvPr/>
        </p:nvSpPr>
        <p:spPr>
          <a:xfrm>
            <a:off x="3038758" y="5165387"/>
            <a:ext cx="8429342" cy="1589738"/>
          </a:xfrm>
          <a:prstGeom prst="rect">
            <a:avLst/>
          </a:prstGeom>
        </p:spPr>
        <p:txBody>
          <a:bodyPr vert="horz" lIns="0" tIns="228600" rIns="0" bIns="0" rtlCol="0" anchor="t">
            <a:normAutofit/>
          </a:bodyPr>
          <a:lstStyle>
            <a:lvl1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1pPr>
            <a:lvl2pPr marL="6858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11430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20574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8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Visually t-SNE provides clusters that are well-separated with no overlap. With an Adjusted Rand Index of </a:t>
            </a:r>
            <a:r>
              <a:rPr kumimoji="0" lang="en-US" sz="2000" b="1" i="0" u="none" strike="noStrike" kern="1200" cap="none" spc="0" normalizeH="0" baseline="0" noProof="0" dirty="0">
                <a:ln>
                  <a:noFill/>
                </a:ln>
                <a:solidFill>
                  <a:srgbClr val="000000"/>
                </a:solidFill>
                <a:effectLst/>
                <a:uLnTx/>
                <a:uFillTx/>
                <a:latin typeface="Franklin Gothic Book"/>
                <a:ea typeface="+mn-ea"/>
                <a:cs typeface="+mn-cs"/>
              </a:rPr>
              <a:t>0.7731</a:t>
            </a: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 it shows a drastic improvement in the performance of the clustering method from the base.</a:t>
            </a:r>
          </a:p>
        </p:txBody>
      </p:sp>
      <p:sp>
        <p:nvSpPr>
          <p:cNvPr id="10" name="Title 1">
            <a:extLst>
              <a:ext uri="{FF2B5EF4-FFF2-40B4-BE49-F238E27FC236}">
                <a16:creationId xmlns:a16="http://schemas.microsoft.com/office/drawing/2014/main" id="{926CCADE-5C70-5774-E4C8-8FB85CE59D50}"/>
              </a:ext>
            </a:extLst>
          </p:cNvPr>
          <p:cNvSpPr txBox="1">
            <a:spLocks/>
          </p:cNvSpPr>
          <p:nvPr/>
        </p:nvSpPr>
        <p:spPr>
          <a:xfrm>
            <a:off x="594360" y="2499341"/>
            <a:ext cx="2148840" cy="649928"/>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100" normalizeH="0" baseline="0" noProof="0" dirty="0">
                <a:ln>
                  <a:noFill/>
                </a:ln>
                <a:solidFill>
                  <a:srgbClr val="000000"/>
                </a:solidFill>
                <a:effectLst/>
                <a:uLnTx/>
                <a:uFillTx/>
                <a:latin typeface="Franklin Gothic Demi"/>
                <a:ea typeface="+mj-ea"/>
                <a:cs typeface="+mj-cs"/>
              </a:rPr>
              <a:t>t-SNE</a:t>
            </a:r>
          </a:p>
        </p:txBody>
      </p:sp>
      <p:pic>
        <p:nvPicPr>
          <p:cNvPr id="8" name="Audio 7">
            <a:hlinkClick r:id="" action="ppaction://media"/>
            <a:extLst>
              <a:ext uri="{FF2B5EF4-FFF2-40B4-BE49-F238E27FC236}">
                <a16:creationId xmlns:a16="http://schemas.microsoft.com/office/drawing/2014/main" id="{24A6EBB5-55B0-A0CB-3DEA-976F1189BFB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2292711"/>
      </p:ext>
    </p:extLst>
  </p:cSld>
  <p:clrMapOvr>
    <a:masterClrMapping/>
  </p:clrMapOvr>
  <mc:AlternateContent xmlns:mc="http://schemas.openxmlformats.org/markup-compatibility/2006">
    <mc:Choice xmlns:p14="http://schemas.microsoft.com/office/powerpoint/2010/main" Requires="p14">
      <p:transition spd="slow" p14:dur="2000" advTm="24325"/>
    </mc:Choice>
    <mc:Fallback>
      <p:transition spd="slow" advTm="24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38-3369-199B-52AE-AE5E0649FCC2}"/>
              </a:ext>
            </a:extLst>
          </p:cNvPr>
          <p:cNvSpPr>
            <a:spLocks noGrp="1"/>
          </p:cNvSpPr>
          <p:nvPr>
            <p:ph type="title"/>
          </p:nvPr>
        </p:nvSpPr>
        <p:spPr/>
        <p:txBody>
          <a:bodyPr/>
          <a:lstStyle/>
          <a:p>
            <a:r>
              <a:rPr lang="en-US" dirty="0"/>
              <a:t>Practical results on our Breast Cancer Dataset </a:t>
            </a:r>
          </a:p>
        </p:txBody>
      </p:sp>
      <p:pic>
        <p:nvPicPr>
          <p:cNvPr id="5" name="Content Placeholder 4">
            <a:extLst>
              <a:ext uri="{FF2B5EF4-FFF2-40B4-BE49-F238E27FC236}">
                <a16:creationId xmlns:a16="http://schemas.microsoft.com/office/drawing/2014/main" id="{80924C61-870D-D441-26FF-D397FA599E5E}"/>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rcRect/>
          <a:stretch/>
        </p:blipFill>
        <p:spPr>
          <a:xfrm>
            <a:off x="3038758" y="1304361"/>
            <a:ext cx="8429342" cy="3861026"/>
          </a:xfrm>
        </p:spPr>
      </p:pic>
      <p:sp>
        <p:nvSpPr>
          <p:cNvPr id="6" name="Content Placeholder 2">
            <a:extLst>
              <a:ext uri="{FF2B5EF4-FFF2-40B4-BE49-F238E27FC236}">
                <a16:creationId xmlns:a16="http://schemas.microsoft.com/office/drawing/2014/main" id="{058812ED-075F-358A-312A-606D9E6EC945}"/>
              </a:ext>
            </a:extLst>
          </p:cNvPr>
          <p:cNvSpPr txBox="1">
            <a:spLocks/>
          </p:cNvSpPr>
          <p:nvPr/>
        </p:nvSpPr>
        <p:spPr>
          <a:xfrm>
            <a:off x="3038758" y="5165387"/>
            <a:ext cx="8429342" cy="1589738"/>
          </a:xfrm>
          <a:prstGeom prst="rect">
            <a:avLst/>
          </a:prstGeom>
        </p:spPr>
        <p:txBody>
          <a:bodyPr vert="horz" lIns="0" tIns="228600" rIns="0" bIns="0" rtlCol="0" anchor="t">
            <a:normAutofit/>
          </a:bodyPr>
          <a:lstStyle>
            <a:lvl1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1pPr>
            <a:lvl2pPr marL="6858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11430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20574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8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Visually UMAP provides clusters that are very well-separated with no overlap. With an Adjusted Rand Index of </a:t>
            </a:r>
            <a:r>
              <a:rPr kumimoji="0" lang="en-US" sz="2000" b="1" i="0" u="none" strike="noStrike" kern="1200" cap="none" spc="0" normalizeH="0" baseline="0" noProof="0" dirty="0">
                <a:ln>
                  <a:noFill/>
                </a:ln>
                <a:solidFill>
                  <a:srgbClr val="000000"/>
                </a:solidFill>
                <a:effectLst/>
                <a:uLnTx/>
                <a:uFillTx/>
                <a:latin typeface="Franklin Gothic Book"/>
                <a:ea typeface="+mn-ea"/>
                <a:cs typeface="+mn-cs"/>
              </a:rPr>
              <a:t>0.7794</a:t>
            </a: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 it shows the highest improvement in the performance of the clustering method.</a:t>
            </a:r>
          </a:p>
        </p:txBody>
      </p:sp>
      <p:sp>
        <p:nvSpPr>
          <p:cNvPr id="10" name="Title 1">
            <a:extLst>
              <a:ext uri="{FF2B5EF4-FFF2-40B4-BE49-F238E27FC236}">
                <a16:creationId xmlns:a16="http://schemas.microsoft.com/office/drawing/2014/main" id="{926CCADE-5C70-5774-E4C8-8FB85CE59D50}"/>
              </a:ext>
            </a:extLst>
          </p:cNvPr>
          <p:cNvSpPr txBox="1">
            <a:spLocks/>
          </p:cNvSpPr>
          <p:nvPr/>
        </p:nvSpPr>
        <p:spPr>
          <a:xfrm>
            <a:off x="594360" y="2499341"/>
            <a:ext cx="2148840" cy="649928"/>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100" normalizeH="0" baseline="0" noProof="0" dirty="0">
                <a:ln>
                  <a:noFill/>
                </a:ln>
                <a:solidFill>
                  <a:srgbClr val="000000"/>
                </a:solidFill>
                <a:effectLst/>
                <a:uLnTx/>
                <a:uFillTx/>
                <a:latin typeface="Franklin Gothic Demi"/>
                <a:ea typeface="+mj-ea"/>
                <a:cs typeface="+mj-cs"/>
              </a:rPr>
              <a:t>UMAP</a:t>
            </a:r>
          </a:p>
        </p:txBody>
      </p:sp>
      <p:pic>
        <p:nvPicPr>
          <p:cNvPr id="18" name="Audio 17">
            <a:hlinkClick r:id="" action="ppaction://media"/>
            <a:extLst>
              <a:ext uri="{FF2B5EF4-FFF2-40B4-BE49-F238E27FC236}">
                <a16:creationId xmlns:a16="http://schemas.microsoft.com/office/drawing/2014/main" id="{E609672A-DA3B-8A07-046A-F2178C68E4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2458070"/>
      </p:ext>
    </p:extLst>
  </p:cSld>
  <p:clrMapOvr>
    <a:masterClrMapping/>
  </p:clrMapOvr>
  <mc:AlternateContent xmlns:mc="http://schemas.openxmlformats.org/markup-compatibility/2006">
    <mc:Choice xmlns:p14="http://schemas.microsoft.com/office/powerpoint/2010/main" Requires="p14">
      <p:transition spd="slow" p14:dur="2000" advTm="36440"/>
    </mc:Choice>
    <mc:Fallback>
      <p:transition spd="slow" advTm="36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8DB431A1-9806-9CFE-0E5F-1A5611C2A666}"/>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2378" b="12378"/>
          <a:stretch/>
        </p:blipFill>
        <p:spPr>
          <a:xfrm>
            <a:off x="0" y="0"/>
            <a:ext cx="12192000" cy="6880225"/>
          </a:xfrm>
        </p:spPr>
      </p:pic>
      <p:sp>
        <p:nvSpPr>
          <p:cNvPr id="3" name="Title 2">
            <a:extLst>
              <a:ext uri="{FF2B5EF4-FFF2-40B4-BE49-F238E27FC236}">
                <a16:creationId xmlns:a16="http://schemas.microsoft.com/office/drawing/2014/main" id="{9C37279A-330D-886F-340D-494A5005E5FC}"/>
              </a:ext>
            </a:extLst>
          </p:cNvPr>
          <p:cNvSpPr>
            <a:spLocks noGrp="1"/>
          </p:cNvSpPr>
          <p:nvPr>
            <p:ph type="title"/>
          </p:nvPr>
        </p:nvSpPr>
        <p:spPr>
          <a:xfrm>
            <a:off x="6309359" y="444933"/>
            <a:ext cx="5477479" cy="3291840"/>
          </a:xfrm>
        </p:spPr>
        <p:txBody>
          <a:bodyPr/>
          <a:lstStyle/>
          <a:p>
            <a:r>
              <a:rPr lang="en-US"/>
              <a:t>Car Model Segmentation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6227898"/>
      </p:ext>
    </p:extLst>
  </p:cSld>
  <p:clrMapOvr>
    <a:masterClrMapping/>
  </p:clrMapOvr>
  <mc:AlternateContent xmlns:mc="http://schemas.openxmlformats.org/markup-compatibility/2006" xmlns:p14="http://schemas.microsoft.com/office/powerpoint/2010/main">
    <mc:Choice Requires="p14">
      <p:transition spd="slow" p14:dur="2000" advTm="10668"/>
    </mc:Choice>
    <mc:Fallback xmlns="">
      <p:transition spd="slow" advTm="10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01</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21984" r="21984"/>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a:latin typeface="+mj-lt"/>
              </a:rPr>
              <a:t>Research Statement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68325759"/>
      </p:ext>
    </p:extLst>
  </p:cSld>
  <p:clrMapOvr>
    <a:masterClrMapping/>
  </p:clrMapOvr>
  <mc:AlternateContent xmlns:mc="http://schemas.openxmlformats.org/markup-compatibility/2006" xmlns:p14="http://schemas.microsoft.com/office/powerpoint/2010/main">
    <mc:Choice Requires="p14">
      <p:transition spd="slow" p14:dur="2000" advTm="4891"/>
    </mc:Choice>
    <mc:Fallback xmlns="">
      <p:transition spd="slow" advTm="4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Statement</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3505200" y="2281238"/>
            <a:ext cx="7962900" cy="4183062"/>
          </a:xfrm>
        </p:spPr>
        <p:txBody>
          <a:bodyPr>
            <a:normAutofit/>
          </a:bodyPr>
          <a:lstStyle/>
          <a:p>
            <a:r>
              <a:rPr lang="en-US"/>
              <a:t>The automobile industry aims to understand various car model characteristics and performance to cater to diverse customer needs.</a:t>
            </a:r>
          </a:p>
          <a:p>
            <a:r>
              <a:rPr lang="en-US"/>
              <a:t>The dataset includes attributes like weight (</a:t>
            </a:r>
            <a:r>
              <a:rPr lang="en-US" err="1"/>
              <a:t>wt</a:t>
            </a:r>
            <a:r>
              <a:rPr lang="en-US"/>
              <a:t>), horsepower (hp), engine displacement (</a:t>
            </a:r>
            <a:r>
              <a:rPr lang="en-US" err="1"/>
              <a:t>disp</a:t>
            </a:r>
            <a:r>
              <a:rPr lang="en-US"/>
              <a:t>), and miles per gallon (mpg), useful for categorizing cars.</a:t>
            </a:r>
          </a:p>
          <a:p>
            <a:r>
              <a:rPr lang="en-US"/>
              <a:t>The analysis aims to segment car models into clusters, representing different vehicle types such as high-performance sports cars, fuel-efficient vehicles, or family-oriented models.</a:t>
            </a:r>
          </a:p>
          <a:p>
            <a:r>
              <a:rPr lang="en-US"/>
              <a:t>Clustering helps reveal underlying data patterns, enabling marketers and producers to more effectively target specific customer segments.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84608411"/>
      </p:ext>
    </p:extLst>
  </p:cSld>
  <p:clrMapOvr>
    <a:masterClrMapping/>
  </p:clrMapOvr>
  <mc:AlternateContent xmlns:mc="http://schemas.openxmlformats.org/markup-compatibility/2006" xmlns:p14="http://schemas.microsoft.com/office/powerpoint/2010/main">
    <mc:Choice Requires="p14">
      <p:transition spd="slow" p14:dur="2000" advTm="22617"/>
    </mc:Choice>
    <mc:Fallback xmlns="">
      <p:transition spd="slow" advTm="22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02</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23666" r="20220"/>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a:latin typeface="+mj-lt"/>
              </a:rPr>
              <a:t>Preliminaries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95631868"/>
      </p:ext>
    </p:extLst>
  </p:cSld>
  <p:clrMapOvr>
    <a:masterClrMapping/>
  </p:clrMapOvr>
  <mc:AlternateContent xmlns:mc="http://schemas.openxmlformats.org/markup-compatibility/2006" xmlns:p14="http://schemas.microsoft.com/office/powerpoint/2010/main">
    <mc:Choice Requires="p14">
      <p:transition spd="slow" p14:dur="2000" advTm="6831"/>
    </mc:Choice>
    <mc:Fallback xmlns="">
      <p:transition spd="slow" advTm="6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A9A9A7-F1D2-237D-AC72-E21A286F0A6F}"/>
              </a:ext>
            </a:extLst>
          </p:cNvPr>
          <p:cNvSpPr>
            <a:spLocks noGrp="1"/>
          </p:cNvSpPr>
          <p:nvPr>
            <p:ph type="title"/>
          </p:nvPr>
        </p:nvSpPr>
        <p:spPr>
          <a:xfrm>
            <a:off x="3661409" y="4661717"/>
            <a:ext cx="7936230" cy="1380760"/>
          </a:xfrm>
        </p:spPr>
        <p:txBody>
          <a:bodyPr/>
          <a:lstStyle/>
          <a:p>
            <a:r>
              <a:rPr lang="en-US"/>
              <a:t>MT Cars Data</a:t>
            </a:r>
          </a:p>
        </p:txBody>
      </p:sp>
      <p:sp>
        <p:nvSpPr>
          <p:cNvPr id="4" name="Content Placeholder 3">
            <a:extLst>
              <a:ext uri="{FF2B5EF4-FFF2-40B4-BE49-F238E27FC236}">
                <a16:creationId xmlns:a16="http://schemas.microsoft.com/office/drawing/2014/main" id="{CDB14AAA-1F04-769D-E7F0-4F68C8EB9283}"/>
              </a:ext>
            </a:extLst>
          </p:cNvPr>
          <p:cNvSpPr>
            <a:spLocks noGrp="1"/>
          </p:cNvSpPr>
          <p:nvPr>
            <p:ph sz="quarter" idx="14"/>
          </p:nvPr>
        </p:nvSpPr>
        <p:spPr>
          <a:xfrm>
            <a:off x="578485" y="430437"/>
            <a:ext cx="2825115" cy="3999060"/>
          </a:xfrm>
        </p:spPr>
        <p:txBody>
          <a:bodyPr/>
          <a:lstStyle/>
          <a:p>
            <a:pPr>
              <a:spcBef>
                <a:spcPts val="0"/>
              </a:spcBef>
            </a:pPr>
            <a:r>
              <a:rPr lang="en-US" b="1"/>
              <a:t>Data Source:</a:t>
            </a:r>
          </a:p>
          <a:p>
            <a:pPr>
              <a:spcBef>
                <a:spcPts val="600"/>
              </a:spcBef>
            </a:pPr>
            <a:r>
              <a:rPr lang="en-US"/>
              <a:t>Kaggle</a:t>
            </a:r>
          </a:p>
          <a:p>
            <a:r>
              <a:rPr lang="en-US" b="1"/>
              <a:t>Variables:</a:t>
            </a:r>
          </a:p>
          <a:p>
            <a:pPr>
              <a:spcBef>
                <a:spcPts val="600"/>
              </a:spcBef>
            </a:pPr>
            <a:r>
              <a:rPr lang="en-US"/>
              <a:t>12 automobile features</a:t>
            </a:r>
          </a:p>
          <a:p>
            <a:r>
              <a:rPr lang="en-US" b="1"/>
              <a:t>Observations:</a:t>
            </a:r>
          </a:p>
          <a:p>
            <a:pPr>
              <a:spcBef>
                <a:spcPts val="600"/>
              </a:spcBef>
            </a:pPr>
            <a:r>
              <a:rPr lang="en-US"/>
              <a:t>32 observations of different car models</a:t>
            </a:r>
          </a:p>
          <a:p>
            <a:endParaRPr lang="en-US"/>
          </a:p>
        </p:txBody>
      </p:sp>
      <p:graphicFrame>
        <p:nvGraphicFramePr>
          <p:cNvPr id="8" name="Table Placeholder 2">
            <a:extLst>
              <a:ext uri="{FF2B5EF4-FFF2-40B4-BE49-F238E27FC236}">
                <a16:creationId xmlns:a16="http://schemas.microsoft.com/office/drawing/2014/main" id="{C60AA2D2-28D7-69D7-F6C5-B31DAD3332C1}"/>
              </a:ext>
            </a:extLst>
          </p:cNvPr>
          <p:cNvGraphicFramePr>
            <a:graphicFrameLocks noGrp="1"/>
          </p:cNvGraphicFramePr>
          <p:nvPr>
            <p:ph sz="quarter" idx="13"/>
            <p:extLst>
              <p:ext uri="{D42A27DB-BD31-4B8C-83A1-F6EECF244321}">
                <p14:modId xmlns:p14="http://schemas.microsoft.com/office/powerpoint/2010/main" val="3776997443"/>
              </p:ext>
            </p:extLst>
          </p:nvPr>
        </p:nvGraphicFramePr>
        <p:xfrm>
          <a:off x="3661409" y="430437"/>
          <a:ext cx="8073391" cy="4534720"/>
        </p:xfrm>
        <a:graphic>
          <a:graphicData uri="http://schemas.openxmlformats.org/drawingml/2006/table">
            <a:tbl>
              <a:tblPr firstRow="1" bandRow="1">
                <a:tableStyleId>{8A107856-5554-42FB-B03E-39F5DBC370BA}</a:tableStyleId>
              </a:tblPr>
              <a:tblGrid>
                <a:gridCol w="1647831">
                  <a:extLst>
                    <a:ext uri="{9D8B030D-6E8A-4147-A177-3AD203B41FA5}">
                      <a16:colId xmlns:a16="http://schemas.microsoft.com/office/drawing/2014/main" val="127040821"/>
                    </a:ext>
                  </a:extLst>
                </a:gridCol>
                <a:gridCol w="2421563">
                  <a:extLst>
                    <a:ext uri="{9D8B030D-6E8A-4147-A177-3AD203B41FA5}">
                      <a16:colId xmlns:a16="http://schemas.microsoft.com/office/drawing/2014/main" val="149845700"/>
                    </a:ext>
                  </a:extLst>
                </a:gridCol>
                <a:gridCol w="4003997">
                  <a:extLst>
                    <a:ext uri="{9D8B030D-6E8A-4147-A177-3AD203B41FA5}">
                      <a16:colId xmlns:a16="http://schemas.microsoft.com/office/drawing/2014/main" val="3119692462"/>
                    </a:ext>
                  </a:extLst>
                </a:gridCol>
              </a:tblGrid>
              <a:tr h="419100">
                <a:tc>
                  <a:txBody>
                    <a:bodyPr/>
                    <a:lstStyle/>
                    <a:p>
                      <a:pPr algn="ctr">
                        <a:lnSpc>
                          <a:spcPct val="116000"/>
                        </a:lnSpc>
                        <a:spcAft>
                          <a:spcPts val="800"/>
                        </a:spcAft>
                      </a:pPr>
                      <a:r>
                        <a:rPr lang="en-US" sz="1800" b="0">
                          <a:effectLst/>
                          <a:latin typeface="+mj-lt"/>
                          <a:ea typeface="MS Mincho" panose="02020609040205080304" pitchFamily="49" charset="-128"/>
                          <a:cs typeface="Arial" panose="020B0604020202020204" pitchFamily="34" charset="0"/>
                        </a:rPr>
                        <a:t>Variables</a:t>
                      </a:r>
                      <a:endParaRPr lang="en-CA" sz="1800" b="0">
                        <a:effectLst/>
                        <a:latin typeface="+mj-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800" b="0">
                          <a:effectLst/>
                          <a:latin typeface="+mj-lt"/>
                          <a:ea typeface="MS Mincho" panose="02020609040205080304" pitchFamily="49" charset="-128"/>
                          <a:cs typeface="Arial" panose="020B0604020202020204" pitchFamily="34" charset="0"/>
                        </a:rPr>
                        <a:t>Type</a:t>
                      </a:r>
                      <a:endParaRPr lang="en-CA" sz="1800" b="0">
                        <a:effectLst/>
                        <a:latin typeface="+mj-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800" b="0">
                          <a:effectLst/>
                          <a:latin typeface="+mj-lt"/>
                          <a:ea typeface="MS Mincho" panose="02020609040205080304" pitchFamily="49" charset="-128"/>
                          <a:cs typeface="Arial" panose="020B0604020202020204" pitchFamily="34" charset="0"/>
                        </a:rPr>
                        <a:t>Description</a:t>
                      </a:r>
                      <a:endParaRPr lang="en-CA" sz="1800" b="0">
                        <a:effectLst/>
                        <a:latin typeface="+mj-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3298013591"/>
                  </a:ext>
                </a:extLst>
              </a:tr>
              <a:tr h="318863">
                <a:tc>
                  <a:txBody>
                    <a:bodyPr/>
                    <a:lstStyle/>
                    <a:p>
                      <a:pPr algn="ctr">
                        <a:lnSpc>
                          <a:spcPct val="116000"/>
                        </a:lnSpc>
                        <a:spcAft>
                          <a:spcPts val="800"/>
                        </a:spcAft>
                      </a:pPr>
                      <a:r>
                        <a:rPr lang="en-US" sz="1600">
                          <a:solidFill>
                            <a:srgbClr val="374151"/>
                          </a:solidFill>
                          <a:effectLst/>
                          <a:latin typeface="+mn-lt"/>
                          <a:ea typeface="Arial" panose="020B0604020202020204" pitchFamily="34" charset="0"/>
                          <a:cs typeface="Arial" panose="020B0604020202020204" pitchFamily="34" charset="0"/>
                        </a:rPr>
                        <a:t>model</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600">
                          <a:solidFill>
                            <a:srgbClr val="374151"/>
                          </a:solidFill>
                          <a:effectLst/>
                          <a:latin typeface="+mn-lt"/>
                          <a:ea typeface="MS Mincho" panose="02020609040205080304" pitchFamily="49" charset="-128"/>
                          <a:cs typeface="Arial" panose="020B0604020202020204" pitchFamily="34" charset="0"/>
                        </a:rPr>
                        <a:t>Categorical</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600">
                          <a:solidFill>
                            <a:srgbClr val="374151"/>
                          </a:solidFill>
                          <a:effectLst/>
                          <a:latin typeface="+mn-lt"/>
                          <a:ea typeface="MS Mincho" panose="02020609040205080304" pitchFamily="49" charset="-128"/>
                          <a:cs typeface="Arial" panose="020B0604020202020204" pitchFamily="34" charset="0"/>
                        </a:rPr>
                        <a:t>Model of vehicle</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3873867931"/>
                  </a:ext>
                </a:extLst>
              </a:tr>
              <a:tr h="368300">
                <a:tc>
                  <a:txBody>
                    <a:bodyPr/>
                    <a:lstStyle/>
                    <a:p>
                      <a:pPr algn="ctr">
                        <a:lnSpc>
                          <a:spcPct val="116000"/>
                        </a:lnSpc>
                        <a:spcAft>
                          <a:spcPts val="800"/>
                        </a:spcAft>
                      </a:pPr>
                      <a:r>
                        <a:rPr lang="en-US" sz="1600">
                          <a:solidFill>
                            <a:srgbClr val="374151"/>
                          </a:solidFill>
                          <a:effectLst/>
                          <a:latin typeface="+mn-lt"/>
                          <a:ea typeface="Arial" panose="020B0604020202020204" pitchFamily="34" charset="0"/>
                          <a:cs typeface="Arial" panose="020B0604020202020204" pitchFamily="34" charset="0"/>
                        </a:rPr>
                        <a:t>mpg</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600">
                          <a:solidFill>
                            <a:srgbClr val="374151"/>
                          </a:solidFill>
                          <a:effectLst/>
                          <a:latin typeface="+mn-lt"/>
                          <a:ea typeface="MS Mincho" panose="02020609040205080304" pitchFamily="49" charset="-128"/>
                          <a:cs typeface="Arial" panose="020B0604020202020204" pitchFamily="34" charset="0"/>
                        </a:rPr>
                        <a:t>Numerical</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600">
                          <a:solidFill>
                            <a:srgbClr val="374151"/>
                          </a:solidFill>
                          <a:effectLst/>
                          <a:latin typeface="+mn-lt"/>
                          <a:ea typeface="MS Mincho" panose="02020609040205080304" pitchFamily="49" charset="-128"/>
                          <a:cs typeface="Arial" panose="020B0604020202020204" pitchFamily="34" charset="0"/>
                        </a:rPr>
                        <a:t>Miles/(US) gallon</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85209771"/>
                  </a:ext>
                </a:extLst>
              </a:tr>
              <a:tr h="317500">
                <a:tc>
                  <a:txBody>
                    <a:bodyPr/>
                    <a:lstStyle/>
                    <a:p>
                      <a:pPr algn="ctr">
                        <a:lnSpc>
                          <a:spcPct val="116000"/>
                        </a:lnSpc>
                        <a:spcAft>
                          <a:spcPts val="800"/>
                        </a:spcAft>
                      </a:pPr>
                      <a:r>
                        <a:rPr lang="en-US" sz="1600" err="1">
                          <a:solidFill>
                            <a:srgbClr val="374151"/>
                          </a:solidFill>
                          <a:effectLst/>
                          <a:latin typeface="+mn-lt"/>
                          <a:ea typeface="Arial" panose="020B0604020202020204" pitchFamily="34" charset="0"/>
                          <a:cs typeface="Arial" panose="020B0604020202020204" pitchFamily="34" charset="0"/>
                        </a:rPr>
                        <a:t>cyl</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600">
                          <a:solidFill>
                            <a:srgbClr val="374151"/>
                          </a:solidFill>
                          <a:effectLst/>
                          <a:latin typeface="+mn-lt"/>
                          <a:ea typeface="MS Mincho" panose="02020609040205080304" pitchFamily="49" charset="-128"/>
                          <a:cs typeface="Arial" panose="020B0604020202020204" pitchFamily="34" charset="0"/>
                        </a:rPr>
                        <a:t>Categorical - Ordinal</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600">
                          <a:solidFill>
                            <a:srgbClr val="374151"/>
                          </a:solidFill>
                          <a:effectLst/>
                          <a:latin typeface="+mn-lt"/>
                          <a:ea typeface="MS Mincho" panose="02020609040205080304" pitchFamily="49" charset="-128"/>
                          <a:cs typeface="Arial" panose="020B0604020202020204" pitchFamily="34" charset="0"/>
                        </a:rPr>
                        <a:t>Number of cylinders</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4061031278"/>
                  </a:ext>
                </a:extLst>
              </a:tr>
              <a:tr h="330200">
                <a:tc>
                  <a:txBody>
                    <a:bodyPr/>
                    <a:lstStyle/>
                    <a:p>
                      <a:pPr algn="ctr">
                        <a:lnSpc>
                          <a:spcPct val="116000"/>
                        </a:lnSpc>
                        <a:spcAft>
                          <a:spcPts val="800"/>
                        </a:spcAft>
                      </a:pPr>
                      <a:r>
                        <a:rPr lang="en-US" sz="1600" err="1">
                          <a:solidFill>
                            <a:srgbClr val="374151"/>
                          </a:solidFill>
                          <a:effectLst/>
                          <a:latin typeface="+mn-lt"/>
                          <a:ea typeface="Arial" panose="020B0604020202020204" pitchFamily="34" charset="0"/>
                          <a:cs typeface="Arial" panose="020B0604020202020204" pitchFamily="34" charset="0"/>
                        </a:rPr>
                        <a:t>disp</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600">
                          <a:solidFill>
                            <a:srgbClr val="374151"/>
                          </a:solidFill>
                          <a:effectLst/>
                          <a:latin typeface="+mn-lt"/>
                          <a:ea typeface="MS Mincho" panose="02020609040205080304" pitchFamily="49" charset="-128"/>
                          <a:cs typeface="Arial" panose="020B0604020202020204" pitchFamily="34" charset="0"/>
                        </a:rPr>
                        <a:t>Numerical</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600">
                          <a:solidFill>
                            <a:srgbClr val="374151"/>
                          </a:solidFill>
                          <a:effectLst/>
                          <a:latin typeface="+mn-lt"/>
                          <a:ea typeface="MS Mincho" panose="02020609040205080304" pitchFamily="49" charset="-128"/>
                          <a:cs typeface="Arial" panose="020B0604020202020204" pitchFamily="34" charset="0"/>
                        </a:rPr>
                        <a:t>Displacement in cubic inches</a:t>
                      </a:r>
                      <a:endParaRPr lang="en-CA" sz="1600">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3591840781"/>
                  </a:ext>
                </a:extLst>
              </a:tr>
              <a:tr h="317500">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Arial" panose="020B0604020202020204" pitchFamily="34" charset="0"/>
                          <a:cs typeface="Arial" panose="020B0604020202020204" pitchFamily="34" charset="0"/>
                        </a:rPr>
                        <a:t>hp</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Numerical</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Gross horsepower</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335389741"/>
                  </a:ext>
                </a:extLst>
              </a:tr>
              <a:tr h="355600">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Arial" panose="020B0604020202020204" pitchFamily="34" charset="0"/>
                          <a:cs typeface="Arial" panose="020B0604020202020204" pitchFamily="34" charset="0"/>
                        </a:rPr>
                        <a:t>drat</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Numerical</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Rear axle ratio</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2841607357"/>
                  </a:ext>
                </a:extLst>
              </a:tr>
              <a:tr h="317500">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Arial" panose="020B0604020202020204" pitchFamily="34" charset="0"/>
                          <a:cs typeface="Arial" panose="020B0604020202020204" pitchFamily="34" charset="0"/>
                        </a:rPr>
                        <a:t>wt</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Numerical</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Weight (1000 </a:t>
                      </a:r>
                      <a:r>
                        <a:rPr lang="en-US" sz="1600" kern="1200" err="1">
                          <a:solidFill>
                            <a:srgbClr val="374151"/>
                          </a:solidFill>
                          <a:effectLst/>
                          <a:latin typeface="+mn-lt"/>
                          <a:ea typeface="MS Mincho" panose="02020609040205080304" pitchFamily="49" charset="-128"/>
                          <a:cs typeface="Arial" panose="020B0604020202020204" pitchFamily="34" charset="0"/>
                        </a:rPr>
                        <a:t>lbs</a:t>
                      </a:r>
                      <a:r>
                        <a:rPr lang="en-US" sz="1600" kern="1200">
                          <a:solidFill>
                            <a:srgbClr val="374151"/>
                          </a:solidFill>
                          <a:effectLst/>
                          <a:latin typeface="+mn-lt"/>
                          <a:ea typeface="MS Mincho" panose="02020609040205080304" pitchFamily="49" charset="-128"/>
                          <a:cs typeface="Arial" panose="020B0604020202020204" pitchFamily="34" charset="0"/>
                        </a:rPr>
                        <a:t>)</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781659295"/>
                  </a:ext>
                </a:extLst>
              </a:tr>
              <a:tr h="342900">
                <a:tc>
                  <a:txBody>
                    <a:bodyPr/>
                    <a:lstStyle/>
                    <a:p>
                      <a:pPr marL="0" algn="ctr" defTabSz="914400" rtl="0" eaLnBrk="1" latinLnBrk="0" hangingPunct="1">
                        <a:lnSpc>
                          <a:spcPct val="116000"/>
                        </a:lnSpc>
                        <a:spcAft>
                          <a:spcPts val="800"/>
                        </a:spcAft>
                      </a:pPr>
                      <a:r>
                        <a:rPr lang="en-US" sz="1600" kern="1200" err="1">
                          <a:solidFill>
                            <a:srgbClr val="374151"/>
                          </a:solidFill>
                          <a:effectLst/>
                          <a:latin typeface="+mn-lt"/>
                          <a:ea typeface="Arial" panose="020B0604020202020204" pitchFamily="34" charset="0"/>
                          <a:cs typeface="Arial" panose="020B0604020202020204" pitchFamily="34" charset="0"/>
                        </a:rPr>
                        <a:t>qsec</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Numerical</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1/4 mile time, a measure of acceleration</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326839616"/>
                  </a:ext>
                </a:extLst>
              </a:tr>
              <a:tr h="330200">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vs</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Binary</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Engine (0 = V-shaped, 1 = straight)</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3867871745"/>
                  </a:ext>
                </a:extLst>
              </a:tr>
              <a:tr h="381000">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am</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Binary</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Transmission (0 = automatic, 1 = manual)</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2344998194"/>
                  </a:ext>
                </a:extLst>
              </a:tr>
              <a:tr h="355600">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gear</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Categorical - Ordinal</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Number of forward gears</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1134837177"/>
                  </a:ext>
                </a:extLst>
              </a:tr>
              <a:tr h="380457">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carb</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Categorical - Ordinal</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tc>
                  <a:txBody>
                    <a:bodyPr/>
                    <a:lstStyle/>
                    <a:p>
                      <a:pPr marL="0" algn="ctr" defTabSz="914400" rtl="0" eaLnBrk="1" latinLnBrk="0" hangingPunct="1">
                        <a:lnSpc>
                          <a:spcPct val="116000"/>
                        </a:lnSpc>
                        <a:spcAft>
                          <a:spcPts val="800"/>
                        </a:spcAft>
                      </a:pPr>
                      <a:r>
                        <a:rPr lang="en-US" sz="1600" kern="1200">
                          <a:solidFill>
                            <a:srgbClr val="374151"/>
                          </a:solidFill>
                          <a:effectLst/>
                          <a:latin typeface="+mn-lt"/>
                          <a:ea typeface="MS Mincho" panose="02020609040205080304" pitchFamily="49" charset="-128"/>
                          <a:cs typeface="Arial" panose="020B0604020202020204" pitchFamily="34" charset="0"/>
                        </a:rPr>
                        <a:t>Number of carburetor</a:t>
                      </a:r>
                      <a:endParaRPr lang="en-CA" sz="1600" kern="1200">
                        <a:solidFill>
                          <a:srgbClr val="374151"/>
                        </a:solidFill>
                        <a:effectLst/>
                        <a:latin typeface="+mn-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294300664"/>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81623765"/>
      </p:ext>
    </p:extLst>
  </p:cSld>
  <p:clrMapOvr>
    <a:masterClrMapping/>
  </p:clrMapOvr>
  <mc:AlternateContent xmlns:mc="http://schemas.openxmlformats.org/markup-compatibility/2006" xmlns:p14="http://schemas.microsoft.com/office/powerpoint/2010/main">
    <mc:Choice Requires="p14">
      <p:transition spd="slow" p14:dur="2000" advTm="15116"/>
    </mc:Choice>
    <mc:Fallback xmlns="">
      <p:transition spd="slow" advTm="15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9D59-E478-9324-F73D-1B886AFBB747}"/>
              </a:ext>
            </a:extLst>
          </p:cNvPr>
          <p:cNvSpPr>
            <a:spLocks noGrp="1"/>
          </p:cNvSpPr>
          <p:nvPr>
            <p:ph type="title"/>
          </p:nvPr>
        </p:nvSpPr>
        <p:spPr/>
        <p:txBody>
          <a:bodyPr/>
          <a:lstStyle/>
          <a:p>
            <a:r>
              <a:rPr lang="en-CA"/>
              <a:t>EDA and Data Pre-processing</a:t>
            </a:r>
          </a:p>
        </p:txBody>
      </p:sp>
      <p:graphicFrame>
        <p:nvGraphicFramePr>
          <p:cNvPr id="9" name="Diagram 8">
            <a:extLst>
              <a:ext uri="{FF2B5EF4-FFF2-40B4-BE49-F238E27FC236}">
                <a16:creationId xmlns:a16="http://schemas.microsoft.com/office/drawing/2014/main" id="{8F4E03FB-6035-1770-5034-0CE158B69943}"/>
              </a:ext>
            </a:extLst>
          </p:cNvPr>
          <p:cNvGraphicFramePr/>
          <p:nvPr>
            <p:extLst>
              <p:ext uri="{D42A27DB-BD31-4B8C-83A1-F6EECF244321}">
                <p14:modId xmlns:p14="http://schemas.microsoft.com/office/powerpoint/2010/main" val="3479320963"/>
              </p:ext>
            </p:extLst>
          </p:nvPr>
        </p:nvGraphicFramePr>
        <p:xfrm>
          <a:off x="505460" y="2552700"/>
          <a:ext cx="9591040" cy="3721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0440397"/>
      </p:ext>
    </p:extLst>
  </p:cSld>
  <p:clrMapOvr>
    <a:masterClrMapping/>
  </p:clrMapOvr>
  <mc:AlternateContent xmlns:mc="http://schemas.openxmlformats.org/markup-compatibility/2006" xmlns:p14="http://schemas.microsoft.com/office/powerpoint/2010/main">
    <mc:Choice Requires="p14">
      <p:transition spd="slow" p14:dur="2000" advTm="11635"/>
    </mc:Choice>
    <mc:Fallback xmlns="">
      <p:transition spd="slow" advTm="11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9048" y="-470700"/>
            <a:ext cx="10972800" cy="1570325"/>
          </a:xfrm>
        </p:spPr>
        <p:txBody>
          <a:bodyPr/>
          <a:lstStyle/>
          <a:p>
            <a:r>
              <a:rPr lang="en-CA"/>
              <a:t>EDA and Data Pre-processing</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D08FFE98-4B20-E99C-B0D0-A68B45F569B1}"/>
              </a:ext>
            </a:extLst>
          </p:cNvPr>
          <p:cNvPicPr>
            <a:picLocks noChangeAspect="1"/>
          </p:cNvPicPr>
          <p:nvPr/>
        </p:nvPicPr>
        <p:blipFill>
          <a:blip r:embed="rId4"/>
          <a:stretch>
            <a:fillRect/>
          </a:stretch>
        </p:blipFill>
        <p:spPr>
          <a:xfrm>
            <a:off x="586348" y="1740984"/>
            <a:ext cx="7354494" cy="4647116"/>
          </a:xfrm>
          <a:prstGeom prst="rect">
            <a:avLst/>
          </a:prstGeom>
        </p:spPr>
      </p:pic>
      <p:sp>
        <p:nvSpPr>
          <p:cNvPr id="9" name="TextBox 8">
            <a:extLst>
              <a:ext uri="{FF2B5EF4-FFF2-40B4-BE49-F238E27FC236}">
                <a16:creationId xmlns:a16="http://schemas.microsoft.com/office/drawing/2014/main" id="{A7B252AF-D885-378C-C169-37D523A8F94B}"/>
              </a:ext>
            </a:extLst>
          </p:cNvPr>
          <p:cNvSpPr txBox="1"/>
          <p:nvPr/>
        </p:nvSpPr>
        <p:spPr>
          <a:xfrm>
            <a:off x="8257540" y="1880463"/>
            <a:ext cx="3538220" cy="3416320"/>
          </a:xfrm>
          <a:prstGeom prst="rect">
            <a:avLst/>
          </a:prstGeom>
          <a:solidFill>
            <a:schemeClr val="tx2">
              <a:lumMod val="75000"/>
            </a:schemeClr>
          </a:solidFill>
        </p:spPr>
        <p:txBody>
          <a:bodyPr wrap="square" rtlCol="0">
            <a:spAutoFit/>
          </a:bodyPr>
          <a:lstStyle/>
          <a:p>
            <a:pPr marL="285750" indent="-285750">
              <a:buFont typeface="Arial" panose="020B0604020202020204" pitchFamily="34" charset="0"/>
              <a:buChar char="•"/>
            </a:pPr>
            <a:r>
              <a:rPr lang="en-US"/>
              <a:t>The variables '</a:t>
            </a:r>
            <a:r>
              <a:rPr lang="en-US" err="1"/>
              <a:t>qsec</a:t>
            </a:r>
            <a:r>
              <a:rPr lang="en-US"/>
              <a:t>', 'hp', and '</a:t>
            </a:r>
            <a:r>
              <a:rPr lang="en-US" err="1"/>
              <a:t>disp</a:t>
            </a:r>
            <a:r>
              <a:rPr lang="en-US"/>
              <a:t>' exhibit lower medians and narrower ranges compared to '</a:t>
            </a:r>
            <a:r>
              <a:rPr lang="en-US" err="1"/>
              <a:t>wt</a:t>
            </a:r>
            <a:r>
              <a:rPr lang="en-US"/>
              <a:t>', 'drat', and 'mpg’.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Distribution of most of the numeric data are skewed either to the right or left with '</a:t>
            </a:r>
            <a:r>
              <a:rPr lang="en-US" err="1"/>
              <a:t>qsec</a:t>
            </a:r>
            <a:r>
              <a:rPr lang="en-US"/>
              <a:t>', 'hp', and '</a:t>
            </a:r>
            <a:r>
              <a:rPr lang="en-US" err="1"/>
              <a:t>disp</a:t>
            </a:r>
            <a:r>
              <a:rPr lang="en-US"/>
              <a:t>' being skewed to the right, '</a:t>
            </a:r>
            <a:r>
              <a:rPr lang="en-US" err="1"/>
              <a:t>wt</a:t>
            </a:r>
            <a:r>
              <a:rPr lang="en-US"/>
              <a:t>' and 'drat' to the left, and 'mpg' appearing to be symmetric.</a:t>
            </a:r>
            <a:endParaRPr lang="en-CA"/>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29503166"/>
      </p:ext>
    </p:extLst>
  </p:cSld>
  <p:clrMapOvr>
    <a:masterClrMapping/>
  </p:clrMapOvr>
  <mc:AlternateContent xmlns:mc="http://schemas.openxmlformats.org/markup-compatibility/2006" xmlns:p14="http://schemas.microsoft.com/office/powerpoint/2010/main">
    <mc:Choice Requires="p14">
      <p:transition spd="slow" p14:dur="2000" advTm="11769"/>
    </mc:Choice>
    <mc:Fallback xmlns="">
      <p:transition spd="slow" advTm="11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9048" y="-470700"/>
            <a:ext cx="10972800" cy="1570325"/>
          </a:xfrm>
        </p:spPr>
        <p:txBody>
          <a:bodyPr/>
          <a:lstStyle/>
          <a:p>
            <a:r>
              <a:rPr lang="en-CA"/>
              <a:t>EDA and Data Pre-processing</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048DAEBF-4A67-540D-1068-8CB8DF98B4F2}"/>
              </a:ext>
            </a:extLst>
          </p:cNvPr>
          <p:cNvPicPr>
            <a:picLocks noChangeAspect="1"/>
          </p:cNvPicPr>
          <p:nvPr/>
        </p:nvPicPr>
        <p:blipFill>
          <a:blip r:embed="rId4"/>
          <a:stretch>
            <a:fillRect/>
          </a:stretch>
        </p:blipFill>
        <p:spPr>
          <a:xfrm>
            <a:off x="95427" y="1432491"/>
            <a:ext cx="10056252" cy="5125865"/>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96503891"/>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Research Statement</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3505200" y="2281238"/>
            <a:ext cx="7962900" cy="4183062"/>
          </a:xfrm>
        </p:spPr>
        <p:txBody>
          <a:bodyPr>
            <a:normAutofit fontScale="92500" lnSpcReduction="10000"/>
          </a:bodyPr>
          <a:lstStyle/>
          <a:p>
            <a:r>
              <a:rPr lang="en-US" dirty="0"/>
              <a:t>Breast cancer is a critical health issue, where early and accurate detection is crucial for effective treatment and patient outcomes.</a:t>
            </a:r>
          </a:p>
          <a:p>
            <a:r>
              <a:rPr lang="en-US" dirty="0"/>
              <a:t>The dataset includes comprehensive measurements of cell nuclei features from breast cancer biopsies, such as radius, texture, perimeter, and area.</a:t>
            </a:r>
          </a:p>
          <a:p>
            <a:r>
              <a:rPr lang="en-US" dirty="0"/>
              <a:t>K-Means and Partitioning Around Medoids (PAM) clustering methods will be applied to uncover underlying patterns in the data.</a:t>
            </a:r>
          </a:p>
          <a:p>
            <a:r>
              <a:rPr lang="en-US" dirty="0"/>
              <a:t>The clustering analysis aims to identify potential subtypes and characteristics of breast cancer, providing insights into the disease's heterogeneity.</a:t>
            </a:r>
          </a:p>
          <a:p>
            <a:r>
              <a:rPr lang="en-US" dirty="0"/>
              <a:t>The study's findings can enhance diagnostic accuracy and support personalized treatment strategies by distinguishing key features between benign and malignant cases.</a:t>
            </a:r>
          </a:p>
          <a:p>
            <a:endParaRPr lang="en-US"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2" name="RS2">
            <a:hlinkClick r:id="" action="ppaction://media"/>
            <a:extLst>
              <a:ext uri="{FF2B5EF4-FFF2-40B4-BE49-F238E27FC236}">
                <a16:creationId xmlns:a16="http://schemas.microsoft.com/office/drawing/2014/main" id="{3395F1F2-0850-4999-8CE0-3A4C75CECD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1148" y="6113716"/>
            <a:ext cx="609600" cy="609600"/>
          </a:xfrm>
          <a:prstGeom prst="rect">
            <a:avLst/>
          </a:prstGeom>
        </p:spPr>
      </p:pic>
    </p:spTree>
    <p:extLst>
      <p:ext uri="{BB962C8B-B14F-4D97-AF65-F5344CB8AC3E}">
        <p14:creationId xmlns:p14="http://schemas.microsoft.com/office/powerpoint/2010/main" val="320031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9048" y="-470700"/>
            <a:ext cx="10972800" cy="1570325"/>
          </a:xfrm>
        </p:spPr>
        <p:txBody>
          <a:bodyPr/>
          <a:lstStyle/>
          <a:p>
            <a:r>
              <a:rPr lang="en-CA"/>
              <a:t>EDA and Data Pre-processing</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F4E29F40-2A2C-6175-3709-9A58641D9521}"/>
              </a:ext>
            </a:extLst>
          </p:cNvPr>
          <p:cNvPicPr>
            <a:picLocks noChangeAspect="1"/>
          </p:cNvPicPr>
          <p:nvPr/>
        </p:nvPicPr>
        <p:blipFill>
          <a:blip r:embed="rId4"/>
          <a:stretch>
            <a:fillRect/>
          </a:stretch>
        </p:blipFill>
        <p:spPr>
          <a:xfrm>
            <a:off x="3931921" y="1628139"/>
            <a:ext cx="7981072" cy="4925461"/>
          </a:xfrm>
          <a:prstGeom prst="rect">
            <a:avLst/>
          </a:prstGeom>
        </p:spPr>
      </p:pic>
      <p:sp>
        <p:nvSpPr>
          <p:cNvPr id="7" name="TextBox 6">
            <a:extLst>
              <a:ext uri="{FF2B5EF4-FFF2-40B4-BE49-F238E27FC236}">
                <a16:creationId xmlns:a16="http://schemas.microsoft.com/office/drawing/2014/main" id="{7700A4C9-F435-EC14-8817-30B6DD088939}"/>
              </a:ext>
            </a:extLst>
          </p:cNvPr>
          <p:cNvSpPr txBox="1"/>
          <p:nvPr/>
        </p:nvSpPr>
        <p:spPr>
          <a:xfrm>
            <a:off x="599048" y="5600700"/>
            <a:ext cx="5862712" cy="646331"/>
          </a:xfrm>
          <a:prstGeom prst="rect">
            <a:avLst/>
          </a:prstGeom>
          <a:solidFill>
            <a:schemeClr val="tx2">
              <a:lumMod val="75000"/>
            </a:schemeClr>
          </a:solidFill>
        </p:spPr>
        <p:txBody>
          <a:bodyPr wrap="square" rtlCol="0">
            <a:spAutoFit/>
          </a:bodyPr>
          <a:lstStyle/>
          <a:p>
            <a:pPr algn="r"/>
            <a:r>
              <a:rPr lang="en-US"/>
              <a:t>We can clearly see that there exists multicollinearity between numerical features in the dataset.</a:t>
            </a:r>
            <a:endParaRPr lang="en-CA"/>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235726"/>
      </p:ext>
    </p:extLst>
  </p:cSld>
  <p:clrMapOvr>
    <a:masterClrMapping/>
  </p:clrMapOvr>
  <mc:AlternateContent xmlns:mc="http://schemas.openxmlformats.org/markup-compatibility/2006" xmlns:p14="http://schemas.microsoft.com/office/powerpoint/2010/main">
    <mc:Choice Requires="p14">
      <p:transition spd="slow" p14:dur="2000" advTm="10580"/>
    </mc:Choice>
    <mc:Fallback xmlns="">
      <p:transition spd="slow" advTm="10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03</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a:latin typeface="+mj-lt"/>
              </a:rPr>
              <a:t>Pre-clustering Assessment </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7044514"/>
      </p:ext>
    </p:extLst>
  </p:cSld>
  <p:clrMapOvr>
    <a:masterClrMapping/>
  </p:clrMapOvr>
  <mc:AlternateContent xmlns:mc="http://schemas.openxmlformats.org/markup-compatibility/2006" xmlns:p14="http://schemas.microsoft.com/office/powerpoint/2010/main">
    <mc:Choice Requires="p14">
      <p:transition spd="slow" p14:dur="2000" advTm="4359"/>
    </mc:Choice>
    <mc:Fallback xmlns="">
      <p:transition spd="slow" advTm="4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F43E1E-BE82-3FA7-E262-3DE029273FA0}"/>
              </a:ext>
            </a:extLst>
          </p:cNvPr>
          <p:cNvSpPr/>
          <p:nvPr/>
        </p:nvSpPr>
        <p:spPr>
          <a:xfrm flipV="1">
            <a:off x="262498" y="1257300"/>
            <a:ext cx="11665977" cy="5715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itle 1">
            <a:extLst>
              <a:ext uri="{FF2B5EF4-FFF2-40B4-BE49-F238E27FC236}">
                <a16:creationId xmlns:a16="http://schemas.microsoft.com/office/drawing/2014/main" id="{45FF949B-BDEF-C906-F6ED-08DD5B024175}"/>
              </a:ext>
            </a:extLst>
          </p:cNvPr>
          <p:cNvSpPr>
            <a:spLocks noGrp="1"/>
          </p:cNvSpPr>
          <p:nvPr>
            <p:ph type="title"/>
          </p:nvPr>
        </p:nvSpPr>
        <p:spPr>
          <a:xfrm>
            <a:off x="261841" y="-481210"/>
            <a:ext cx="10972800" cy="1570325"/>
          </a:xfrm>
        </p:spPr>
        <p:txBody>
          <a:bodyPr/>
          <a:lstStyle/>
          <a:p>
            <a:r>
              <a:rPr lang="en-CA"/>
              <a:t>Pre-clustering Assessment</a:t>
            </a:r>
            <a:endParaRPr lang="en-US"/>
          </a:p>
        </p:txBody>
      </p:sp>
      <p:sp>
        <p:nvSpPr>
          <p:cNvPr id="9" name="Rectangle 8">
            <a:extLst>
              <a:ext uri="{FF2B5EF4-FFF2-40B4-BE49-F238E27FC236}">
                <a16:creationId xmlns:a16="http://schemas.microsoft.com/office/drawing/2014/main" id="{91E67DB6-AE71-099F-DBA7-EE93CE45700A}"/>
              </a:ext>
            </a:extLst>
          </p:cNvPr>
          <p:cNvSpPr/>
          <p:nvPr/>
        </p:nvSpPr>
        <p:spPr>
          <a:xfrm rot="5400000">
            <a:off x="3011504" y="4058724"/>
            <a:ext cx="5550927" cy="47625"/>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2" name="Diagram 11">
            <a:extLst>
              <a:ext uri="{FF2B5EF4-FFF2-40B4-BE49-F238E27FC236}">
                <a16:creationId xmlns:a16="http://schemas.microsoft.com/office/drawing/2014/main" id="{2897B5B6-2AD0-7B11-539C-A98E43C1018D}"/>
              </a:ext>
            </a:extLst>
          </p:cNvPr>
          <p:cNvGraphicFramePr/>
          <p:nvPr>
            <p:extLst>
              <p:ext uri="{D42A27DB-BD31-4B8C-83A1-F6EECF244321}">
                <p14:modId xmlns:p14="http://schemas.microsoft.com/office/powerpoint/2010/main" val="511985932"/>
              </p:ext>
            </p:extLst>
          </p:nvPr>
        </p:nvGraphicFramePr>
        <p:xfrm>
          <a:off x="75501" y="2424419"/>
          <a:ext cx="5517165" cy="4281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8" name="Diagram 57">
            <a:extLst>
              <a:ext uri="{FF2B5EF4-FFF2-40B4-BE49-F238E27FC236}">
                <a16:creationId xmlns:a16="http://schemas.microsoft.com/office/drawing/2014/main" id="{D2CDBA9C-1F4C-85F8-80CC-543FC4DEE187}"/>
              </a:ext>
            </a:extLst>
          </p:cNvPr>
          <p:cNvGraphicFramePr/>
          <p:nvPr>
            <p:extLst>
              <p:ext uri="{D42A27DB-BD31-4B8C-83A1-F6EECF244321}">
                <p14:modId xmlns:p14="http://schemas.microsoft.com/office/powerpoint/2010/main" val="102529921"/>
              </p:ext>
            </p:extLst>
          </p:nvPr>
        </p:nvGraphicFramePr>
        <p:xfrm>
          <a:off x="5936739" y="2291080"/>
          <a:ext cx="5981700" cy="46577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2210460"/>
      </p:ext>
    </p:extLst>
  </p:cSld>
  <p:clrMapOvr>
    <a:masterClrMapping/>
  </p:clrMapOvr>
  <mc:AlternateContent xmlns:mc="http://schemas.openxmlformats.org/markup-compatibility/2006" xmlns:p14="http://schemas.microsoft.com/office/powerpoint/2010/main">
    <mc:Choice Requires="p14">
      <p:transition spd="slow" p14:dur="2000" advTm="14787"/>
    </mc:Choice>
    <mc:Fallback xmlns="">
      <p:transition spd="slow" advTm="14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C94C54-C49E-C6DE-1386-4D62E0948AB5}"/>
              </a:ext>
            </a:extLst>
          </p:cNvPr>
          <p:cNvPicPr>
            <a:picLocks noChangeAspect="1"/>
          </p:cNvPicPr>
          <p:nvPr/>
        </p:nvPicPr>
        <p:blipFill rotWithShape="1">
          <a:blip r:embed="rId4"/>
          <a:srcRect t="6428"/>
          <a:stretch/>
        </p:blipFill>
        <p:spPr>
          <a:xfrm>
            <a:off x="289243" y="1195123"/>
            <a:ext cx="9464357" cy="5465369"/>
          </a:xfrm>
          <a:prstGeom prst="rect">
            <a:avLst/>
          </a:prstGeom>
        </p:spPr>
      </p:pic>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372200" y="-786010"/>
            <a:ext cx="10972800" cy="1570325"/>
          </a:xfrm>
        </p:spPr>
        <p:txBody>
          <a:bodyPr/>
          <a:lstStyle/>
          <a:p>
            <a:r>
              <a:rPr lang="en-CA"/>
              <a:t>Assessing Clustering Tendency</a:t>
            </a:r>
          </a:p>
        </p:txBody>
      </p:sp>
      <p:sp>
        <p:nvSpPr>
          <p:cNvPr id="10" name="Rectangle 9">
            <a:extLst>
              <a:ext uri="{FF2B5EF4-FFF2-40B4-BE49-F238E27FC236}">
                <a16:creationId xmlns:a16="http://schemas.microsoft.com/office/drawing/2014/main" id="{D3F43E1E-BE82-3FA7-E262-3DE029273FA0}"/>
              </a:ext>
            </a:extLst>
          </p:cNvPr>
          <p:cNvSpPr/>
          <p:nvPr/>
        </p:nvSpPr>
        <p:spPr>
          <a:xfrm>
            <a:off x="376141" y="941989"/>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6575B006-E35E-3C37-7B9F-49997D6C7EFB}"/>
              </a:ext>
            </a:extLst>
          </p:cNvPr>
          <p:cNvSpPr/>
          <p:nvPr/>
        </p:nvSpPr>
        <p:spPr>
          <a:xfrm>
            <a:off x="472048" y="4257913"/>
            <a:ext cx="3642752" cy="2321503"/>
          </a:xfrm>
          <a:prstGeom prst="rect">
            <a:avLst/>
          </a:prstGeom>
          <a:noFill/>
          <a:ln w="762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w="38100">
                <a:solidFill>
                  <a:schemeClr val="tx1"/>
                </a:solidFill>
              </a:ln>
            </a:endParaRPr>
          </a:p>
        </p:txBody>
      </p:sp>
      <p:sp>
        <p:nvSpPr>
          <p:cNvPr id="12" name="Content Placeholder 3">
            <a:extLst>
              <a:ext uri="{FF2B5EF4-FFF2-40B4-BE49-F238E27FC236}">
                <a16:creationId xmlns:a16="http://schemas.microsoft.com/office/drawing/2014/main" id="{62EAFAD8-1447-F5B6-1E77-DC368A1A209A}"/>
              </a:ext>
            </a:extLst>
          </p:cNvPr>
          <p:cNvSpPr txBox="1">
            <a:spLocks/>
          </p:cNvSpPr>
          <p:nvPr/>
        </p:nvSpPr>
        <p:spPr>
          <a:xfrm>
            <a:off x="10114747" y="5390892"/>
            <a:ext cx="1605205" cy="1188525"/>
          </a:xfrm>
          <a:prstGeom prst="rect">
            <a:avLst/>
          </a:prstGeom>
        </p:spPr>
        <p:txBody>
          <a:bodyPr lIns="91440" tIns="45720" rIns="91440" bIns="45720" anchor="t"/>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000" b="1"/>
              <a:t>Hopkins Statistics:</a:t>
            </a:r>
          </a:p>
          <a:p>
            <a:pPr marL="0" indent="0" algn="r">
              <a:spcBef>
                <a:spcPts val="600"/>
              </a:spcBef>
              <a:buNone/>
            </a:pPr>
            <a:r>
              <a:rPr lang="en-US" sz="2000"/>
              <a:t>0.9999998</a:t>
            </a:r>
          </a:p>
        </p:txBody>
      </p:sp>
      <p:sp>
        <p:nvSpPr>
          <p:cNvPr id="14" name="Rectangle 13">
            <a:extLst>
              <a:ext uri="{FF2B5EF4-FFF2-40B4-BE49-F238E27FC236}">
                <a16:creationId xmlns:a16="http://schemas.microsoft.com/office/drawing/2014/main" id="{3D86644C-6A39-41B7-C6BA-A1E3554C1C5D}"/>
              </a:ext>
            </a:extLst>
          </p:cNvPr>
          <p:cNvSpPr/>
          <p:nvPr/>
        </p:nvSpPr>
        <p:spPr>
          <a:xfrm>
            <a:off x="3992879" y="1262128"/>
            <a:ext cx="4693921" cy="2994911"/>
          </a:xfrm>
          <a:prstGeom prst="rect">
            <a:avLst/>
          </a:prstGeom>
          <a:noFill/>
          <a:ln w="762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w="38100">
                <a:solidFill>
                  <a:schemeClr val="tx1"/>
                </a:solidFill>
              </a:ln>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73929586"/>
      </p:ext>
    </p:extLst>
  </p:cSld>
  <p:clrMapOvr>
    <a:masterClrMapping/>
  </p:clrMapOvr>
  <mc:AlternateContent xmlns:mc="http://schemas.openxmlformats.org/markup-compatibility/2006" xmlns:p14="http://schemas.microsoft.com/office/powerpoint/2010/main">
    <mc:Choice Requires="p14">
      <p:transition spd="slow" p14:dur="2000" advTm="17295"/>
    </mc:Choice>
    <mc:Fallback xmlns="">
      <p:transition spd="slow" advTm="17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48248" y="-470700"/>
            <a:ext cx="10972800" cy="1570325"/>
          </a:xfrm>
        </p:spPr>
        <p:txBody>
          <a:bodyPr/>
          <a:lstStyle/>
          <a:p>
            <a:r>
              <a:rPr lang="en-CA"/>
              <a:t>Finding Optimal Number of Clusters</a:t>
            </a:r>
          </a:p>
        </p:txBody>
      </p:sp>
      <p:sp>
        <p:nvSpPr>
          <p:cNvPr id="10" name="Rectangle 9">
            <a:extLst>
              <a:ext uri="{FF2B5EF4-FFF2-40B4-BE49-F238E27FC236}">
                <a16:creationId xmlns:a16="http://schemas.microsoft.com/office/drawing/2014/main" id="{D3F43E1E-BE82-3FA7-E262-3DE029273FA0}"/>
              </a:ext>
            </a:extLst>
          </p:cNvPr>
          <p:cNvSpPr/>
          <p:nvPr/>
        </p:nvSpPr>
        <p:spPr>
          <a:xfrm>
            <a:off x="586348" y="11430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descr="A comparison of graphs and numbers&#10;&#10;Description automatically generated">
            <a:extLst>
              <a:ext uri="{FF2B5EF4-FFF2-40B4-BE49-F238E27FC236}">
                <a16:creationId xmlns:a16="http://schemas.microsoft.com/office/drawing/2014/main" id="{C8700119-A42E-EF1B-74B0-38EFA05086DF}"/>
              </a:ext>
            </a:extLst>
          </p:cNvPr>
          <p:cNvPicPr>
            <a:picLocks noChangeAspect="1"/>
          </p:cNvPicPr>
          <p:nvPr/>
        </p:nvPicPr>
        <p:blipFill>
          <a:blip r:embed="rId4"/>
          <a:stretch>
            <a:fillRect/>
          </a:stretch>
        </p:blipFill>
        <p:spPr>
          <a:xfrm>
            <a:off x="294639" y="1558579"/>
            <a:ext cx="7521075" cy="3572221"/>
          </a:xfrm>
          <a:prstGeom prst="rect">
            <a:avLst/>
          </a:prstGeom>
        </p:spPr>
      </p:pic>
      <p:sp>
        <p:nvSpPr>
          <p:cNvPr id="7" name="TextBox 6">
            <a:extLst>
              <a:ext uri="{FF2B5EF4-FFF2-40B4-BE49-F238E27FC236}">
                <a16:creationId xmlns:a16="http://schemas.microsoft.com/office/drawing/2014/main" id="{55E6A361-7096-9A75-AF5F-468EBD25B97C}"/>
              </a:ext>
            </a:extLst>
          </p:cNvPr>
          <p:cNvSpPr txBox="1"/>
          <p:nvPr/>
        </p:nvSpPr>
        <p:spPr>
          <a:xfrm>
            <a:off x="257097" y="5495579"/>
            <a:ext cx="11677805" cy="1015663"/>
          </a:xfrm>
          <a:prstGeom prst="rect">
            <a:avLst/>
          </a:prstGeom>
          <a:solidFill>
            <a:schemeClr val="tx2">
              <a:lumMod val="75000"/>
            </a:schemeClr>
          </a:solidFill>
          <a:ln>
            <a:solidFill>
              <a:schemeClr val="tx2">
                <a:lumMod val="75000"/>
              </a:schemeClr>
            </a:solidFill>
          </a:ln>
        </p:spPr>
        <p:txBody>
          <a:bodyPr wrap="square" lIns="91440" tIns="45720" rIns="91440" bIns="45720" rtlCol="0" anchor="t">
            <a:spAutoFit/>
          </a:bodyPr>
          <a:lstStyle/>
          <a:p>
            <a:r>
              <a:rPr lang="en-US" sz="2000">
                <a:ea typeface="+mn-lt"/>
                <a:cs typeface="+mn-lt"/>
              </a:rPr>
              <a:t>• Silhouette method: 2 clusters solution suggested</a:t>
            </a:r>
            <a:endParaRPr lang="en-US" sz="2000"/>
          </a:p>
          <a:p>
            <a:r>
              <a:rPr lang="en-US" sz="2000">
                <a:ea typeface="+mn-lt"/>
                <a:cs typeface="+mn-lt"/>
              </a:rPr>
              <a:t>• Gap statistic method: 2 clusters solution suggested</a:t>
            </a:r>
            <a:endParaRPr lang="en-US" sz="2000"/>
          </a:p>
          <a:p>
            <a:r>
              <a:rPr lang="en-US" sz="2000">
                <a:ea typeface="+mn-lt"/>
                <a:cs typeface="+mn-lt"/>
              </a:rPr>
              <a:t>According to these observations, it’s possible to define k = 2 as the optimal number of clusters in the data.</a:t>
            </a:r>
            <a:endParaRPr lang="en-CA" sz="2000">
              <a:ea typeface="+mn-lt"/>
              <a:cs typeface="+mn-lt"/>
            </a:endParaRPr>
          </a:p>
        </p:txBody>
      </p:sp>
      <p:pic>
        <p:nvPicPr>
          <p:cNvPr id="4" name="Picture 3" descr="A graph of blue squares&#10;&#10;Description automatically generated">
            <a:extLst>
              <a:ext uri="{FF2B5EF4-FFF2-40B4-BE49-F238E27FC236}">
                <a16:creationId xmlns:a16="http://schemas.microsoft.com/office/drawing/2014/main" id="{512A26B7-25C4-29B2-6458-3B5BD97A6097}"/>
              </a:ext>
            </a:extLst>
          </p:cNvPr>
          <p:cNvPicPr>
            <a:picLocks noChangeAspect="1"/>
          </p:cNvPicPr>
          <p:nvPr/>
        </p:nvPicPr>
        <p:blipFill>
          <a:blip r:embed="rId5"/>
          <a:stretch>
            <a:fillRect/>
          </a:stretch>
        </p:blipFill>
        <p:spPr>
          <a:xfrm>
            <a:off x="7847725" y="1556707"/>
            <a:ext cx="4130916" cy="3675693"/>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70367981"/>
      </p:ext>
    </p:extLst>
  </p:cSld>
  <p:clrMapOvr>
    <a:masterClrMapping/>
  </p:clrMapOvr>
  <mc:AlternateContent xmlns:mc="http://schemas.openxmlformats.org/markup-compatibility/2006" xmlns:p14="http://schemas.microsoft.com/office/powerpoint/2010/main">
    <mc:Choice Requires="p14">
      <p:transition spd="slow" p14:dur="2000" advTm="24384"/>
    </mc:Choice>
    <mc:Fallback xmlns="">
      <p:transition spd="slow" advTm="24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94" x="336550" y="298450"/>
          <p14:tracePt t="900" x="355600" y="311150"/>
          <p14:tracePt t="912" x="368300" y="317500"/>
          <p14:tracePt t="929" x="406400" y="355600"/>
          <p14:tracePt t="946" x="438150" y="381000"/>
          <p14:tracePt t="963" x="463550" y="406400"/>
          <p14:tracePt t="979" x="508000" y="444500"/>
          <p14:tracePt t="1012" x="565150" y="527050"/>
          <p14:tracePt t="1045" x="584200" y="577850"/>
          <p14:tracePt t="1079" x="590550" y="596900"/>
          <p14:tracePt t="1121" x="590550" y="603250"/>
          <p14:tracePt t="1135" x="596900" y="609600"/>
          <p14:tracePt t="1145" x="603250" y="622300"/>
          <p14:tracePt t="1162" x="615950" y="647700"/>
          <p14:tracePt t="1179" x="635000" y="723900"/>
          <p14:tracePt t="1195" x="641350" y="755650"/>
          <p14:tracePt t="1212" x="647700" y="781050"/>
          <p14:tracePt t="1229" x="647700" y="800100"/>
          <p14:tracePt t="1245" x="647700" y="806450"/>
          <p14:tracePt t="1262" x="647700" y="812800"/>
          <p14:tracePt t="1295" x="647700" y="819150"/>
          <p14:tracePt t="1358" x="647700" y="825500"/>
          <p14:tracePt t="1450" x="647700" y="831850"/>
          <p14:tracePt t="1571" x="647700" y="838200"/>
          <p14:tracePt t="1577" x="641350" y="838200"/>
          <p14:tracePt t="1728" x="641350" y="844550"/>
          <p14:tracePt t="1756" x="641350" y="850900"/>
          <p14:tracePt t="1777" x="654050" y="857250"/>
          <p14:tracePt t="1782" x="666750" y="857250"/>
          <p14:tracePt t="1795" x="698500" y="857250"/>
          <p14:tracePt t="1811" x="914400" y="857250"/>
          <p14:tracePt t="1828" x="1149350" y="857250"/>
          <p14:tracePt t="1845" x="1403350" y="857250"/>
          <p14:tracePt t="1862" x="1765300" y="850900"/>
          <p14:tracePt t="1878" x="1936750" y="850900"/>
          <p14:tracePt t="1895" x="2114550" y="850900"/>
          <p14:tracePt t="1912" x="2349500" y="850900"/>
          <p14:tracePt t="1928" x="2508250" y="857250"/>
          <p14:tracePt t="1945" x="2635250" y="857250"/>
          <p14:tracePt t="1961" x="2781300" y="857250"/>
          <p14:tracePt t="1978" x="2857500" y="857250"/>
          <p14:tracePt t="1995" x="2901950" y="857250"/>
          <p14:tracePt t="2011" x="2933700" y="857250"/>
          <p14:tracePt t="2028" x="2959100" y="857250"/>
          <p14:tracePt t="2046" x="2984500" y="857250"/>
          <p14:tracePt t="2061" x="2990850" y="857250"/>
          <p14:tracePt t="2418" x="2984500" y="901700"/>
          <p14:tracePt t="2423" x="2959100" y="990600"/>
          <p14:tracePt t="2431" x="2933700" y="1054100"/>
          <p14:tracePt t="2444" x="2863850" y="1219200"/>
          <p14:tracePt t="2461" x="2781300" y="1371600"/>
          <p14:tracePt t="2478" x="2705100" y="1504950"/>
          <p14:tracePt t="2494" x="2520950" y="1739900"/>
          <p14:tracePt t="2511" x="2336800" y="1949450"/>
          <p14:tracePt t="2544" x="1860550" y="2444750"/>
          <p14:tracePt t="2578" x="1600200" y="2705100"/>
          <p14:tracePt t="2611" x="1447800" y="2844800"/>
          <p14:tracePt t="2628" x="1409700" y="2863850"/>
          <p14:tracePt t="2632" x="1397000" y="2876550"/>
          <p14:tracePt t="2644" x="1377950" y="2882900"/>
          <p14:tracePt t="2661" x="1371600" y="2882900"/>
          <p14:tracePt t="2677" x="1358900" y="2882900"/>
          <p14:tracePt t="2694" x="1314450" y="2863850"/>
          <p14:tracePt t="2711" x="1289050" y="2844800"/>
          <p14:tracePt t="2727" x="1244600" y="2806700"/>
          <p14:tracePt t="2744" x="1187450" y="2755900"/>
          <p14:tracePt t="2761" x="1149350" y="2724150"/>
          <p14:tracePt t="2777" x="1123950" y="2711450"/>
          <p14:tracePt t="2794" x="1085850" y="2686050"/>
          <p14:tracePt t="2811" x="1073150" y="2679700"/>
          <p14:tracePt t="2827" x="1054100" y="2667000"/>
          <p14:tracePt t="2844" x="1035050" y="2654300"/>
          <p14:tracePt t="2861" x="1028700" y="2647950"/>
          <p14:tracePt t="2878" x="1016000" y="2641600"/>
          <p14:tracePt t="2894" x="1009650" y="2641600"/>
          <p14:tracePt t="2928" x="1003300" y="2635250"/>
          <p14:tracePt t="4887" x="996950" y="2603500"/>
          <p14:tracePt t="4892" x="984250" y="2565400"/>
          <p14:tracePt t="4898" x="971550" y="2520950"/>
          <p14:tracePt t="4908" x="965200" y="2463800"/>
          <p14:tracePt t="4925" x="946150" y="2355850"/>
          <p14:tracePt t="4942" x="958850" y="2190750"/>
          <p14:tracePt t="4959" x="971550" y="2114550"/>
          <p14:tracePt t="4992" x="990600" y="2051050"/>
          <p14:tracePt t="5027" x="990600" y="2038350"/>
          <p14:tracePt t="5106" x="990600" y="2032000"/>
          <p14:tracePt t="5135" x="996950" y="2025650"/>
          <p14:tracePt t="5141" x="996950" y="2012950"/>
          <p14:tracePt t="5147" x="1009650" y="1974850"/>
          <p14:tracePt t="5158" x="1028700" y="1917700"/>
          <p14:tracePt t="5175" x="1085850" y="1746250"/>
          <p14:tracePt t="5192" x="1098550" y="1689100"/>
          <p14:tracePt t="5209" x="1104900" y="1670050"/>
          <p14:tracePt t="5225" x="1104900" y="1657350"/>
          <p14:tracePt t="5376" x="1104900" y="1663700"/>
          <p14:tracePt t="5383" x="1104900" y="1670050"/>
          <p14:tracePt t="5397" x="1104900" y="1676400"/>
          <p14:tracePt t="5427" x="1104900" y="1682750"/>
          <p14:tracePt t="5448" x="1104900" y="1689100"/>
          <p14:tracePt t="5484" x="1104900" y="1695450"/>
          <p14:tracePt t="5488" x="1104900" y="1701800"/>
          <p14:tracePt t="5533" x="1104900" y="1708150"/>
          <p14:tracePt t="5597" x="1104900" y="1714500"/>
          <p14:tracePt t="5932" x="1149350" y="1708150"/>
          <p14:tracePt t="5938" x="1206500" y="1708150"/>
          <p14:tracePt t="5944" x="1270000" y="1695450"/>
          <p14:tracePt t="5957" x="1409700" y="1682750"/>
          <p14:tracePt t="5974" x="1549400" y="1670050"/>
          <p14:tracePt t="5991" x="1701800" y="1670050"/>
          <p14:tracePt t="6008" x="2025650" y="1638300"/>
          <p14:tracePt t="6024" x="2286000" y="1638300"/>
          <p14:tracePt t="6058" x="2857500" y="1663700"/>
          <p14:tracePt t="6091" x="3105150" y="1676400"/>
          <p14:tracePt t="6125" x="3308350" y="1682750"/>
          <p14:tracePt t="6141" x="3384550" y="1695450"/>
          <p14:tracePt t="6157" x="3505200" y="1727200"/>
          <p14:tracePt t="6174" x="3606800" y="1758950"/>
          <p14:tracePt t="6191" x="3676650" y="1790700"/>
          <p14:tracePt t="6207" x="3778250" y="1841500"/>
          <p14:tracePt t="6224" x="3867150" y="1885950"/>
          <p14:tracePt t="6241" x="3937000" y="1917700"/>
          <p14:tracePt t="6257" x="4051300" y="1949450"/>
          <p14:tracePt t="6274" x="4140200" y="1974850"/>
          <p14:tracePt t="6291" x="4210050" y="1993900"/>
          <p14:tracePt t="6307" x="4292600" y="2025650"/>
          <p14:tracePt t="6325" x="4337050" y="2044700"/>
          <p14:tracePt t="6341" x="4394200" y="2076450"/>
          <p14:tracePt t="6357" x="4476750" y="2120900"/>
          <p14:tracePt t="6374" x="4502150" y="2146300"/>
          <p14:tracePt t="6391" x="4521200" y="2152650"/>
          <p14:tracePt t="6407" x="4521200" y="2159000"/>
          <p14:tracePt t="6708" x="4546600" y="2146300"/>
          <p14:tracePt t="6712" x="4578350" y="2120900"/>
          <p14:tracePt t="6723" x="4597400" y="2101850"/>
          <p14:tracePt t="6740" x="4673600" y="2032000"/>
          <p14:tracePt t="6757" x="4705350" y="1987550"/>
          <p14:tracePt t="6790" x="4749800" y="1936750"/>
          <p14:tracePt t="6823" x="4756150" y="1924050"/>
          <p14:tracePt t="6857" x="4756150" y="1917700"/>
          <p14:tracePt t="6890" x="4762500" y="1917700"/>
          <p14:tracePt t="6910" x="4768850" y="1911350"/>
          <p14:tracePt t="6926" x="4775200" y="1905000"/>
          <p14:tracePt t="6940" x="4806950" y="1892300"/>
          <p14:tracePt t="6957" x="4838700" y="1885950"/>
          <p14:tracePt t="6973" x="4857750" y="1879600"/>
          <p14:tracePt t="6990" x="4870450" y="1879600"/>
          <p14:tracePt t="7007" x="4876800" y="1879600"/>
          <p14:tracePt t="7023" x="4889500" y="1879600"/>
          <p14:tracePt t="7040" x="4914900" y="1873250"/>
          <p14:tracePt t="7057" x="4921250" y="1873250"/>
          <p14:tracePt t="7073" x="4927600" y="1873250"/>
          <p14:tracePt t="7118" x="4933950" y="1873250"/>
          <p14:tracePt t="7772" x="5003800" y="1847850"/>
          <p14:tracePt t="7779" x="5105400" y="1809750"/>
          <p14:tracePt t="7789" x="5213350" y="1778000"/>
          <p14:tracePt t="7806" x="5549900" y="1682750"/>
          <p14:tracePt t="7823" x="6083300" y="1555750"/>
          <p14:tracePt t="7839" x="6388100" y="1504950"/>
          <p14:tracePt t="7857" x="6858000" y="1460500"/>
          <p14:tracePt t="7890" x="7321550" y="1460500"/>
          <p14:tracePt t="7923" x="7734300" y="1517650"/>
          <p14:tracePt t="7956" x="7924800" y="1562100"/>
          <p14:tracePt t="7972" x="7950200" y="1581150"/>
          <p14:tracePt t="7989" x="7981950" y="1593850"/>
          <p14:tracePt t="8006" x="8058150" y="1638300"/>
          <p14:tracePt t="8022" x="8115300" y="1676400"/>
          <p14:tracePt t="8039" x="8172450" y="1708150"/>
          <p14:tracePt t="8056" x="8235950" y="1765300"/>
          <p14:tracePt t="8072" x="8280400" y="1797050"/>
          <p14:tracePt t="8089" x="8337550" y="1841500"/>
          <p14:tracePt t="8106" x="8426450" y="1892300"/>
          <p14:tracePt t="8123" x="8489950" y="1924050"/>
          <p14:tracePt t="8139" x="8566150" y="1955800"/>
          <p14:tracePt t="8156" x="8686800" y="2006600"/>
          <p14:tracePt t="8172" x="8756650" y="2044700"/>
          <p14:tracePt t="8189" x="8801100" y="2076450"/>
          <p14:tracePt t="8206" x="8832850" y="2095500"/>
          <p14:tracePt t="8222" x="8845550" y="2101850"/>
          <p14:tracePt t="8239" x="8851900" y="2108200"/>
          <p14:tracePt t="8272" x="8858250" y="2108200"/>
          <p14:tracePt t="8358" x="8845550" y="2108200"/>
          <p14:tracePt t="8363" x="8813800" y="2101850"/>
          <p14:tracePt t="8372" x="8743950" y="2082800"/>
          <p14:tracePt t="8389" x="8604250" y="2063750"/>
          <p14:tracePt t="8405" x="8299450" y="2006600"/>
          <p14:tracePt t="8423" x="7994650" y="1955800"/>
          <p14:tracePt t="8439" x="7486650" y="1892300"/>
          <p14:tracePt t="8456" x="6451600" y="1778000"/>
          <p14:tracePt t="8472" x="5568950" y="1733550"/>
          <p14:tracePt t="8492" x="4171950" y="1873250"/>
          <p14:tracePt t="8505" x="3321050" y="2095500"/>
          <p14:tracePt t="8522" x="2679700" y="2368550"/>
          <p14:tracePt t="8540" x="2171700" y="2641600"/>
          <p14:tracePt t="8556" x="2038350" y="2724150"/>
          <p14:tracePt t="8572" x="1968500" y="2787650"/>
          <p14:tracePt t="8589" x="1924050" y="2813050"/>
          <p14:tracePt t="8980" x="1885950" y="2800350"/>
          <p14:tracePt t="8987" x="1828800" y="2749550"/>
          <p14:tracePt t="8994" x="1778000" y="2724150"/>
          <p14:tracePt t="9005" x="1739900" y="2692400"/>
          <p14:tracePt t="9022" x="1644650" y="2628900"/>
          <p14:tracePt t="9039" x="1568450" y="2540000"/>
          <p14:tracePt t="9055" x="1536700" y="2501900"/>
          <p14:tracePt t="9071" x="1524000" y="2476500"/>
          <p14:tracePt t="9105" x="1492250" y="2438400"/>
          <p14:tracePt t="9138" x="1485900" y="2432050"/>
          <p14:tracePt t="9172" x="1485900" y="2425700"/>
          <p14:tracePt t="9188" x="1479550" y="2419350"/>
          <p14:tracePt t="9205" x="1447800" y="2374900"/>
          <p14:tracePt t="9221" x="1397000" y="2298700"/>
          <p14:tracePt t="9238" x="1333500" y="2203450"/>
          <p14:tracePt t="9255" x="1301750" y="2146300"/>
          <p14:tracePt t="9271" x="1270000" y="2095500"/>
          <p14:tracePt t="9288" x="1238250" y="2012950"/>
          <p14:tracePt t="9305" x="1212850" y="1968500"/>
          <p14:tracePt t="9323" x="1200150" y="1924050"/>
          <p14:tracePt t="9338" x="1193800" y="1911350"/>
          <p14:tracePt t="9355" x="1187450" y="1898650"/>
          <p14:tracePt t="9372" x="1187450" y="1892300"/>
          <p14:tracePt t="9405" x="1187450" y="1885950"/>
          <p14:tracePt t="9724" x="1181100" y="1885950"/>
          <p14:tracePt t="9774" x="1181100" y="1892300"/>
          <p14:tracePt t="9861" x="1181100" y="1898650"/>
          <p14:tracePt t="9974" x="1181100" y="1905000"/>
          <p14:tracePt t="10076" x="1181100" y="1911350"/>
          <p14:tracePt t="10176" x="1181100" y="1917700"/>
          <p14:tracePt t="10183" x="1174750" y="1924050"/>
          <p14:tracePt t="10199" x="1174750" y="1930400"/>
          <p14:tracePt t="10212" x="1174750" y="1936750"/>
          <p14:tracePt t="10226" x="1174750" y="1943100"/>
          <p14:tracePt t="10237" x="1174750" y="1955800"/>
          <p14:tracePt t="10255" x="1174750" y="1968500"/>
          <p14:tracePt t="10270" x="1174750" y="1981200"/>
          <p14:tracePt t="10303" x="1174750" y="2019300"/>
          <p14:tracePt t="10337" x="1174750" y="2057400"/>
          <p14:tracePt t="10370" x="1181100" y="2101850"/>
          <p14:tracePt t="10387" x="1181100" y="2108200"/>
          <p14:tracePt t="10403" x="1181100" y="2127250"/>
          <p14:tracePt t="10420" x="1181100" y="2139950"/>
          <p14:tracePt t="10437" x="1181100" y="2146300"/>
          <p14:tracePt t="10453" x="1187450" y="2165350"/>
          <p14:tracePt t="10471" x="1187450" y="2171700"/>
          <p14:tracePt t="10487" x="1187450" y="2178050"/>
          <p14:tracePt t="10504" x="1187450" y="2190750"/>
          <p14:tracePt t="10520" x="1187450" y="2197100"/>
          <p14:tracePt t="10537" x="1187450" y="2203450"/>
          <p14:tracePt t="10554" x="1187450" y="2216150"/>
          <p14:tracePt t="10570" x="1187450" y="2222500"/>
          <p14:tracePt t="10614" x="1187450" y="2228850"/>
          <p14:tracePt t="10769" x="1187450" y="2222500"/>
          <p14:tracePt t="10774" x="1187450" y="2216150"/>
          <p14:tracePt t="10786" x="1187450" y="2209800"/>
          <p14:tracePt t="10803" x="1187450" y="2190750"/>
          <p14:tracePt t="10820" x="1187450" y="2171700"/>
          <p14:tracePt t="10836" x="1193800" y="2159000"/>
          <p14:tracePt t="10854" x="1200150" y="2133600"/>
          <p14:tracePt t="10870" x="1200150" y="2120900"/>
          <p14:tracePt t="10886" x="1200150" y="2108200"/>
          <p14:tracePt t="10920" x="1200150" y="2101850"/>
          <p14:tracePt t="10975" x="1200150" y="2095500"/>
          <p14:tracePt t="11034" x="1200150" y="2089150"/>
          <p14:tracePt t="11037" x="1200150" y="2082800"/>
          <p14:tracePt t="11053" x="1200150" y="2032000"/>
          <p14:tracePt t="11070" x="1206500" y="1974850"/>
          <p14:tracePt t="11087" x="1206500" y="1898650"/>
          <p14:tracePt t="11103" x="1206500" y="1879600"/>
          <p14:tracePt t="11120" x="1200150" y="1860550"/>
          <p14:tracePt t="11136" x="1200150" y="1854200"/>
          <p14:tracePt t="11203" x="1193800" y="1854200"/>
          <p14:tracePt t="11232" x="1187450" y="1854200"/>
          <p14:tracePt t="11280" x="1181100" y="1854200"/>
          <p14:tracePt t="11287" x="1181100" y="1860550"/>
          <p14:tracePt t="11293" x="1181100" y="1866900"/>
          <p14:tracePt t="11307" x="1181100" y="1873250"/>
          <p14:tracePt t="11322" x="1181100" y="1879600"/>
          <p14:tracePt t="11345" x="1174750" y="1885950"/>
          <p14:tracePt t="11352" x="1174750" y="1892300"/>
          <p14:tracePt t="11369" x="1174750" y="1898650"/>
          <p14:tracePt t="11386" x="1174750" y="1905000"/>
          <p14:tracePt t="11403" x="1174750" y="1911350"/>
          <p14:tracePt t="11419" x="1174750" y="1924050"/>
          <p14:tracePt t="11436" x="1174750" y="1930400"/>
          <p14:tracePt t="11453" x="1168400" y="1936750"/>
          <p14:tracePt t="11472" x="1168400" y="1955800"/>
          <p14:tracePt t="11486" x="1162050" y="1974850"/>
          <p14:tracePt t="11503" x="1162050" y="2000250"/>
          <p14:tracePt t="11519" x="1162050" y="2038350"/>
          <p14:tracePt t="11536" x="1155700" y="2076450"/>
          <p14:tracePt t="11553" x="1155700" y="2120900"/>
          <p14:tracePt t="11569" x="1155700" y="2203450"/>
          <p14:tracePt t="11586" x="1155700" y="2260600"/>
          <p14:tracePt t="11603" x="1155700" y="2317750"/>
          <p14:tracePt t="11619" x="1155700" y="2400300"/>
          <p14:tracePt t="11636" x="1155700" y="2463800"/>
          <p14:tracePt t="11654" x="1155700" y="2552700"/>
          <p14:tracePt t="11669" x="1155700" y="2686050"/>
          <p14:tracePt t="11686" x="1155700" y="2768600"/>
          <p14:tracePt t="11704" x="1155700" y="2851150"/>
          <p14:tracePt t="11719" x="1155700" y="2946400"/>
          <p14:tracePt t="11737" x="1149350" y="2990850"/>
          <p14:tracePt t="11752" x="1143000" y="3035300"/>
          <p14:tracePt t="11769" x="1143000" y="3098800"/>
          <p14:tracePt t="11786" x="1136650" y="3155950"/>
          <p14:tracePt t="11802" x="1130300" y="3200400"/>
          <p14:tracePt t="11819" x="1117600" y="3295650"/>
          <p14:tracePt t="11836" x="1104900" y="3365500"/>
          <p14:tracePt t="11852" x="1098550" y="3429000"/>
          <p14:tracePt t="11869" x="1079500" y="3524250"/>
          <p14:tracePt t="11886" x="1060450" y="3632200"/>
          <p14:tracePt t="11903" x="1041400" y="3733800"/>
          <p14:tracePt t="11919" x="1009650" y="3860800"/>
          <p14:tracePt t="11936" x="1003300" y="3930650"/>
          <p14:tracePt t="11953" x="990600" y="3981450"/>
          <p14:tracePt t="11969" x="990600" y="4064000"/>
          <p14:tracePt t="11986" x="984250" y="4133850"/>
          <p14:tracePt t="12002" x="984250" y="4222750"/>
          <p14:tracePt t="12019" x="984250" y="4362450"/>
          <p14:tracePt t="12035" x="984250" y="4425950"/>
          <p14:tracePt t="12052" x="984250" y="4489450"/>
          <p14:tracePt t="12069" x="984250" y="4546600"/>
          <p14:tracePt t="12085" x="984250" y="4578350"/>
          <p14:tracePt t="12104" x="984250" y="4597400"/>
          <p14:tracePt t="12119" x="984250" y="4603750"/>
          <p14:tracePt t="12135" x="984250" y="4610100"/>
          <p14:tracePt t="12591" x="1054100" y="4546600"/>
          <p14:tracePt t="12595" x="1155700" y="4451350"/>
          <p14:tracePt t="12602" x="1308100" y="4343400"/>
          <p14:tracePt t="12618" x="1625600" y="4114800"/>
          <p14:tracePt t="12635" x="2032000" y="3905250"/>
          <p14:tracePt t="12651" x="2635250" y="3727450"/>
          <p14:tracePt t="12668" x="3009900" y="3683000"/>
          <p14:tracePt t="12685" x="3340100" y="3676650"/>
          <p14:tracePt t="12718" x="3949700" y="3759200"/>
          <p14:tracePt t="12751" x="4292600" y="3886200"/>
          <p14:tracePt t="12785" x="4457700" y="3975100"/>
          <p14:tracePt t="12802" x="4565650" y="4013200"/>
          <p14:tracePt t="12818" x="4635500" y="4038600"/>
          <p14:tracePt t="12835" x="4724400" y="4051300"/>
          <p14:tracePt t="12851" x="4813300" y="4064000"/>
          <p14:tracePt t="12869" x="4845050" y="4064000"/>
          <p14:tracePt t="12885" x="4876800" y="4064000"/>
          <p14:tracePt t="12902" x="4940300" y="4064000"/>
          <p14:tracePt t="12918" x="5016500" y="4051300"/>
          <p14:tracePt t="12935" x="5111750" y="4044950"/>
          <p14:tracePt t="12952" x="5219700" y="4032250"/>
          <p14:tracePt t="12968" x="5257800" y="4032250"/>
          <p14:tracePt t="12986" x="5308600" y="4032250"/>
          <p14:tracePt t="13001" x="5321300" y="4032250"/>
          <p14:tracePt t="13018" x="5340350" y="4032250"/>
          <p14:tracePt t="13036" x="5346700" y="4032250"/>
          <p14:tracePt t="13117" x="5346700" y="4025900"/>
          <p14:tracePt t="13122" x="5327650" y="3981450"/>
          <p14:tracePt t="13134" x="5162550" y="3695700"/>
          <p14:tracePt t="13151" x="5048250" y="3448050"/>
          <p14:tracePt t="13168" x="4953000" y="3251200"/>
          <p14:tracePt t="13184" x="4876800" y="3022600"/>
          <p14:tracePt t="13201" x="4864100" y="2825750"/>
          <p14:tracePt t="13218" x="4864100" y="2616200"/>
          <p14:tracePt t="13236" x="4864100" y="2349500"/>
          <p14:tracePt t="13251" x="4864100" y="2216150"/>
          <p14:tracePt t="13267" x="4864100" y="2101850"/>
          <p14:tracePt t="13284" x="4864100" y="2006600"/>
          <p14:tracePt t="13301" x="4864100" y="1981200"/>
          <p14:tracePt t="13317" x="4864100" y="1962150"/>
          <p14:tracePt t="13334" x="4864100" y="1943100"/>
          <p14:tracePt t="13351" x="4864100" y="1936750"/>
          <p14:tracePt t="13564" x="4864100" y="1943100"/>
          <p14:tracePt t="13569" x="4870450" y="1974850"/>
          <p14:tracePt t="13576" x="4870450" y="2019300"/>
          <p14:tracePt t="13584" x="4870450" y="2070100"/>
          <p14:tracePt t="13600" x="4870450" y="2171700"/>
          <p14:tracePt t="13618" x="4870450" y="2286000"/>
          <p14:tracePt t="13634" x="4870450" y="2457450"/>
          <p14:tracePt t="13652" x="4870450" y="2565400"/>
          <p14:tracePt t="13670" x="4857750" y="2724150"/>
          <p14:tracePt t="13684" x="4845050" y="2800350"/>
          <p14:tracePt t="13701" x="4832350" y="2870200"/>
          <p14:tracePt t="13718" x="4806950" y="2984500"/>
          <p14:tracePt t="13734" x="4794250" y="3060700"/>
          <p14:tracePt t="13750" x="4762500" y="3149600"/>
          <p14:tracePt t="13754" x="4756150" y="3200400"/>
          <p14:tracePt t="13767" x="4724400" y="3295650"/>
          <p14:tracePt t="13784" x="4711700" y="3390900"/>
          <p14:tracePt t="13801" x="4699000" y="3479800"/>
          <p14:tracePt t="13817" x="4699000" y="3613150"/>
          <p14:tracePt t="13834" x="4699000" y="3702050"/>
          <p14:tracePt t="13850" x="4705350" y="3816350"/>
          <p14:tracePt t="13868" x="4724400" y="3987800"/>
          <p14:tracePt t="13884" x="4737100" y="4083050"/>
          <p14:tracePt t="13900" x="4756150" y="4178300"/>
          <p14:tracePt t="13917" x="4775200" y="4279900"/>
          <p14:tracePt t="13934" x="4794250" y="4362450"/>
          <p14:tracePt t="13950" x="4806950" y="4425950"/>
          <p14:tracePt t="13967" x="4832350" y="4502150"/>
          <p14:tracePt t="13983" x="4838700" y="4527550"/>
          <p14:tracePt t="14000" x="4845050" y="4533900"/>
          <p14:tracePt t="14260" x="4940300" y="4521200"/>
          <p14:tracePt t="14266" x="5073650" y="4495800"/>
          <p14:tracePt t="14272" x="5251450" y="4451350"/>
          <p14:tracePt t="14283" x="5397500" y="4419600"/>
          <p14:tracePt t="14300" x="6000750" y="4318000"/>
          <p14:tracePt t="14317" x="6470650" y="4254500"/>
          <p14:tracePt t="14333" x="6908800" y="4203700"/>
          <p14:tracePt t="14351" x="7493000" y="4171950"/>
          <p14:tracePt t="14366" x="7874000" y="4152900"/>
          <p14:tracePt t="14383" x="8216900" y="4152900"/>
          <p14:tracePt t="14400" x="8528050" y="4133850"/>
          <p14:tracePt t="14417" x="8820150" y="4102100"/>
          <p14:tracePt t="14433" x="8928100" y="4095750"/>
          <p14:tracePt t="14450" x="8985250" y="4083050"/>
          <p14:tracePt t="14483" x="8991600" y="4083050"/>
          <p14:tracePt t="14500" x="8997950" y="4076700"/>
          <p14:tracePt t="14516" x="9010650" y="4057650"/>
          <p14:tracePt t="14533" x="9029700" y="4019550"/>
          <p14:tracePt t="14550" x="9061450" y="3975100"/>
          <p14:tracePt t="14566" x="9074150" y="3956050"/>
          <p14:tracePt t="14583" x="9080500" y="3937000"/>
          <p14:tracePt t="14600" x="9093200" y="3917950"/>
          <p14:tracePt t="14616" x="9131300" y="3841750"/>
          <p14:tracePt t="14633" x="9182100" y="3733800"/>
          <p14:tracePt t="14650" x="9239250" y="3606800"/>
          <p14:tracePt t="14666" x="9251950" y="3543300"/>
          <p14:tracePt t="14683" x="9251950" y="3492500"/>
          <p14:tracePt t="14700" x="9245600" y="3435350"/>
          <p14:tracePt t="14716" x="9207500" y="3384550"/>
          <p14:tracePt t="14733" x="9169400" y="3333750"/>
          <p14:tracePt t="14750" x="9124950" y="3263900"/>
          <p14:tracePt t="14766" x="9105900" y="3219450"/>
          <p14:tracePt t="14783" x="9086850" y="3194050"/>
          <p14:tracePt t="14800" x="9061450" y="3162300"/>
          <p14:tracePt t="14816" x="9055100" y="3149600"/>
          <p14:tracePt t="14833" x="9036050" y="3124200"/>
          <p14:tracePt t="14849" x="9023350" y="3060700"/>
          <p14:tracePt t="14866" x="9017000" y="3003550"/>
          <p14:tracePt t="14883" x="9017000" y="2952750"/>
          <p14:tracePt t="14899" x="9010650" y="2882900"/>
          <p14:tracePt t="14917" x="9004300" y="2832100"/>
          <p14:tracePt t="14933" x="9004300" y="2813050"/>
          <p14:tracePt t="14949" x="9004300" y="2787650"/>
          <p14:tracePt t="14966" x="9004300" y="2781300"/>
          <p14:tracePt t="14983" x="9004300" y="2774950"/>
          <p14:tracePt t="14999" x="8997950" y="2774950"/>
          <p14:tracePt t="15016" x="8966200" y="2774950"/>
          <p14:tracePt t="15035" x="8870950" y="2774950"/>
          <p14:tracePt t="15049" x="8807450" y="2774950"/>
          <p14:tracePt t="15066" x="8763000" y="2781300"/>
          <p14:tracePt t="15083" x="8724900" y="2806700"/>
          <p14:tracePt t="15100" x="8674100" y="2895600"/>
          <p14:tracePt t="15116" x="8655050" y="2959100"/>
          <p14:tracePt t="15133" x="8623300" y="3079750"/>
          <p14:tracePt t="15149" x="8623300" y="3168650"/>
          <p14:tracePt t="15166" x="8623300" y="3251200"/>
          <p14:tracePt t="15184" x="8642350" y="3346450"/>
          <p14:tracePt t="15199" x="8655050" y="3378200"/>
          <p14:tracePt t="15216" x="8661400" y="3397250"/>
          <p14:tracePt t="15234" x="8686800" y="3416300"/>
          <p14:tracePt t="15249" x="8693150" y="3429000"/>
          <p14:tracePt t="15266" x="8718550" y="3429000"/>
          <p14:tracePt t="15270" x="8731250" y="3422650"/>
          <p14:tracePt t="15282" x="8782050" y="3403600"/>
          <p14:tracePt t="15299" x="8839200" y="3365500"/>
          <p14:tracePt t="15317" x="8896350" y="3314700"/>
          <p14:tracePt t="15332" x="8972550" y="3225800"/>
          <p14:tracePt t="15349" x="9017000" y="3155950"/>
          <p14:tracePt t="15366" x="9048750" y="3086100"/>
          <p14:tracePt t="15382" x="9086850" y="3003550"/>
          <p14:tracePt t="15399" x="9093200" y="2978150"/>
          <p14:tracePt t="15416" x="9099550" y="2959100"/>
          <p14:tracePt t="15433" x="9099550" y="2952750"/>
          <p14:tracePt t="15449" x="9093200" y="2946400"/>
          <p14:tracePt t="15466" x="9010650" y="2927350"/>
          <p14:tracePt t="15482" x="8826500" y="2940050"/>
          <p14:tracePt t="15499" x="8705850" y="2965450"/>
          <p14:tracePt t="15516" x="8604250" y="3003550"/>
          <p14:tracePt t="15532" x="8483600" y="3067050"/>
          <p14:tracePt t="15549" x="8420100" y="3117850"/>
          <p14:tracePt t="15566" x="8356600" y="3175000"/>
          <p14:tracePt t="15582" x="8299450" y="3270250"/>
          <p14:tracePt t="15599" x="8286750" y="3314700"/>
          <p14:tracePt t="15615" x="8280400" y="3365500"/>
          <p14:tracePt t="15632" x="8312150" y="3448050"/>
          <p14:tracePt t="15649" x="8388350" y="3511550"/>
          <p14:tracePt t="15666" x="8489950" y="3556000"/>
          <p14:tracePt t="15682" x="8610600" y="3594100"/>
          <p14:tracePt t="15698" x="8667750" y="3594100"/>
          <p14:tracePt t="15716" x="8705850" y="3594100"/>
          <p14:tracePt t="15733" x="8756650" y="3594100"/>
          <p14:tracePt t="15748" x="8769350" y="3587750"/>
          <p14:tracePt t="15765" x="8782050" y="3587750"/>
          <p14:tracePt t="15782" x="8794750" y="3587750"/>
          <p14:tracePt t="15816" x="8794750" y="3575050"/>
          <p14:tracePt t="15832" x="8794750" y="3568700"/>
          <p14:tracePt t="15850" x="8699500" y="3511550"/>
          <p14:tracePt t="15866" x="8216900" y="3467100"/>
          <p14:tracePt t="15882" x="7816850" y="3517900"/>
          <p14:tracePt t="15899" x="7391400" y="3651250"/>
          <p14:tracePt t="15916" x="6902450" y="3873500"/>
          <p14:tracePt t="15932" x="6623050" y="4051300"/>
          <p14:tracePt t="15949" x="6521450" y="4146550"/>
          <p14:tracePt t="15965" x="6496050" y="4165600"/>
          <p14:tracePt t="16347" x="6381750" y="4171950"/>
          <p14:tracePt t="16351" x="6261100" y="4184650"/>
          <p14:tracePt t="16364" x="5937250" y="4203700"/>
          <p14:tracePt t="16381" x="5588000" y="4222750"/>
          <p14:tracePt t="16415" x="4940300" y="4279900"/>
          <p14:tracePt t="16448" x="4724400" y="4286250"/>
          <p14:tracePt t="16482" x="4603750" y="4286250"/>
          <p14:tracePt t="16498" x="4591050" y="4286250"/>
          <p14:tracePt t="16515" x="4578350" y="4286250"/>
          <p14:tracePt t="16532" x="4572000" y="4286250"/>
          <p14:tracePt t="16549" x="4565650" y="4286250"/>
          <p14:tracePt t="16581" x="4559300" y="4286250"/>
          <p14:tracePt t="16599" x="4451350" y="4222750"/>
          <p14:tracePt t="16614" x="4305300" y="4152900"/>
          <p14:tracePt t="16631" x="4133850" y="4070350"/>
          <p14:tracePt t="16649" x="3879850" y="3924300"/>
          <p14:tracePt t="16664" x="3771900" y="3867150"/>
          <p14:tracePt t="16681" x="3695700" y="3822700"/>
          <p14:tracePt t="16700" x="3587750" y="3765550"/>
          <p14:tracePt t="16714" x="3543300" y="3727450"/>
          <p14:tracePt t="16732" x="3498850" y="3676650"/>
          <p14:tracePt t="16749" x="3454400" y="3625850"/>
          <p14:tracePt t="16764" x="3441700" y="3606800"/>
          <p14:tracePt t="16781" x="3422650" y="3587750"/>
          <p14:tracePt t="16798" x="3422650" y="3575050"/>
          <p14:tracePt t="19071" x="3359150" y="3517900"/>
          <p14:tracePt t="19076" x="3251200" y="3403600"/>
          <p14:tracePt t="19082" x="3130550" y="3244850"/>
          <p14:tracePt t="19095" x="2844800" y="2832100"/>
          <p14:tracePt t="19113" x="2527300" y="2324100"/>
          <p14:tracePt t="19129" x="2228850" y="1797050"/>
          <p14:tracePt t="19146" x="1930400" y="1219200"/>
          <p14:tracePt t="19162" x="1816100" y="946150"/>
          <p14:tracePt t="19195" x="1657350" y="615950"/>
          <p14:tracePt t="19229" x="1612900" y="533400"/>
          <p14:tracePt t="19262" x="1593850" y="501650"/>
          <p14:tracePt t="21197" x="1543050" y="495300"/>
          <p14:tracePt t="21202" x="1485900" y="495300"/>
          <p14:tracePt t="21210" x="1416050" y="495300"/>
          <p14:tracePt t="21227" x="1295400" y="495300"/>
          <p14:tracePt t="21244" x="1130300" y="495300"/>
          <p14:tracePt t="21260" x="1054100" y="495300"/>
          <p14:tracePt t="21277" x="977900" y="495300"/>
          <p14:tracePt t="21293" x="844550" y="501650"/>
          <p14:tracePt t="21327" x="660400" y="552450"/>
          <p14:tracePt t="21360" x="444500" y="615950"/>
          <p14:tracePt t="21393" x="292100" y="673100"/>
          <p14:tracePt t="21410" x="254000" y="685800"/>
          <p14:tracePt t="21427" x="215900" y="698500"/>
          <p14:tracePt t="21443" x="165100" y="711200"/>
          <p14:tracePt t="21460" x="133350" y="717550"/>
          <p14:tracePt t="21477" x="107950" y="717550"/>
          <p14:tracePt t="21493" x="101600" y="717550"/>
          <p14:tracePt t="21510" x="95250" y="717550"/>
          <p14:tracePt t="21527" x="88900" y="717550"/>
          <p14:tracePt t="21543" x="82550" y="717550"/>
          <p14:tracePt t="21981" x="82550" y="711200"/>
          <p14:tracePt t="22080" x="82550" y="704850"/>
          <p14:tracePt t="22151" x="82550" y="698500"/>
          <p14:tracePt t="22208" x="82550" y="692150"/>
          <p14:tracePt t="22279" x="82550" y="685800"/>
          <p14:tracePt t="22291" x="82550" y="673100"/>
          <p14:tracePt t="22296" x="76200" y="660400"/>
          <p14:tracePt t="22326" x="57150" y="571500"/>
          <p14:tracePt t="22342" x="44450" y="539750"/>
          <p14:tracePt t="22360" x="38100" y="508000"/>
          <p14:tracePt t="22376" x="31750" y="488950"/>
          <p14:tracePt t="22393" x="31750" y="476250"/>
          <p14:tracePt t="22428" x="31750" y="469900"/>
          <p14:tracePt t="22507" x="31750" y="463550"/>
          <p14:tracePt t="22635" x="25400" y="463550"/>
          <p14:tracePt t="22991" x="25400" y="457200"/>
          <p14:tracePt t="22995" x="19050" y="450850"/>
          <p14:tracePt t="23008" x="19050" y="431800"/>
          <p14:tracePt t="23025" x="19050" y="419100"/>
          <p14:tracePt t="23042" x="19050" y="412750"/>
          <p14:tracePt t="23058" x="19050" y="406400"/>
          <p14:tracePt t="23075" x="19050" y="400050"/>
          <p14:tracePt t="23092" x="19050" y="387350"/>
          <p14:tracePt t="23125" x="38100" y="342900"/>
          <p14:tracePt t="23159" x="38100" y="330200"/>
          <p14:tracePt t="23193" x="44450" y="330200"/>
          <p14:tracePt t="23246" x="50800" y="330200"/>
          <p14:tracePt t="23274" x="57150" y="330200"/>
          <p14:tracePt t="23332" x="63500" y="330200"/>
          <p14:tracePt t="23352" x="69850" y="323850"/>
          <p14:tracePt t="23358" x="76200" y="323850"/>
          <p14:tracePt t="23363" x="82550" y="323850"/>
          <p14:tracePt t="23374" x="88900" y="317500"/>
          <p14:tracePt t="23391" x="95250" y="317500"/>
          <p14:tracePt t="23453" x="101600" y="317500"/>
          <p14:tracePt t="23456" x="101600" y="311150"/>
          <p14:tracePt t="23494" x="101600" y="304800"/>
          <p14:tracePt t="23552" x="101600" y="298450"/>
          <p14:tracePt t="23579" x="101600" y="292100"/>
          <p14:tracePt t="23645" x="101600" y="285750"/>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04</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15247" t="162" r="21617" b="-162"/>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a:latin typeface="+mj-lt"/>
              </a:rPr>
              <a:t>Cluster Analysis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91364029"/>
      </p:ext>
    </p:extLst>
  </p:cSld>
  <p:clrMapOvr>
    <a:masterClrMapping/>
  </p:clrMapOvr>
  <mc:AlternateContent xmlns:mc="http://schemas.openxmlformats.org/markup-compatibility/2006" xmlns:p14="http://schemas.microsoft.com/office/powerpoint/2010/main">
    <mc:Choice Requires="p14">
      <p:transition spd="slow" p14:dur="2000" advTm="4593"/>
    </mc:Choice>
    <mc:Fallback xmlns="">
      <p:transition spd="slow" advTm="4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4963" y="129157"/>
            <a:ext cx="10931047" cy="766572"/>
          </a:xfrm>
        </p:spPr>
        <p:txBody>
          <a:bodyPr/>
          <a:lstStyle/>
          <a:p>
            <a:r>
              <a:rPr lang="en-CA" b="0"/>
              <a:t>Agglomerative</a:t>
            </a:r>
            <a:r>
              <a:rPr lang="en-CA" b="0">
                <a:ea typeface="+mj-lt"/>
                <a:cs typeface="+mj-lt"/>
              </a:rPr>
              <a:t> Hierarchical Clustering</a:t>
            </a:r>
            <a:endParaRPr lang="en-CA"/>
          </a:p>
        </p:txBody>
      </p:sp>
      <p:sp>
        <p:nvSpPr>
          <p:cNvPr id="10" name="Rectangle 9">
            <a:extLst>
              <a:ext uri="{FF2B5EF4-FFF2-40B4-BE49-F238E27FC236}">
                <a16:creationId xmlns:a16="http://schemas.microsoft.com/office/drawing/2014/main" id="{D3F43E1E-BE82-3FA7-E262-3DE029273FA0}"/>
              </a:ext>
            </a:extLst>
          </p:cNvPr>
          <p:cNvSpPr/>
          <p:nvPr/>
        </p:nvSpPr>
        <p:spPr>
          <a:xfrm>
            <a:off x="591310" y="1053926"/>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A graph of different types of dendrograms&#10;&#10;Description automatically generated">
            <a:extLst>
              <a:ext uri="{FF2B5EF4-FFF2-40B4-BE49-F238E27FC236}">
                <a16:creationId xmlns:a16="http://schemas.microsoft.com/office/drawing/2014/main" id="{8ACA009B-2AEC-6BB5-EF73-9C317E515E4C}"/>
              </a:ext>
            </a:extLst>
          </p:cNvPr>
          <p:cNvPicPr>
            <a:picLocks noChangeAspect="1"/>
          </p:cNvPicPr>
          <p:nvPr/>
        </p:nvPicPr>
        <p:blipFill>
          <a:blip r:embed="rId4"/>
          <a:stretch>
            <a:fillRect/>
          </a:stretch>
        </p:blipFill>
        <p:spPr>
          <a:xfrm>
            <a:off x="40641" y="1967901"/>
            <a:ext cx="6060486" cy="4505626"/>
          </a:xfrm>
          <a:prstGeom prst="rect">
            <a:avLst/>
          </a:prstGeom>
        </p:spPr>
      </p:pic>
      <p:pic>
        <p:nvPicPr>
          <p:cNvPr id="8" name="Picture 7" descr="A graph of a linkage dendrogram&#10;&#10;Description automatically generated">
            <a:extLst>
              <a:ext uri="{FF2B5EF4-FFF2-40B4-BE49-F238E27FC236}">
                <a16:creationId xmlns:a16="http://schemas.microsoft.com/office/drawing/2014/main" id="{AF2990D8-9D56-B234-109D-C37129065763}"/>
              </a:ext>
            </a:extLst>
          </p:cNvPr>
          <p:cNvPicPr>
            <a:picLocks noChangeAspect="1"/>
          </p:cNvPicPr>
          <p:nvPr/>
        </p:nvPicPr>
        <p:blipFill>
          <a:blip r:embed="rId5"/>
          <a:stretch>
            <a:fillRect/>
          </a:stretch>
        </p:blipFill>
        <p:spPr>
          <a:xfrm>
            <a:off x="5930856" y="1967903"/>
            <a:ext cx="6210104" cy="4505626"/>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23074954"/>
      </p:ext>
    </p:extLst>
  </p:cSld>
  <p:clrMapOvr>
    <a:masterClrMapping/>
  </p:clrMapOvr>
  <mc:AlternateContent xmlns:mc="http://schemas.openxmlformats.org/markup-compatibility/2006" xmlns:p14="http://schemas.microsoft.com/office/powerpoint/2010/main">
    <mc:Choice Requires="p14">
      <p:transition spd="slow" p14:dur="2000" advTm="75921"/>
    </mc:Choice>
    <mc:Fallback xmlns="">
      <p:transition spd="slow" advTm="75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489" x="755650" y="5499100"/>
          <p14:tracePt t="4932" x="755650" y="5473700"/>
          <p14:tracePt t="4937" x="755650" y="5441950"/>
          <p14:tracePt t="4944" x="755650" y="5403850"/>
          <p14:tracePt t="4958" x="749300" y="5353050"/>
          <p14:tracePt t="4974" x="742950" y="5302250"/>
          <p14:tracePt t="4991" x="730250" y="5251450"/>
          <p14:tracePt t="5007" x="711200" y="5175250"/>
          <p14:tracePt t="5041" x="692150" y="5073650"/>
          <p14:tracePt t="5074" x="647700" y="4870450"/>
          <p14:tracePt t="5108" x="571500" y="4565650"/>
          <p14:tracePt t="5124" x="520700" y="4387850"/>
          <p14:tracePt t="5141" x="476250" y="4178300"/>
          <p14:tracePt t="5157" x="431800" y="3867150"/>
          <p14:tracePt t="5175" x="406400" y="3721100"/>
          <p14:tracePt t="5191" x="393700" y="3581400"/>
          <p14:tracePt t="5207" x="381000" y="3416300"/>
          <p14:tracePt t="5225" x="374650" y="3327400"/>
          <p14:tracePt t="5242" x="368300" y="3206750"/>
          <p14:tracePt t="5257" x="368300" y="3155950"/>
          <p14:tracePt t="5274" x="368300" y="3124200"/>
          <p14:tracePt t="5291" x="368300" y="3105150"/>
          <p14:tracePt t="5308" x="368300" y="3073400"/>
          <p14:tracePt t="5324" x="368300" y="3054350"/>
          <p14:tracePt t="5342" x="368300" y="3028950"/>
          <p14:tracePt t="5357" x="368300" y="3003550"/>
          <p14:tracePt t="5375" x="368300" y="2984500"/>
          <p14:tracePt t="5391" x="368300" y="2971800"/>
          <p14:tracePt t="5407" x="368300" y="2965450"/>
          <p14:tracePt t="5715" x="368300" y="2946400"/>
          <p14:tracePt t="5719" x="368300" y="2908300"/>
          <p14:tracePt t="5728" x="368300" y="2870200"/>
          <p14:tracePt t="5740" x="368300" y="2813050"/>
          <p14:tracePt t="5774" x="368300" y="2679700"/>
          <p14:tracePt t="5807" x="381000" y="2520950"/>
          <p14:tracePt t="5840" x="393700" y="2381250"/>
          <p14:tracePt t="5857" x="406400" y="2336800"/>
          <p14:tracePt t="5874" x="419100" y="2286000"/>
          <p14:tracePt t="5890" x="431800" y="2241550"/>
          <p14:tracePt t="5907" x="438150" y="2216150"/>
          <p14:tracePt t="5924" x="438150" y="2197100"/>
          <p14:tracePt t="5940" x="438150" y="2178050"/>
          <p14:tracePt t="5957" x="444500" y="2171700"/>
          <p14:tracePt t="5990" x="444500" y="2165350"/>
          <p14:tracePt t="6012" x="450850" y="2159000"/>
          <p14:tracePt t="6024" x="463550" y="2133600"/>
          <p14:tracePt t="6040" x="469900" y="2108200"/>
          <p14:tracePt t="6057" x="476250" y="2101850"/>
          <p14:tracePt t="6090" x="476250" y="2095500"/>
          <p14:tracePt t="6210" x="476250" y="2089150"/>
          <p14:tracePt t="6238" x="476250" y="2076450"/>
          <p14:tracePt t="6245" x="482600" y="2063750"/>
          <p14:tracePt t="6256" x="488950" y="2032000"/>
          <p14:tracePt t="6274" x="527050" y="1905000"/>
          <p14:tracePt t="6290" x="571500" y="1809750"/>
          <p14:tracePt t="6307" x="609600" y="1733550"/>
          <p14:tracePt t="6323" x="635000" y="1676400"/>
          <p14:tracePt t="6340" x="654050" y="1657350"/>
          <p14:tracePt t="6357" x="698500" y="1619250"/>
          <p14:tracePt t="6373" x="812800" y="1549400"/>
          <p14:tracePt t="6390" x="901700" y="1498600"/>
          <p14:tracePt t="6407" x="977900" y="1447800"/>
          <p14:tracePt t="6423" x="1073150" y="1390650"/>
          <p14:tracePt t="6440" x="1123950" y="1365250"/>
          <p14:tracePt t="6456" x="1155700" y="1358900"/>
          <p14:tracePt t="6473" x="1206500" y="1358900"/>
          <p14:tracePt t="6490" x="1238250" y="1358900"/>
          <p14:tracePt t="6507" x="1282700" y="1358900"/>
          <p14:tracePt t="6523" x="1333500" y="1358900"/>
          <p14:tracePt t="6540" x="1358900" y="1358900"/>
          <p14:tracePt t="6557" x="1371600" y="1358900"/>
          <p14:tracePt t="6573" x="1397000" y="1358900"/>
          <p14:tracePt t="6590" x="1403350" y="1358900"/>
          <p14:tracePt t="6606" x="1416050" y="1365250"/>
          <p14:tracePt t="6623" x="1422400" y="1371600"/>
          <p14:tracePt t="6640" x="1441450" y="1390650"/>
          <p14:tracePt t="6644" x="1447800" y="1403350"/>
          <p14:tracePt t="6656" x="1454150" y="1416050"/>
          <p14:tracePt t="6673" x="1466850" y="1447800"/>
          <p14:tracePt t="6691" x="1473200" y="1466850"/>
          <p14:tracePt t="6706" x="1485900" y="1485900"/>
          <p14:tracePt t="6723" x="1485900" y="1492250"/>
          <p14:tracePt t="6740" x="1492250" y="1498600"/>
          <p14:tracePt t="6757" x="1492250" y="1504950"/>
          <p14:tracePt t="6773" x="1492250" y="1517650"/>
          <p14:tracePt t="6807" x="1498600" y="1517650"/>
          <p14:tracePt t="6823" x="1498600" y="1524000"/>
          <p14:tracePt t="6881" x="1498600" y="1530350"/>
          <p14:tracePt t="6946" x="1498600" y="1536700"/>
          <p14:tracePt t="6950" x="1504950" y="1536700"/>
          <p14:tracePt t="9023" x="1479550" y="1549400"/>
          <p14:tracePt t="9027" x="1441450" y="1562100"/>
          <p14:tracePt t="9037" x="1384300" y="1574800"/>
          <p14:tracePt t="9054" x="1250950" y="1600200"/>
          <p14:tracePt t="9071" x="1174750" y="1612900"/>
          <p14:tracePt t="9087" x="1066800" y="1619250"/>
          <p14:tracePt t="9105" x="946150" y="1631950"/>
          <p14:tracePt t="9120" x="882650" y="1638300"/>
          <p14:tracePt t="9154" x="800100" y="1644650"/>
          <p14:tracePt t="9187" x="762000" y="1644650"/>
          <p14:tracePt t="9220" x="711200" y="1644650"/>
          <p14:tracePt t="9226" x="692150" y="1638300"/>
          <p14:tracePt t="9237" x="679450" y="1638300"/>
          <p14:tracePt t="9254" x="641350" y="1625600"/>
          <p14:tracePt t="9271" x="590550" y="1625600"/>
          <p14:tracePt t="9287" x="527050" y="1625600"/>
          <p14:tracePt t="9304" x="431800" y="1625600"/>
          <p14:tracePt t="9321" x="368300" y="1638300"/>
          <p14:tracePt t="9337" x="311150" y="1663700"/>
          <p14:tracePt t="9354" x="241300" y="1695450"/>
          <p14:tracePt t="9370" x="215900" y="1708150"/>
          <p14:tracePt t="9388" x="209550" y="1714500"/>
          <p14:tracePt t="9403" x="196850" y="1720850"/>
          <p14:tracePt t="9420" x="190500" y="1733550"/>
          <p14:tracePt t="9437" x="171450" y="1746250"/>
          <p14:tracePt t="9453" x="139700" y="1784350"/>
          <p14:tracePt t="9470" x="114300" y="1822450"/>
          <p14:tracePt t="9487" x="95250" y="1847850"/>
          <p14:tracePt t="9503" x="76200" y="1885950"/>
          <p14:tracePt t="9520" x="63500" y="1898650"/>
          <p14:tracePt t="9537" x="63500" y="1905000"/>
          <p14:tracePt t="9553" x="63500" y="1917700"/>
          <p14:tracePt t="9570" x="63500" y="1924050"/>
          <p14:tracePt t="9587" x="63500" y="1930400"/>
          <p14:tracePt t="9603" x="63500" y="1943100"/>
          <p14:tracePt t="9620" x="63500" y="1968500"/>
          <p14:tracePt t="9637" x="63500" y="2000250"/>
          <p14:tracePt t="9653" x="63500" y="2032000"/>
          <p14:tracePt t="9670" x="63500" y="2063750"/>
          <p14:tracePt t="9687" x="63500" y="2095500"/>
          <p14:tracePt t="9704" x="63500" y="2120900"/>
          <p14:tracePt t="9720" x="69850" y="2133600"/>
          <p14:tracePt t="9724" x="76200" y="2146300"/>
          <p14:tracePt t="9736" x="82550" y="2159000"/>
          <p14:tracePt t="9754" x="88900" y="2165350"/>
          <p14:tracePt t="9770" x="88900" y="2178050"/>
          <p14:tracePt t="9788" x="95250" y="2190750"/>
          <p14:tracePt t="9804" x="101600" y="2197100"/>
          <p14:tracePt t="9820" x="107950" y="2203450"/>
          <p14:tracePt t="9837" x="127000" y="2222500"/>
          <p14:tracePt t="9854" x="133350" y="2228850"/>
          <p14:tracePt t="9870" x="152400" y="2247900"/>
          <p14:tracePt t="9887" x="171450" y="2254250"/>
          <p14:tracePt t="9903" x="196850" y="2266950"/>
          <p14:tracePt t="9921" x="228600" y="2279650"/>
          <p14:tracePt t="9937" x="273050" y="2292350"/>
          <p14:tracePt t="9953" x="317500" y="2298700"/>
          <p14:tracePt t="9970" x="374650" y="2311400"/>
          <p14:tracePt t="9986" x="469900" y="2336800"/>
          <p14:tracePt t="10003" x="527050" y="2349500"/>
          <p14:tracePt t="10020" x="584200" y="2368550"/>
          <p14:tracePt t="10037" x="698500" y="2393950"/>
          <p14:tracePt t="10053" x="787400" y="2406650"/>
          <p14:tracePt t="10070" x="863600" y="2425700"/>
          <p14:tracePt t="10086" x="965200" y="2438400"/>
          <p14:tracePt t="10103" x="1016000" y="2451100"/>
          <p14:tracePt t="10120" x="1066800" y="2457450"/>
          <p14:tracePt t="10136" x="1123950" y="2463800"/>
          <p14:tracePt t="10153" x="1187450" y="2463800"/>
          <p14:tracePt t="10170" x="1257300" y="2463800"/>
          <p14:tracePt t="10186" x="1365250" y="2463800"/>
          <p14:tracePt t="10203" x="1428750" y="2463800"/>
          <p14:tracePt t="10219" x="1498600" y="2457450"/>
          <p14:tracePt t="10236" x="1574800" y="2444750"/>
          <p14:tracePt t="10252" x="1625600" y="2438400"/>
          <p14:tracePt t="10269" x="1670050" y="2432050"/>
          <p14:tracePt t="10286" x="1720850" y="2413000"/>
          <p14:tracePt t="10303" x="1765300" y="2406650"/>
          <p14:tracePt t="10321" x="1828800" y="2406650"/>
          <p14:tracePt t="10336" x="1860550" y="2400300"/>
          <p14:tracePt t="10353" x="1892300" y="2400300"/>
          <p14:tracePt t="10371" x="1917700" y="2400300"/>
          <p14:tracePt t="10386" x="1936750" y="2400300"/>
          <p14:tracePt t="10403" x="1955800" y="2400300"/>
          <p14:tracePt t="10420" x="1993900" y="2400300"/>
          <p14:tracePt t="10436" x="2025650" y="2393950"/>
          <p14:tracePt t="10452" x="2044700" y="2393950"/>
          <p14:tracePt t="10470" x="2076450" y="2393950"/>
          <p14:tracePt t="10486" x="2095500" y="2393950"/>
          <p14:tracePt t="10502" x="2114550" y="2393950"/>
          <p14:tracePt t="10520" x="2146300" y="2393950"/>
          <p14:tracePt t="10536" x="2171700" y="2393950"/>
          <p14:tracePt t="10553" x="2203450" y="2393950"/>
          <p14:tracePt t="10569" x="2228850" y="2400300"/>
          <p14:tracePt t="10586" x="2254250" y="2400300"/>
          <p14:tracePt t="10603" x="2273300" y="2400300"/>
          <p14:tracePt t="10619" x="2298700" y="2406650"/>
          <p14:tracePt t="10636" x="2317750" y="2406650"/>
          <p14:tracePt t="10653" x="2330450" y="2406650"/>
          <p14:tracePt t="10669" x="2349500" y="2406650"/>
          <p14:tracePt t="10686" x="2362200" y="2406650"/>
          <p14:tracePt t="10702" x="2381250" y="2406650"/>
          <p14:tracePt t="10719" x="2413000" y="2387600"/>
          <p14:tracePt t="10736" x="2432050" y="2362200"/>
          <p14:tracePt t="10752" x="2451100" y="2355850"/>
          <p14:tracePt t="10769" x="2476500" y="2330450"/>
          <p14:tracePt t="10786" x="2495550" y="2317750"/>
          <p14:tracePt t="10803" x="2514600" y="2298700"/>
          <p14:tracePt t="10819" x="2540000" y="2286000"/>
          <p14:tracePt t="10836" x="2546350" y="2279650"/>
          <p14:tracePt t="10852" x="2552700" y="2266950"/>
          <p14:tracePt t="10869" x="2565400" y="2254250"/>
          <p14:tracePt t="10886" x="2565400" y="2247900"/>
          <p14:tracePt t="10919" x="2565400" y="2241550"/>
          <p14:tracePt t="10935" x="2571750" y="2235200"/>
          <p14:tracePt t="10970" x="2571750" y="2228850"/>
          <p14:tracePt t="11014" x="2571750" y="2222500"/>
          <p14:tracePt t="11027" x="2578100" y="2222500"/>
          <p14:tracePt t="11085" x="2578100" y="2216150"/>
          <p14:tracePt t="11134" x="2578100" y="2209800"/>
          <p14:tracePt t="11139" x="2578100" y="2203450"/>
          <p14:tracePt t="11177" x="2578100" y="2197100"/>
          <p14:tracePt t="11654" x="2571750" y="2190750"/>
          <p14:tracePt t="11667" x="2565400" y="2184400"/>
          <p14:tracePt t="11681" x="2565400" y="2178050"/>
          <p14:tracePt t="11686" x="2559050" y="2171700"/>
          <p14:tracePt t="11703" x="2552700" y="2171700"/>
          <p14:tracePt t="11731" x="2546350" y="2165350"/>
          <p14:tracePt t="11767" x="2540000" y="2165350"/>
          <p14:tracePt t="11815" x="2540000" y="2159000"/>
          <p14:tracePt t="11860" x="2533650" y="2159000"/>
          <p14:tracePt t="11952" x="2527300" y="2159000"/>
          <p14:tracePt t="11964" x="2520950" y="2159000"/>
          <p14:tracePt t="11970" x="2520950" y="2152650"/>
          <p14:tracePt t="11984" x="2514600" y="2152650"/>
          <p14:tracePt t="12001" x="2508250" y="2146300"/>
          <p14:tracePt t="12022" x="2501900" y="2146300"/>
          <p14:tracePt t="12034" x="2501900" y="2139950"/>
          <p14:tracePt t="12094" x="2495550" y="2139950"/>
          <p14:tracePt t="12122" x="2495550" y="2133600"/>
          <p14:tracePt t="12127" x="2489200" y="2133600"/>
          <p14:tracePt t="12134" x="2482850" y="2133600"/>
          <p14:tracePt t="12151" x="2476500" y="2127250"/>
          <p14:tracePt t="12184" x="2470150" y="2127250"/>
          <p14:tracePt t="12201" x="2470150" y="2120900"/>
          <p14:tracePt t="12251" x="2463800" y="2120900"/>
          <p14:tracePt t="13915" x="2457450" y="2114550"/>
          <p14:tracePt t="13927" x="2451100" y="2108200"/>
          <p14:tracePt t="13933" x="2444750" y="2101850"/>
          <p14:tracePt t="13949" x="2425700" y="2089150"/>
          <p14:tracePt t="13966" x="2413000" y="2070100"/>
          <p14:tracePt t="13984" x="2406650" y="2063750"/>
          <p14:tracePt t="14000" x="2393950" y="2057400"/>
          <p14:tracePt t="14016" x="2387600" y="2051050"/>
          <p14:tracePt t="14049" x="2381250" y="2051050"/>
          <p14:tracePt t="14084" x="2362200" y="2044700"/>
          <p14:tracePt t="14116" x="2355850" y="2038350"/>
          <p14:tracePt t="14133" x="2324100" y="2032000"/>
          <p14:tracePt t="14150" x="2305050" y="2025650"/>
          <p14:tracePt t="14166" x="2273300" y="2012950"/>
          <p14:tracePt t="14183" x="2235200" y="2006600"/>
          <p14:tracePt t="14200" x="2190750" y="1987550"/>
          <p14:tracePt t="14216" x="2133600" y="1968500"/>
          <p14:tracePt t="14233" x="2063750" y="1949450"/>
          <p14:tracePt t="14250" x="2025650" y="1943100"/>
          <p14:tracePt t="14266" x="1981200" y="1924050"/>
          <p14:tracePt t="14284" x="1898650" y="1892300"/>
          <p14:tracePt t="14299" x="1822450" y="1854200"/>
          <p14:tracePt t="14316" x="1758950" y="1816100"/>
          <p14:tracePt t="14318" x="1720850" y="1797050"/>
          <p14:tracePt t="14332" x="1638300" y="1752600"/>
          <p14:tracePt t="14349" x="1536700" y="1708150"/>
          <p14:tracePt t="14366" x="1447800" y="1670050"/>
          <p14:tracePt t="14382" x="1339850" y="1631950"/>
          <p14:tracePt t="14399" x="1250950" y="1606550"/>
          <p14:tracePt t="14416" x="1187450" y="1587500"/>
          <p14:tracePt t="14432" x="1047750" y="1574800"/>
          <p14:tracePt t="14449" x="939800" y="1568450"/>
          <p14:tracePt t="14466" x="863600" y="1568450"/>
          <p14:tracePt t="14482" x="755650" y="1568450"/>
          <p14:tracePt t="14499" x="698500" y="1568450"/>
          <p14:tracePt t="14516" x="654050" y="1574800"/>
          <p14:tracePt t="14532" x="603250" y="1581150"/>
          <p14:tracePt t="14549" x="577850" y="1587500"/>
          <p14:tracePt t="14566" x="558800" y="1593850"/>
          <p14:tracePt t="14582" x="520700" y="1612900"/>
          <p14:tracePt t="14599" x="482600" y="1625600"/>
          <p14:tracePt t="14618" x="431800" y="1657350"/>
          <p14:tracePt t="14632" x="400050" y="1670050"/>
          <p14:tracePt t="14648" x="387350" y="1676400"/>
          <p14:tracePt t="14667" x="381000" y="1689100"/>
          <p14:tracePt t="14682" x="368300" y="1695450"/>
          <p14:tracePt t="14699" x="361950" y="1701800"/>
          <p14:tracePt t="14716" x="349250" y="1720850"/>
          <p14:tracePt t="14732" x="330200" y="1733550"/>
          <p14:tracePt t="14748" x="311150" y="1752600"/>
          <p14:tracePt t="14766" x="279400" y="1784350"/>
          <p14:tracePt t="14782" x="260350" y="1803400"/>
          <p14:tracePt t="14798" x="247650" y="1809750"/>
          <p14:tracePt t="14815" x="222250" y="1835150"/>
          <p14:tracePt t="14832" x="184150" y="1860550"/>
          <p14:tracePt t="14848" x="133350" y="1898650"/>
          <p14:tracePt t="14865" x="69850" y="1949450"/>
          <p14:tracePt t="14882" x="38100" y="1987550"/>
          <p14:tracePt t="14898" x="12700" y="2012950"/>
          <p14:tracePt t="14915" x="0" y="2025650"/>
          <p14:tracePt t="14932" x="0" y="2032000"/>
          <p14:tracePt t="14949" x="0" y="2044700"/>
          <p14:tracePt t="14965" x="0" y="2051050"/>
          <p14:tracePt t="14982" x="0" y="2070100"/>
          <p14:tracePt t="14998" x="0" y="2101850"/>
          <p14:tracePt t="15015" x="0" y="2159000"/>
          <p14:tracePt t="15031" x="0" y="2184400"/>
          <p14:tracePt t="15048" x="0" y="2209800"/>
          <p14:tracePt t="15065" x="0" y="2228850"/>
          <p14:tracePt t="15082" x="0" y="2241550"/>
          <p14:tracePt t="15098" x="0" y="2247900"/>
          <p14:tracePt t="15115" x="0" y="2254250"/>
          <p14:tracePt t="15132" x="0" y="2260600"/>
          <p14:tracePt t="15148" x="6350" y="2279650"/>
          <p14:tracePt t="15165" x="38100" y="2305050"/>
          <p14:tracePt t="15181" x="69850" y="2324100"/>
          <p14:tracePt t="15198" x="107950" y="2336800"/>
          <p14:tracePt t="15215" x="171450" y="2368550"/>
          <p14:tracePt t="15232" x="222250" y="2381250"/>
          <p14:tracePt t="15249" x="266700" y="2406650"/>
          <p14:tracePt t="15265" x="330200" y="2419350"/>
          <p14:tracePt t="15281" x="355600" y="2438400"/>
          <p14:tracePt t="15299" x="393700" y="2444750"/>
          <p14:tracePt t="15315" x="469900" y="2457450"/>
          <p14:tracePt t="15332" x="520700" y="2470150"/>
          <p14:tracePt t="15335" x="558800" y="2470150"/>
          <p14:tracePt t="15348" x="609600" y="2489200"/>
          <p14:tracePt t="15365" x="666750" y="2495550"/>
          <p14:tracePt t="15381" x="723900" y="2508250"/>
          <p14:tracePt t="15399" x="819150" y="2520950"/>
          <p14:tracePt t="15415" x="869950" y="2533650"/>
          <p14:tracePt t="15432" x="914400" y="2540000"/>
          <p14:tracePt t="15448" x="939800" y="2552700"/>
          <p14:tracePt t="15465" x="965200" y="2552700"/>
          <p14:tracePt t="15481" x="977900" y="2559050"/>
          <p14:tracePt t="15520" x="984250" y="2559050"/>
          <p14:tracePt t="15772" x="990600" y="2559050"/>
          <p14:tracePt t="16576" x="996950" y="2559050"/>
          <p14:tracePt t="17102" x="996950" y="2565400"/>
          <p14:tracePt t="18060" x="996950" y="2571750"/>
          <p14:tracePt t="18132" x="996950" y="2578100"/>
          <p14:tracePt t="19411" x="1003300" y="2578100"/>
          <p14:tracePt t="19874" x="1016000" y="2590800"/>
          <p14:tracePt t="19881" x="1028700" y="2609850"/>
          <p14:tracePt t="19893" x="1041400" y="2628900"/>
          <p14:tracePt t="19911" x="1060450" y="2660650"/>
          <p14:tracePt t="19927" x="1079500" y="2679700"/>
          <p14:tracePt t="19944" x="1092200" y="2711450"/>
          <p14:tracePt t="19960" x="1092200" y="2724150"/>
          <p14:tracePt t="19977" x="1098550" y="2730500"/>
          <p14:tracePt t="20010" x="1111250" y="2774950"/>
          <p14:tracePt t="20044" x="1136650" y="2876550"/>
          <p14:tracePt t="20077" x="1155700" y="2984500"/>
          <p14:tracePt t="20093" x="1174750" y="3041650"/>
          <p14:tracePt t="20110" x="1181100" y="3092450"/>
          <p14:tracePt t="20127" x="1193800" y="3149600"/>
          <p14:tracePt t="20143" x="1200150" y="3251200"/>
          <p14:tracePt t="20160" x="1200150" y="3295650"/>
          <p14:tracePt t="20177" x="1200150" y="3333750"/>
          <p14:tracePt t="20193" x="1200150" y="3435350"/>
          <p14:tracePt t="20210" x="1200150" y="3530600"/>
          <p14:tracePt t="20227" x="1187450" y="3594100"/>
          <p14:tracePt t="22456" x="1181100" y="3600450"/>
          <p14:tracePt t="22462" x="1181100" y="3613150"/>
          <p14:tracePt t="22474" x="1174750" y="3619500"/>
          <p14:tracePt t="22491" x="1162050" y="3651250"/>
          <p14:tracePt t="22508" x="1149350" y="3683000"/>
          <p14:tracePt t="22524" x="1130300" y="3733800"/>
          <p14:tracePt t="22558" x="1041400" y="3917950"/>
          <p14:tracePt t="22591" x="971550" y="4108450"/>
          <p14:tracePt t="22624" x="920750" y="4305300"/>
          <p14:tracePt t="22641" x="901700" y="4368800"/>
          <p14:tracePt t="22658" x="876300" y="4425950"/>
          <p14:tracePt t="22675" x="863600" y="4495800"/>
          <p14:tracePt t="22691" x="857250" y="4521200"/>
          <p14:tracePt t="22708" x="844550" y="4559300"/>
          <p14:tracePt t="22726" x="831850" y="4629150"/>
          <p14:tracePt t="22741" x="819150" y="4692650"/>
          <p14:tracePt t="22758" x="806450" y="4775200"/>
          <p14:tracePt t="22775" x="806450" y="4889500"/>
          <p14:tracePt t="22791" x="806450" y="4972050"/>
          <p14:tracePt t="22807" x="806450" y="5035550"/>
          <p14:tracePt t="22824" x="812800" y="5099050"/>
          <p14:tracePt t="22841" x="812800" y="5194300"/>
          <p14:tracePt t="22858" x="812800" y="5245100"/>
          <p14:tracePt t="22874" x="812800" y="5283200"/>
          <p14:tracePt t="22891" x="812800" y="5302250"/>
          <p14:tracePt t="22908" x="812800" y="5308600"/>
          <p14:tracePt t="22924" x="812800" y="5321300"/>
          <p14:tracePt t="22954" x="812800" y="5327650"/>
          <p14:tracePt t="23396" x="819150" y="5327650"/>
          <p14:tracePt t="23445" x="825500" y="5327650"/>
          <p14:tracePt t="23460" x="825500" y="5321300"/>
          <p14:tracePt t="23466" x="831850" y="5321300"/>
          <p14:tracePt t="23488" x="838200" y="5314950"/>
          <p14:tracePt t="23502" x="838200" y="5308600"/>
          <p14:tracePt t="23524" x="844550" y="5295900"/>
          <p14:tracePt t="23557" x="844550" y="5289550"/>
          <p14:tracePt t="23590" x="850900" y="5283200"/>
          <p14:tracePt t="23642" x="857250" y="5283200"/>
          <p14:tracePt t="23663" x="857250" y="5276850"/>
          <p14:tracePt t="23720" x="857250" y="5270500"/>
          <p14:tracePt t="23759" x="857250" y="5264150"/>
          <p14:tracePt t="23788" x="863600" y="5264150"/>
          <p14:tracePt t="23858" x="869950" y="5264150"/>
          <p14:tracePt t="24036" x="863600" y="5264150"/>
          <p14:tracePt t="24041" x="850900" y="5264150"/>
          <p14:tracePt t="24048" x="844550" y="5264150"/>
          <p14:tracePt t="24056" x="838200" y="5264150"/>
          <p14:tracePt t="24090" x="819150" y="5264150"/>
          <p14:tracePt t="24123" x="781050" y="5264150"/>
          <p14:tracePt t="24156" x="755650" y="5264150"/>
          <p14:tracePt t="24190" x="742950" y="5264150"/>
          <p14:tracePt t="24206" x="742950" y="5270500"/>
          <p14:tracePt t="24224" x="736600" y="5270500"/>
          <p14:tracePt t="24239" x="673100" y="5283200"/>
          <p14:tracePt t="24256" x="615950" y="5289550"/>
          <p14:tracePt t="24273" x="571500" y="5302250"/>
          <p14:tracePt t="24289" x="539750" y="5302250"/>
          <p14:tracePt t="24306" x="533400" y="5302250"/>
          <p14:tracePt t="24323" x="527050" y="5302250"/>
          <p14:tracePt t="24339" x="520700" y="5302250"/>
          <p14:tracePt t="24375" x="514350" y="5302250"/>
          <p14:tracePt t="24449" x="508000" y="5308600"/>
          <p14:tracePt t="24454" x="501650" y="5314950"/>
          <p14:tracePt t="24461" x="476250" y="5314950"/>
          <p14:tracePt t="24472" x="419100" y="5327650"/>
          <p14:tracePt t="24489" x="273050" y="5346700"/>
          <p14:tracePt t="24506" x="215900" y="5346700"/>
          <p14:tracePt t="24523" x="196850" y="5346700"/>
          <p14:tracePt t="24539" x="177800" y="5346700"/>
          <p14:tracePt t="24556" x="171450" y="5346700"/>
          <p14:tracePt t="24626" x="165100" y="5346700"/>
          <p14:tracePt t="24926" x="171450" y="5346700"/>
          <p14:tracePt t="24947" x="177800" y="5346700"/>
          <p14:tracePt t="24953" x="184150" y="5346700"/>
          <p14:tracePt t="24976" x="190500" y="5346700"/>
          <p14:tracePt t="24996" x="196850" y="5346700"/>
          <p14:tracePt t="25022" x="203200" y="5346700"/>
          <p14:tracePt t="25056" x="215900" y="5340350"/>
          <p14:tracePt t="25073" x="234950" y="5334000"/>
          <p14:tracePt t="25089" x="254000" y="5321300"/>
          <p14:tracePt t="25106" x="285750" y="5321300"/>
          <p14:tracePt t="25122" x="330200" y="5314950"/>
          <p14:tracePt t="25139" x="349250" y="5314950"/>
          <p14:tracePt t="25155" x="374650" y="5314950"/>
          <p14:tracePt t="25172" x="412750" y="5314950"/>
          <p14:tracePt t="25189" x="431800" y="5314950"/>
          <p14:tracePt t="25205" x="450850" y="5314950"/>
          <p14:tracePt t="25222" x="476250" y="5314950"/>
          <p14:tracePt t="25239" x="488950" y="5314950"/>
          <p14:tracePt t="25255" x="508000" y="5314950"/>
          <p14:tracePt t="25272" x="527050" y="5314950"/>
          <p14:tracePt t="25289" x="546100" y="5314950"/>
          <p14:tracePt t="25305" x="558800" y="5314950"/>
          <p14:tracePt t="25322" x="584200" y="5314950"/>
          <p14:tracePt t="25339" x="596900" y="5314950"/>
          <p14:tracePt t="25355" x="609600" y="5314950"/>
          <p14:tracePt t="25372" x="635000" y="5314950"/>
          <p14:tracePt t="25389" x="647700" y="5314950"/>
          <p14:tracePt t="25405" x="654050" y="5321300"/>
          <p14:tracePt t="25422" x="673100" y="5327650"/>
          <p14:tracePt t="25438" x="685800" y="5327650"/>
          <p14:tracePt t="25455" x="698500" y="5327650"/>
          <p14:tracePt t="25472" x="711200" y="5334000"/>
          <p14:tracePt t="25488" x="723900" y="5334000"/>
          <p14:tracePt t="25505" x="736600" y="5334000"/>
          <p14:tracePt t="25522" x="742950" y="5340350"/>
          <p14:tracePt t="25538" x="755650" y="5340350"/>
          <p14:tracePt t="25555" x="762000" y="5340350"/>
          <p14:tracePt t="25571" x="774700" y="5346700"/>
          <p14:tracePt t="25588" x="781050" y="5346700"/>
          <p14:tracePt t="25606" x="793750" y="5346700"/>
          <p14:tracePt t="25622" x="800100" y="5346700"/>
          <p14:tracePt t="25700" x="806450" y="5346700"/>
          <p14:tracePt t="25834" x="806450" y="5353050"/>
          <p14:tracePt t="26085" x="806450" y="5359400"/>
          <p14:tracePt t="27045" x="806450" y="5353050"/>
          <p14:tracePt t="27066" x="806450" y="5346700"/>
          <p14:tracePt t="27087" x="806450" y="5340350"/>
          <p14:tracePt t="27094" x="806450" y="5334000"/>
          <p14:tracePt t="27108" x="806450" y="5327650"/>
          <p14:tracePt t="27123" x="800100" y="5321300"/>
          <p14:tracePt t="27137" x="800100" y="5302250"/>
          <p14:tracePt t="27170" x="825500" y="5073650"/>
          <p14:tracePt t="27204" x="901700" y="4660900"/>
          <p14:tracePt t="27237" x="1022350" y="4057650"/>
          <p14:tracePt t="27254" x="1054100" y="3841750"/>
          <p14:tracePt t="27271" x="1143000" y="3511550"/>
          <p14:tracePt t="27287" x="1219200" y="3276600"/>
          <p14:tracePt t="27304" x="1289050" y="3117850"/>
          <p14:tracePt t="27320" x="1371600" y="2908300"/>
          <p14:tracePt t="27337" x="1409700" y="2806700"/>
          <p14:tracePt t="27353" x="1447800" y="2743200"/>
          <p14:tracePt t="27370" x="1511300" y="2641600"/>
          <p14:tracePt t="27387" x="1555750" y="2571750"/>
          <p14:tracePt t="27403" x="1619250" y="2495550"/>
          <p14:tracePt t="27420" x="1701800" y="2406650"/>
          <p14:tracePt t="27437" x="1758950" y="2349500"/>
          <p14:tracePt t="27453" x="1803400" y="2305050"/>
          <p14:tracePt t="27470" x="1822450" y="2286000"/>
          <p14:tracePt t="27487" x="1828800" y="2286000"/>
          <p14:tracePt t="30276" x="1854200" y="2260600"/>
          <p14:tracePt t="30280" x="1905000" y="2216150"/>
          <p14:tracePt t="30286" x="1955800" y="2165350"/>
          <p14:tracePt t="30301" x="2057400" y="2089150"/>
          <p14:tracePt t="30317" x="2133600" y="2025650"/>
          <p14:tracePt t="30334" x="2171700" y="1987550"/>
          <p14:tracePt t="30351" x="2197100" y="1968500"/>
          <p14:tracePt t="30401" x="2203450" y="1962150"/>
          <p14:tracePt t="30434" x="2203450" y="1955800"/>
          <p14:tracePt t="30518" x="2203450" y="1949450"/>
          <p14:tracePt t="31087" x="2203450" y="1955800"/>
          <p14:tracePt t="31100" x="2197100" y="1955800"/>
          <p14:tracePt t="31157" x="2197100" y="1962150"/>
          <p14:tracePt t="31161" x="2190750" y="1962150"/>
          <p14:tracePt t="31222" x="2184400" y="1968500"/>
          <p14:tracePt t="31235" x="2178050" y="1974850"/>
          <p14:tracePt t="31240" x="2165350" y="1981200"/>
          <p14:tracePt t="31266" x="2127250" y="2006600"/>
          <p14:tracePt t="31283" x="2089150" y="2019300"/>
          <p14:tracePt t="31300" x="2070100" y="2025650"/>
          <p14:tracePt t="31316" x="2063750" y="2032000"/>
          <p14:tracePt t="31333" x="2057400" y="2032000"/>
          <p14:tracePt t="31367" x="2051050" y="2032000"/>
          <p14:tracePt t="31392" x="2044700" y="2032000"/>
          <p14:tracePt t="31400" x="2038350" y="2038350"/>
          <p14:tracePt t="31416" x="1993900" y="2057400"/>
          <p14:tracePt t="31433" x="1898650" y="2089150"/>
          <p14:tracePt t="31450" x="1847850" y="2108200"/>
          <p14:tracePt t="31466" x="1809750" y="2127250"/>
          <p14:tracePt t="31483" x="1765300" y="2139950"/>
          <p14:tracePt t="31501" x="1752600" y="2146300"/>
          <p14:tracePt t="31516" x="1746250" y="2146300"/>
          <p14:tracePt t="31550" x="1739900" y="2146300"/>
          <p14:tracePt t="31849" x="1727200" y="2165350"/>
          <p14:tracePt t="31853" x="1714500" y="2190750"/>
          <p14:tracePt t="31866" x="1682750" y="2228850"/>
          <p14:tracePt t="31883" x="1657350" y="2279650"/>
          <p14:tracePt t="31899" x="1612900" y="2336800"/>
          <p14:tracePt t="31933" x="1524000" y="2501900"/>
          <p14:tracePt t="31966" x="1358900" y="2882900"/>
          <p14:tracePt t="31999" x="1181100" y="3302000"/>
          <p14:tracePt t="32016" x="1130300" y="3498850"/>
          <p14:tracePt t="32033" x="1098550" y="3581400"/>
          <p14:tracePt t="32049" x="1079500" y="3651250"/>
          <p14:tracePt t="32066" x="1060450" y="3752850"/>
          <p14:tracePt t="32082" x="1047750" y="3829050"/>
          <p14:tracePt t="32086" x="1041400" y="3867150"/>
          <p14:tracePt t="32099" x="1028700" y="3898900"/>
          <p14:tracePt t="32116" x="1022350" y="4013200"/>
          <p14:tracePt t="32133" x="1009650" y="4089400"/>
          <p14:tracePt t="32149" x="1003300" y="4146550"/>
          <p14:tracePt t="32166" x="1003300" y="4171950"/>
          <p14:tracePt t="32182" x="1003300" y="4178300"/>
          <p14:tracePt t="32199" x="1003300" y="4184650"/>
          <p14:tracePt t="32216" x="1003300" y="4191000"/>
          <p14:tracePt t="32816" x="996950" y="4210050"/>
          <p14:tracePt t="32821" x="990600" y="4235450"/>
          <p14:tracePt t="32831" x="990600" y="4254500"/>
          <p14:tracePt t="32848" x="977900" y="4286250"/>
          <p14:tracePt t="32865" x="977900" y="4292600"/>
          <p14:tracePt t="32882" x="977900" y="4298950"/>
          <p14:tracePt t="32898" x="977900" y="4305300"/>
          <p14:tracePt t="32915" x="977900" y="4311650"/>
          <p14:tracePt t="32993" x="977900" y="4318000"/>
          <p14:tracePt t="33328" x="977900" y="4324350"/>
          <p14:tracePt t="33399" x="977900" y="4330700"/>
          <p14:tracePt t="33469" x="977900" y="4337050"/>
          <p14:tracePt t="33539" x="977900" y="4343400"/>
          <p14:tracePt t="33575" x="977900" y="4349750"/>
          <p14:tracePt t="33587" x="977900" y="4356100"/>
          <p14:tracePt t="33594" x="971550" y="4362450"/>
          <p14:tracePt t="33614" x="965200" y="4381500"/>
          <p14:tracePt t="33631" x="958850" y="4413250"/>
          <p14:tracePt t="33648" x="952500" y="4432300"/>
          <p14:tracePt t="33664" x="952500" y="4438650"/>
          <p14:tracePt t="33681" x="952500" y="4451350"/>
          <p14:tracePt t="33697" x="952500" y="4457700"/>
          <p14:tracePt t="33715" x="946150" y="4470400"/>
          <p14:tracePt t="33731" x="946150" y="4476750"/>
          <p14:tracePt t="33766" x="933450" y="4502150"/>
          <p14:tracePt t="33781" x="933450" y="4521200"/>
          <p14:tracePt t="33797" x="927100" y="4546600"/>
          <p14:tracePt t="33815" x="920750" y="4578350"/>
          <p14:tracePt t="33831" x="914400" y="4610100"/>
          <p14:tracePt t="33847" x="914400" y="4629150"/>
          <p14:tracePt t="33864" x="908050" y="4648200"/>
          <p14:tracePt t="33881" x="908050" y="4654550"/>
          <p14:tracePt t="33897" x="908050" y="4660900"/>
          <p14:tracePt t="33914" x="908050" y="4667250"/>
          <p14:tracePt t="33931" x="908050" y="4673600"/>
          <p14:tracePt t="34214" x="901700" y="4711700"/>
          <p14:tracePt t="34220" x="895350" y="4743450"/>
          <p14:tracePt t="34230" x="882650" y="4781550"/>
          <p14:tracePt t="34247" x="869950" y="4832350"/>
          <p14:tracePt t="34264" x="857250" y="4876800"/>
          <p14:tracePt t="34280" x="850900" y="4908550"/>
          <p14:tracePt t="34297" x="850900" y="4921250"/>
          <p14:tracePt t="34313" x="850900" y="4933950"/>
          <p14:tracePt t="34380" x="850900" y="4940300"/>
          <p14:tracePt t="34447" x="850900" y="4946650"/>
          <p14:tracePt t="34462" x="850900" y="4953000"/>
          <p14:tracePt t="34476" x="857250" y="4965700"/>
          <p14:tracePt t="34483" x="863600" y="4972050"/>
          <p14:tracePt t="34497" x="876300" y="4984750"/>
          <p14:tracePt t="34513" x="920750" y="5035550"/>
          <p14:tracePt t="34530" x="952500" y="5086350"/>
          <p14:tracePt t="34547" x="1022350" y="5175250"/>
          <p14:tracePt t="34563" x="1054100" y="5232400"/>
          <p14:tracePt t="34580" x="1073150" y="5276850"/>
          <p14:tracePt t="34596" x="1092200" y="5308600"/>
          <p14:tracePt t="34613" x="1117600" y="5359400"/>
          <p14:tracePt t="34630" x="1123950" y="5397500"/>
          <p14:tracePt t="34648" x="1136650" y="5441950"/>
          <p14:tracePt t="34663" x="1149350" y="5473700"/>
          <p14:tracePt t="34680" x="1155700" y="5518150"/>
          <p14:tracePt t="34696" x="1155700" y="5568950"/>
          <p14:tracePt t="34713" x="1155700" y="5619750"/>
          <p14:tracePt t="34730" x="1155700" y="5632450"/>
          <p14:tracePt t="35025" x="1193800" y="5632450"/>
          <p14:tracePt t="35032" x="1231900" y="5632450"/>
          <p14:tracePt t="35038" x="1276350" y="5632450"/>
          <p14:tracePt t="35046" x="1308100" y="5632450"/>
          <p14:tracePt t="35080" x="1377950" y="5632450"/>
          <p14:tracePt t="35113" x="1416050" y="5632450"/>
          <p14:tracePt t="35146" x="1441450" y="5632450"/>
          <p14:tracePt t="35163" x="1447800" y="5632450"/>
          <p14:tracePt t="35205" x="1454150" y="5632450"/>
          <p14:tracePt t="35217" x="1454150" y="5638800"/>
          <p14:tracePt t="35248" x="1454150" y="5645150"/>
          <p14:tracePt t="35258" x="1454150" y="5651500"/>
          <p14:tracePt t="35272" x="1454150" y="5664200"/>
          <p14:tracePt t="35281" x="1454150" y="5676900"/>
          <p14:tracePt t="35296" x="1435100" y="5715000"/>
          <p14:tracePt t="35312" x="1416050" y="5746750"/>
          <p14:tracePt t="35329" x="1377950" y="5797550"/>
          <p14:tracePt t="35346" x="1352550" y="5822950"/>
          <p14:tracePt t="35363" x="1327150" y="5848350"/>
          <p14:tracePt t="35379" x="1289050" y="5886450"/>
          <p14:tracePt t="35396" x="1276350" y="5899150"/>
          <p14:tracePt t="35413" x="1270000" y="5905500"/>
          <p14:tracePt t="35429" x="1257300" y="5911850"/>
          <p14:tracePt t="35463" x="1244600" y="5918200"/>
          <p14:tracePt t="35479" x="1162050" y="5956300"/>
          <p14:tracePt t="35497" x="1066800" y="5975350"/>
          <p14:tracePt t="35512" x="996950" y="5975350"/>
          <p14:tracePt t="35530" x="914400" y="5956300"/>
          <p14:tracePt t="35546" x="869950" y="5918200"/>
          <p14:tracePt t="35563" x="825500" y="5873750"/>
          <p14:tracePt t="35579" x="781050" y="5816600"/>
          <p14:tracePt t="35596" x="749300" y="5772150"/>
          <p14:tracePt t="35612" x="736600" y="5734050"/>
          <p14:tracePt t="35629" x="730250" y="5715000"/>
          <p14:tracePt t="35645" x="730250" y="5708650"/>
          <p14:tracePt t="35662" x="730250" y="5702300"/>
          <p14:tracePt t="35679" x="730250" y="5695950"/>
          <p14:tracePt t="35696" x="730250" y="5657850"/>
          <p14:tracePt t="35712" x="730250" y="5632450"/>
          <p14:tracePt t="35729" x="723900" y="5600700"/>
          <p14:tracePt t="35745" x="717550" y="5575300"/>
          <p14:tracePt t="35762" x="711200" y="5556250"/>
          <p14:tracePt t="35779" x="704850" y="5511800"/>
          <p14:tracePt t="35795" x="698500" y="5473700"/>
          <p14:tracePt t="35812" x="698500" y="5441950"/>
          <p14:tracePt t="35829" x="698500" y="5416550"/>
          <p14:tracePt t="35846" x="698500" y="5397500"/>
          <p14:tracePt t="35863" x="698500" y="5378450"/>
          <p14:tracePt t="35879" x="698500" y="5365750"/>
          <p14:tracePt t="35896" x="698500" y="5359400"/>
          <p14:tracePt t="36027" x="692150" y="5365750"/>
          <p14:tracePt t="36034" x="692150" y="5378450"/>
          <p14:tracePt t="36045" x="692150" y="5397500"/>
          <p14:tracePt t="36062" x="692150" y="5480050"/>
          <p14:tracePt t="36078" x="685800" y="5543550"/>
          <p14:tracePt t="36096" x="685800" y="5568950"/>
          <p14:tracePt t="36112" x="679450" y="5600700"/>
          <p14:tracePt t="36128" x="679450" y="5607050"/>
          <p14:tracePt t="36146" x="679450" y="5613400"/>
          <p14:tracePt t="36162" x="679450" y="5619750"/>
          <p14:tracePt t="36265" x="679450" y="5607050"/>
          <p14:tracePt t="36269" x="679450" y="5588000"/>
          <p14:tracePt t="36278" x="679450" y="5562600"/>
          <p14:tracePt t="36295" x="679450" y="5505450"/>
          <p14:tracePt t="36312" x="673100" y="5422900"/>
          <p14:tracePt t="36329" x="673100" y="5378450"/>
          <p14:tracePt t="36345" x="673100" y="5334000"/>
          <p14:tracePt t="36362" x="673100" y="5295900"/>
          <p14:tracePt t="36378" x="673100" y="5283200"/>
          <p14:tracePt t="36395" x="673100" y="5276850"/>
          <p14:tracePt t="36412" x="673100" y="5270500"/>
          <p14:tracePt t="36428" x="673100" y="5264150"/>
          <p14:tracePt t="36507" x="666750" y="5264150"/>
          <p14:tracePt t="36544" x="666750" y="5276850"/>
          <p14:tracePt t="36547" x="660400" y="5283200"/>
          <p14:tracePt t="36561" x="660400" y="5314950"/>
          <p14:tracePt t="36578" x="654050" y="5359400"/>
          <p14:tracePt t="36595" x="654050" y="5422900"/>
          <p14:tracePt t="36611" x="654050" y="5499100"/>
          <p14:tracePt t="36628" x="647700" y="5524500"/>
          <p14:tracePt t="36632" x="647700" y="5543550"/>
          <p14:tracePt t="36645" x="647700" y="5549900"/>
          <p14:tracePt t="36661" x="647700" y="5562600"/>
          <p14:tracePt t="36678" x="647700" y="5568950"/>
          <p14:tracePt t="36694" x="647700" y="5575300"/>
          <p14:tracePt t="36711" x="647700" y="5581650"/>
          <p14:tracePt t="36760" x="647700" y="5588000"/>
          <p14:tracePt t="40022" x="660400" y="5588000"/>
          <p14:tracePt t="40027" x="685800" y="5575300"/>
          <p14:tracePt t="40041" x="730250" y="5549900"/>
          <p14:tracePt t="40058" x="762000" y="5530850"/>
          <p14:tracePt t="40075" x="819150" y="5511800"/>
          <p14:tracePt t="40092" x="857250" y="5499100"/>
          <p14:tracePt t="40108" x="901700" y="5492750"/>
          <p14:tracePt t="40142" x="1016000" y="5492750"/>
          <p14:tracePt t="40175" x="1085850" y="5499100"/>
          <p14:tracePt t="40208" x="1130300" y="5524500"/>
          <p14:tracePt t="40213" x="1143000" y="5530850"/>
          <p14:tracePt t="40225" x="1162050" y="5549900"/>
          <p14:tracePt t="40242" x="1187450" y="5568950"/>
          <p14:tracePt t="40258" x="1200150" y="5581650"/>
          <p14:tracePt t="40275" x="1225550" y="5600700"/>
          <p14:tracePt t="40292" x="1244600" y="5626100"/>
          <p14:tracePt t="40309" x="1270000" y="5651500"/>
          <p14:tracePt t="40325" x="1327150" y="5702300"/>
          <p14:tracePt t="40342" x="1397000" y="5740400"/>
          <p14:tracePt t="40358" x="1524000" y="5784850"/>
          <p14:tracePt t="40374" x="1606550" y="5797550"/>
          <p14:tracePt t="40391" x="1720850" y="5810250"/>
          <p14:tracePt t="40408" x="1866900" y="5810250"/>
          <p14:tracePt t="40425" x="2133600" y="5778500"/>
          <p14:tracePt t="40441" x="2317750" y="5740400"/>
          <p14:tracePt t="40458" x="2463800" y="5715000"/>
          <p14:tracePt t="40475" x="2667000" y="5702300"/>
          <p14:tracePt t="40491" x="2774950" y="5702300"/>
          <p14:tracePt t="40508" x="2895600" y="5702300"/>
          <p14:tracePt t="40525" x="2927350" y="5702300"/>
          <p14:tracePt t="40541" x="2933700" y="5702300"/>
          <p14:tracePt t="40558" x="2940050" y="5702300"/>
          <p14:tracePt t="40574" x="2946400" y="5702300"/>
          <p14:tracePt t="42326" x="3016250" y="5638800"/>
          <p14:tracePt t="42330" x="3111500" y="5537200"/>
          <p14:tracePt t="42339" x="3213100" y="5435600"/>
          <p14:tracePt t="42356" x="3429000" y="5232400"/>
          <p14:tracePt t="42373" x="3689350" y="4984750"/>
          <p14:tracePt t="42389" x="3854450" y="4832350"/>
          <p14:tracePt t="42406" x="4038600" y="4641850"/>
          <p14:tracePt t="42422" x="4349750" y="4387850"/>
          <p14:tracePt t="42456" x="4902200" y="3867150"/>
          <p14:tracePt t="42489" x="5448300" y="3333750"/>
          <p14:tracePt t="42523" x="5848350" y="2882900"/>
          <p14:tracePt t="42539" x="6000750" y="2711450"/>
          <p14:tracePt t="42556" x="6127750" y="2540000"/>
          <p14:tracePt t="42572" x="6254750" y="2349500"/>
          <p14:tracePt t="42590" x="6305550" y="2286000"/>
          <p14:tracePt t="42606" x="6362700" y="2235200"/>
          <p14:tracePt t="42623" x="6438900" y="2184400"/>
          <p14:tracePt t="42639" x="6496050" y="2152650"/>
          <p14:tracePt t="42656" x="6515100" y="2146300"/>
          <p14:tracePt t="42994" x="6496050" y="2139950"/>
          <p14:tracePt t="42998" x="6470650" y="2139950"/>
          <p14:tracePt t="43005" x="6451600" y="2133600"/>
          <p14:tracePt t="43022" x="6419850" y="2127250"/>
          <p14:tracePt t="43039" x="6394450" y="2120900"/>
          <p14:tracePt t="43056" x="6369050" y="2114550"/>
          <p14:tracePt t="43072" x="6356350" y="2114550"/>
          <p14:tracePt t="43106" x="6343650" y="2114550"/>
          <p14:tracePt t="43139" x="6337300" y="2114550"/>
          <p14:tracePt t="43172" x="6330950" y="2108200"/>
          <p14:tracePt t="43189" x="6324600" y="2108200"/>
          <p14:tracePt t="43205" x="6311900" y="2101850"/>
          <p14:tracePt t="43222" x="6292850" y="2089150"/>
          <p14:tracePt t="43239" x="6273800" y="2076450"/>
          <p14:tracePt t="43255" x="6248400" y="2057400"/>
          <p14:tracePt t="43272" x="6242050" y="2051050"/>
          <p14:tracePt t="43289" x="6235700" y="2038350"/>
          <p14:tracePt t="43335" x="6235700" y="2032000"/>
          <p14:tracePt t="43371" x="6235700" y="2025650"/>
          <p14:tracePt t="43392" x="6235700" y="2019300"/>
          <p14:tracePt t="43435" x="6235700" y="2012950"/>
          <p14:tracePt t="43461" x="6235700" y="2006600"/>
          <p14:tracePt t="43541" x="6235700" y="2000250"/>
          <p14:tracePt t="43554" x="6242050" y="2000250"/>
          <p14:tracePt t="43706" x="6248400" y="2000250"/>
          <p14:tracePt t="43741" x="6254750" y="1993900"/>
          <p14:tracePt t="43746" x="6261100" y="1993900"/>
          <p14:tracePt t="43760" x="6267450" y="1987550"/>
          <p14:tracePt t="43773" x="6273800" y="1981200"/>
          <p14:tracePt t="43789" x="6280150" y="1974850"/>
          <p14:tracePt t="43805" x="6286500" y="1974850"/>
          <p14:tracePt t="43841" x="6292850" y="1974850"/>
          <p14:tracePt t="43911" x="6299200" y="1974850"/>
          <p14:tracePt t="44306" x="6305550" y="1974850"/>
          <p14:tracePt t="44314" x="6318250" y="1974850"/>
          <p14:tracePt t="44321" x="6324600" y="1974850"/>
          <p14:tracePt t="44337" x="6330950" y="1974850"/>
          <p14:tracePt t="44354" x="6337300" y="1974850"/>
          <p14:tracePt t="44378" x="6343650" y="1974850"/>
          <p14:tracePt t="44415" x="6350000" y="1974850"/>
          <p14:tracePt t="44466" x="6356350" y="1974850"/>
          <p14:tracePt t="44470" x="6362700" y="1968500"/>
          <p14:tracePt t="44487" x="6394450" y="1955800"/>
          <p14:tracePt t="44504" x="6445250" y="1936750"/>
          <p14:tracePt t="44521" x="6572250" y="1892300"/>
          <p14:tracePt t="44537" x="6673850" y="1854200"/>
          <p14:tracePt t="44555" x="6756400" y="1822450"/>
          <p14:tracePt t="44571" x="6877050" y="1771650"/>
          <p14:tracePt t="44588" x="6991350" y="1733550"/>
          <p14:tracePt t="44604" x="7150100" y="1695450"/>
          <p14:tracePt t="44621" x="7461250" y="1625600"/>
          <p14:tracePt t="44638" x="7677150" y="1574800"/>
          <p14:tracePt t="44654" x="7854950" y="1536700"/>
          <p14:tracePt t="44670" x="8026400" y="1511300"/>
          <p14:tracePt t="44687" x="8128000" y="1504950"/>
          <p14:tracePt t="44704" x="8248650" y="1504950"/>
          <p14:tracePt t="44720" x="8331200" y="1524000"/>
          <p14:tracePt t="44737" x="8420100" y="1555750"/>
          <p14:tracePt t="44754" x="8547100" y="1606550"/>
          <p14:tracePt t="44770" x="8616950" y="1651000"/>
          <p14:tracePt t="44787" x="8674100" y="1689100"/>
          <p14:tracePt t="44804" x="8724900" y="1746250"/>
          <p14:tracePt t="44821" x="8750300" y="1765300"/>
          <p14:tracePt t="44838" x="8775700" y="1784350"/>
          <p14:tracePt t="44855" x="8813800" y="1816100"/>
          <p14:tracePt t="44871" x="8845550" y="1841500"/>
          <p14:tracePt t="44887" x="8890000" y="1879600"/>
          <p14:tracePt t="44904" x="8934450" y="1943100"/>
          <p14:tracePt t="44920" x="8959850" y="1974850"/>
          <p14:tracePt t="44937" x="8972550" y="2000250"/>
          <p14:tracePt t="44954" x="8978900" y="2032000"/>
          <p14:tracePt t="44970" x="8978900" y="2057400"/>
          <p14:tracePt t="44987" x="8978900" y="2108200"/>
          <p14:tracePt t="45004" x="8978900" y="2197100"/>
          <p14:tracePt t="45020" x="8978900" y="2247900"/>
          <p14:tracePt t="45037" x="8978900" y="2279650"/>
          <p14:tracePt t="45054" x="8972550" y="2311400"/>
          <p14:tracePt t="45071" x="8966200" y="2324100"/>
          <p14:tracePt t="45087" x="8953500" y="2343150"/>
          <p14:tracePt t="45104" x="8928100" y="2381250"/>
          <p14:tracePt t="45120" x="8890000" y="2413000"/>
          <p14:tracePt t="45137" x="8801100" y="2457450"/>
          <p14:tracePt t="45154" x="8655050" y="2514600"/>
          <p14:tracePt t="45170" x="8566150" y="2559050"/>
          <p14:tracePt t="45187" x="8502650" y="2578100"/>
          <p14:tracePt t="45203" x="8413750" y="2609850"/>
          <p14:tracePt t="45220" x="8375650" y="2616200"/>
          <p14:tracePt t="45237" x="8331200" y="2622550"/>
          <p14:tracePt t="45253" x="8229600" y="2641600"/>
          <p14:tracePt t="45270" x="8128000" y="2647950"/>
          <p14:tracePt t="45289" x="7969250" y="2660650"/>
          <p14:tracePt t="45303" x="7874000" y="2673350"/>
          <p14:tracePt t="45320" x="7797800" y="2686050"/>
          <p14:tracePt t="45337" x="7740650" y="2692400"/>
          <p14:tracePt t="45353" x="7683500" y="2698750"/>
          <p14:tracePt t="45371" x="7639050" y="2698750"/>
          <p14:tracePt t="45387" x="7594600" y="2698750"/>
          <p14:tracePt t="45403" x="7505700" y="2698750"/>
          <p14:tracePt t="45420" x="7442200" y="2705100"/>
          <p14:tracePt t="45436" x="7353300" y="2711450"/>
          <p14:tracePt t="45453" x="7226300" y="2711450"/>
          <p14:tracePt t="45470" x="7150100" y="2711450"/>
          <p14:tracePt t="45486" x="7010400" y="2711450"/>
          <p14:tracePt t="45503" x="6902450" y="2711450"/>
          <p14:tracePt t="45520" x="6800850" y="2711450"/>
          <p14:tracePt t="45536" x="6667500" y="2705100"/>
          <p14:tracePt t="45553" x="6591300" y="2698750"/>
          <p14:tracePt t="45570" x="6534150" y="2679700"/>
          <p14:tracePt t="45588" x="6477000" y="2673350"/>
          <p14:tracePt t="45603" x="6464300" y="2673350"/>
          <p14:tracePt t="45620" x="6445250" y="2673350"/>
          <p14:tracePt t="45636" x="6438900" y="2673350"/>
          <p14:tracePt t="45653" x="6432550" y="2673350"/>
          <p14:tracePt t="45670" x="6432550" y="2667000"/>
          <p14:tracePt t="45688" x="6426200" y="2667000"/>
          <p14:tracePt t="45719" x="6419850" y="2660650"/>
          <p14:tracePt t="45736" x="6381750" y="2641600"/>
          <p14:tracePt t="45753" x="6356350" y="2616200"/>
          <p14:tracePt t="45770" x="6324600" y="2590800"/>
          <p14:tracePt t="45786" x="6286500" y="2540000"/>
          <p14:tracePt t="45803" x="6267450" y="2514600"/>
          <p14:tracePt t="45819" x="6254750" y="2501900"/>
          <p14:tracePt t="45836" x="6248400" y="2476500"/>
          <p14:tracePt t="45853" x="6242050" y="2470150"/>
          <p14:tracePt t="45869" x="6242050" y="2463800"/>
          <p14:tracePt t="45887" x="6229350" y="2438400"/>
          <p14:tracePt t="45903" x="6223000" y="2425700"/>
          <p14:tracePt t="45919" x="6223000" y="2387600"/>
          <p14:tracePt t="45936" x="6216650" y="2330450"/>
          <p14:tracePt t="45953" x="6216650" y="2305050"/>
          <p14:tracePt t="45969" x="6216650" y="2286000"/>
          <p14:tracePt t="45986" x="6216650" y="2260600"/>
          <p14:tracePt t="46003" x="6216650" y="2254250"/>
          <p14:tracePt t="46036" x="6216650" y="2247900"/>
          <p14:tracePt t="46066" x="6216650" y="2241550"/>
          <p14:tracePt t="46071" x="6216650" y="2235200"/>
          <p14:tracePt t="46086" x="6235700" y="2209800"/>
          <p14:tracePt t="46103" x="6242050" y="2184400"/>
          <p14:tracePt t="46136" x="6242050" y="2178050"/>
          <p14:tracePt t="46188" x="6248400" y="2178050"/>
          <p14:tracePt t="46192" x="6248400" y="2171700"/>
          <p14:tracePt t="46907" x="6203950" y="2171700"/>
          <p14:tracePt t="46910" x="6115050" y="2165350"/>
          <p14:tracePt t="46918" x="6051550" y="2152650"/>
          <p14:tracePt t="46935" x="5892800" y="2139950"/>
          <p14:tracePt t="46953" x="5695950" y="2114550"/>
          <p14:tracePt t="46968" x="5556250" y="2095500"/>
          <p14:tracePt t="46986" x="5429250" y="2076450"/>
          <p14:tracePt t="47003" x="5213350" y="2038350"/>
          <p14:tracePt t="47036" x="4940300" y="2006600"/>
          <p14:tracePt t="47068" x="4730750" y="2000250"/>
          <p14:tracePt t="47103" x="4508500" y="2000250"/>
          <p14:tracePt t="47118" x="4451350" y="1993900"/>
          <p14:tracePt t="47135" x="4400550" y="1987550"/>
          <p14:tracePt t="47152" x="4337050" y="1974850"/>
          <p14:tracePt t="47168" x="4324350" y="1974850"/>
          <p14:tracePt t="47185" x="4305300" y="1968500"/>
          <p14:tracePt t="47218" x="4298950" y="1968500"/>
          <p14:tracePt t="47235" x="4298950" y="1955800"/>
          <p14:tracePt t="47252" x="4298950" y="1943100"/>
          <p14:tracePt t="47268" x="4305300" y="1917700"/>
          <p14:tracePt t="47285" x="4368800" y="1854200"/>
          <p14:tracePt t="47301" x="4521200" y="1739900"/>
          <p14:tracePt t="47318" x="4629150" y="1695450"/>
          <p14:tracePt t="47335" x="4718050" y="1670050"/>
          <p14:tracePt t="47339" x="4756150" y="1663700"/>
          <p14:tracePt t="47351" x="4832350" y="1638300"/>
          <p14:tracePt t="47368" x="4908550" y="1638300"/>
          <p14:tracePt t="47385" x="4972050" y="1638300"/>
          <p14:tracePt t="47401" x="5054600" y="1644650"/>
          <p14:tracePt t="47418" x="5099050" y="1657350"/>
          <p14:tracePt t="47436" x="5130800" y="1663700"/>
          <p14:tracePt t="47451" x="5175250" y="1676400"/>
          <p14:tracePt t="47468" x="5200650" y="1682750"/>
          <p14:tracePt t="47485" x="5232400" y="1689100"/>
          <p14:tracePt t="47502" x="5308600" y="1695450"/>
          <p14:tracePt t="47518" x="5403850" y="1682750"/>
          <p14:tracePt t="47536" x="5632450" y="1651000"/>
          <p14:tracePt t="47551" x="5784850" y="1619250"/>
          <p14:tracePt t="47568" x="5930900" y="1587500"/>
          <p14:tracePt t="47586" x="6165850" y="1555750"/>
          <p14:tracePt t="47601" x="6337300" y="1524000"/>
          <p14:tracePt t="47620" x="6591300" y="1473200"/>
          <p14:tracePt t="47636" x="6915150" y="1447800"/>
          <p14:tracePt t="47651" x="7061200" y="1441450"/>
          <p14:tracePt t="47668" x="7169150" y="1441450"/>
          <p14:tracePt t="47684" x="7353300" y="1441450"/>
          <p14:tracePt t="47701" x="7467600" y="1460500"/>
          <p14:tracePt t="47718" x="7575550" y="1498600"/>
          <p14:tracePt t="47734" x="7721600" y="1549400"/>
          <p14:tracePt t="47751" x="7797800" y="1587500"/>
          <p14:tracePt t="47768" x="7861300" y="1625600"/>
          <p14:tracePt t="47784" x="7918450" y="1676400"/>
          <p14:tracePt t="47801" x="7962900" y="1720850"/>
          <p14:tracePt t="47818" x="8001000" y="1771650"/>
          <p14:tracePt t="47835" x="8045450" y="1854200"/>
          <p14:tracePt t="47851" x="8083550" y="1924050"/>
          <p14:tracePt t="47868" x="8108950" y="1987550"/>
          <p14:tracePt t="47884" x="8140700" y="2082800"/>
          <p14:tracePt t="47901" x="8159750" y="2127250"/>
          <p14:tracePt t="47918" x="8159750" y="2159000"/>
          <p14:tracePt t="47934" x="8159750" y="2190750"/>
          <p14:tracePt t="47951" x="8159750" y="2209800"/>
          <p14:tracePt t="47967" x="8159750" y="2216150"/>
          <p14:tracePt t="47985" x="8159750" y="2222500"/>
          <p14:tracePt t="48001" x="8159750" y="2235200"/>
          <p14:tracePt t="48017" x="8159750" y="2260600"/>
          <p14:tracePt t="48034" x="8121650" y="2305050"/>
          <p14:tracePt t="48051" x="8089900" y="2343150"/>
          <p14:tracePt t="48067" x="8039100" y="2387600"/>
          <p14:tracePt t="48084" x="7969250" y="2444750"/>
          <p14:tracePt t="48101" x="7918450" y="2482850"/>
          <p14:tracePt t="48117" x="7867650" y="2514600"/>
          <p14:tracePt t="48134" x="7721600" y="2584450"/>
          <p14:tracePt t="48151" x="7626350" y="2616200"/>
          <p14:tracePt t="48167" x="7524750" y="2641600"/>
          <p14:tracePt t="48184" x="7391400" y="2667000"/>
          <p14:tracePt t="48201" x="7321550" y="2679700"/>
          <p14:tracePt t="48218" x="7283450" y="2692400"/>
          <p14:tracePt t="48234" x="7245350" y="2692400"/>
          <p14:tracePt t="48251" x="7219950" y="2698750"/>
          <p14:tracePt t="48267" x="7194550" y="2698750"/>
          <p14:tracePt t="48284" x="7156450" y="2698750"/>
          <p14:tracePt t="48300" x="7143750" y="2698750"/>
          <p14:tracePt t="48319" x="7137400" y="2698750"/>
          <p14:tracePt t="48334" x="7124700" y="2698750"/>
          <p14:tracePt t="48400" x="7118350" y="2698750"/>
          <p14:tracePt t="48471" x="7112000" y="2698750"/>
          <p14:tracePt t="58158" x="7112000" y="2705100"/>
          <p14:tracePt t="58179" x="7112000" y="2711450"/>
          <p14:tracePt t="58193" x="7112000" y="2717800"/>
          <p14:tracePt t="58229" x="7112000" y="2724150"/>
          <p14:tracePt t="58280" x="7112000" y="2730500"/>
          <p14:tracePt t="59191" x="7118350" y="2717800"/>
          <p14:tracePt t="59196" x="7131050" y="2711450"/>
          <p14:tracePt t="59207" x="7156450" y="2679700"/>
          <p14:tracePt t="59224" x="7200900" y="2628900"/>
          <p14:tracePt t="59240" x="7245350" y="2571750"/>
          <p14:tracePt t="59257" x="7321550" y="2501900"/>
          <p14:tracePt t="59290" x="7372350" y="2457450"/>
          <p14:tracePt t="59324" x="7391400" y="2432050"/>
          <p14:tracePt t="59358" x="7391400" y="2425700"/>
          <p14:tracePt t="59424" x="7391400" y="2419350"/>
          <p14:tracePt t="59460" x="7391400" y="2413000"/>
          <p14:tracePt t="59495" x="7391400" y="2406650"/>
          <p14:tracePt t="59509" x="7385050" y="2406650"/>
          <p14:tracePt t="59522" x="7385050" y="2400300"/>
          <p14:tracePt t="59527" x="7385050" y="2393950"/>
          <p14:tracePt t="59540" x="7385050" y="2349500"/>
          <p14:tracePt t="59557" x="7404100" y="2089150"/>
          <p14:tracePt t="59573" x="7416800" y="1987550"/>
          <p14:tracePt t="59590" x="7416800" y="1924050"/>
          <p14:tracePt t="59595" x="7423150" y="1898650"/>
          <p14:tracePt t="59606" x="7429500" y="1860550"/>
          <p14:tracePt t="59623" x="7435850" y="1835150"/>
          <p14:tracePt t="59640" x="7435850" y="1816100"/>
          <p14:tracePt t="59657" x="7461250" y="1765300"/>
          <p14:tracePt t="59673" x="7493000" y="1695450"/>
          <p14:tracePt t="59690" x="7524750" y="1631950"/>
          <p14:tracePt t="59707" x="7569200" y="1549400"/>
          <p14:tracePt t="59723" x="7594600" y="1517650"/>
          <p14:tracePt t="59740" x="7607300" y="1498600"/>
          <p14:tracePt t="59757" x="7651750" y="1460500"/>
          <p14:tracePt t="59773" x="7689850" y="1441450"/>
          <p14:tracePt t="59792" x="7785100" y="1403350"/>
          <p14:tracePt t="59806" x="7880350" y="1384300"/>
          <p14:tracePt t="59823" x="7943850" y="1377950"/>
          <p14:tracePt t="59841" x="8007350" y="1384300"/>
          <p14:tracePt t="59857" x="8045450" y="1397000"/>
          <p14:tracePt t="59874" x="8077200" y="1409700"/>
          <p14:tracePt t="59891" x="8134350" y="1441450"/>
          <p14:tracePt t="59906" x="8172450" y="1454150"/>
          <p14:tracePt t="59923" x="8204200" y="1466850"/>
          <p14:tracePt t="59940" x="8229600" y="1479550"/>
          <p14:tracePt t="59956" x="8248650" y="1485900"/>
          <p14:tracePt t="59974" x="8261350" y="1492250"/>
          <p14:tracePt t="59990" x="8324850" y="1517650"/>
          <p14:tracePt t="60007" x="8388350" y="1536700"/>
          <p14:tracePt t="60023" x="8464550" y="1568450"/>
          <p14:tracePt t="60039" x="8547100" y="1619250"/>
          <p14:tracePt t="60056" x="8591550" y="1651000"/>
          <p14:tracePt t="60073" x="8623300" y="1676400"/>
          <p14:tracePt t="60090" x="8667750" y="1720850"/>
          <p14:tracePt t="60107" x="8680450" y="1739900"/>
          <p14:tracePt t="60123" x="8699500" y="1752600"/>
          <p14:tracePt t="60139" x="8724900" y="1778000"/>
          <p14:tracePt t="60157" x="8737600" y="1784350"/>
          <p14:tracePt t="60173" x="8743950" y="1790700"/>
          <p14:tracePt t="60189" x="8743950" y="1797050"/>
          <p14:tracePt t="60206" x="8750300" y="1803400"/>
          <p14:tracePt t="60223" x="8750300" y="1809750"/>
          <p14:tracePt t="60278" x="8750300" y="1816100"/>
          <p14:tracePt t="60350" x="8750300" y="1822450"/>
          <p14:tracePt t="60448" x="8750300" y="1828800"/>
          <p14:tracePt t="60855" x="8813800" y="1841500"/>
          <p14:tracePt t="60858" x="8870950" y="1854200"/>
          <p14:tracePt t="60872" x="8997950" y="1885950"/>
          <p14:tracePt t="60889" x="9099550" y="1911350"/>
          <p14:tracePt t="60905" x="9169400" y="1924050"/>
          <p14:tracePt t="60922" x="9245600" y="1949450"/>
          <p14:tracePt t="60939" x="9296400" y="1962150"/>
          <p14:tracePt t="60955" x="9340850" y="1981200"/>
          <p14:tracePt t="60989" x="9455150" y="2032000"/>
          <p14:tracePt t="61022" x="9518650" y="2076450"/>
          <p14:tracePt t="61055" x="9544050" y="2095500"/>
          <p14:tracePt t="61072" x="9550400" y="2108200"/>
          <p14:tracePt t="61089" x="9550400" y="2114550"/>
          <p14:tracePt t="61122" x="9556750" y="2120900"/>
          <p14:tracePt t="61139" x="9556750" y="2127250"/>
          <p14:tracePt t="61156" x="9556750" y="2133600"/>
          <p14:tracePt t="61172" x="9563100" y="2146300"/>
          <p14:tracePt t="61188" x="9563100" y="2159000"/>
          <p14:tracePt t="61207" x="9563100" y="2184400"/>
          <p14:tracePt t="61222" x="9569450" y="2197100"/>
          <p14:tracePt t="61238" x="9569450" y="2209800"/>
          <p14:tracePt t="61257" x="9569450" y="2222500"/>
          <p14:tracePt t="61272" x="9569450" y="2241550"/>
          <p14:tracePt t="61288" x="9569450" y="2247900"/>
          <p14:tracePt t="61306" x="9575800" y="2266950"/>
          <p14:tracePt t="61322" x="9582150" y="2279650"/>
          <p14:tracePt t="61339" x="9588500" y="2305050"/>
          <p14:tracePt t="61356" x="9594850" y="2324100"/>
          <p14:tracePt t="61372" x="9601200" y="2343150"/>
          <p14:tracePt t="61388" x="9601200" y="2349500"/>
          <p14:tracePt t="61405" x="9601200" y="2362200"/>
          <p14:tracePt t="61422" x="9601200" y="2368550"/>
          <p14:tracePt t="61439" x="9601200" y="2374900"/>
          <p14:tracePt t="61486" x="9601200" y="2381250"/>
          <p14:tracePt t="61828" x="9601200" y="2387600"/>
          <p14:tracePt t="61858" x="9601200" y="2393950"/>
          <p14:tracePt t="61862" x="9594850" y="2400300"/>
          <p14:tracePt t="61875" x="9588500" y="2406650"/>
          <p14:tracePt t="61905" x="9563100" y="2438400"/>
          <p14:tracePt t="61939" x="9550400" y="2470150"/>
          <p14:tracePt t="61972" x="9531350" y="2482850"/>
          <p14:tracePt t="61990" x="9531350" y="2489200"/>
          <p14:tracePt t="62004" x="9525000" y="2495550"/>
          <p14:tracePt t="62021" x="9518650" y="2501900"/>
          <p14:tracePt t="62038" x="9512300" y="2508250"/>
          <p14:tracePt t="62055" x="9499600" y="2520950"/>
          <p14:tracePt t="62071" x="9493250" y="2527300"/>
          <p14:tracePt t="62088" x="9486900" y="2533650"/>
          <p14:tracePt t="62105" x="9486900" y="2540000"/>
          <p14:tracePt t="62121" x="9480550" y="2546350"/>
          <p14:tracePt t="62138" x="9467850" y="2559050"/>
          <p14:tracePt t="62154" x="9461500" y="2571750"/>
          <p14:tracePt t="62171" x="9455150" y="2590800"/>
          <p14:tracePt t="62189" x="9429750" y="2628900"/>
          <p14:tracePt t="62204" x="9417050" y="2654300"/>
          <p14:tracePt t="62221" x="9398000" y="2679700"/>
          <p14:tracePt t="62237" x="9372600" y="2705100"/>
          <p14:tracePt t="62254" x="9353550" y="2724150"/>
          <p14:tracePt t="62271" x="9340850" y="2749550"/>
          <p14:tracePt t="62287" x="9315450" y="2787650"/>
          <p14:tracePt t="62304" x="9302750" y="2806700"/>
          <p14:tracePt t="62321" x="9283700" y="2838450"/>
          <p14:tracePt t="62337" x="9258300" y="2876550"/>
          <p14:tracePt t="62354" x="9245600" y="2895600"/>
          <p14:tracePt t="62371" x="9232900" y="2914650"/>
          <p14:tracePt t="62387" x="9207500" y="2940050"/>
          <p14:tracePt t="62404" x="9194800" y="2959100"/>
          <p14:tracePt t="62421" x="9182100" y="2971800"/>
          <p14:tracePt t="62437" x="9144000" y="3022600"/>
          <p14:tracePt t="62454" x="9105900" y="3054350"/>
          <p14:tracePt t="62471" x="9074150" y="3086100"/>
          <p14:tracePt t="62487" x="9055100" y="3105150"/>
          <p14:tracePt t="63855" x="9029700" y="3124200"/>
          <p14:tracePt t="63861" x="8991600" y="3143250"/>
          <p14:tracePt t="63869" x="8953500" y="3162300"/>
          <p14:tracePt t="63886" x="8896350" y="3181350"/>
          <p14:tracePt t="63903" x="8845550" y="3200400"/>
          <p14:tracePt t="63919" x="8820150" y="3200400"/>
          <p14:tracePt t="63936" x="8813800" y="3200400"/>
          <p14:tracePt t="63953" x="8801100" y="3200400"/>
          <p14:tracePt t="63986" x="8788400" y="3200400"/>
          <p14:tracePt t="64019" x="8674100" y="3136900"/>
          <p14:tracePt t="64053" x="8559800" y="3048000"/>
          <p14:tracePt t="64070" x="8534400" y="3009900"/>
          <p14:tracePt t="64088" x="8502650" y="2984500"/>
          <p14:tracePt t="64102" x="8483600" y="2965450"/>
          <p14:tracePt t="64120" x="8477250" y="2940050"/>
          <p14:tracePt t="64136" x="8464550" y="2927350"/>
          <p14:tracePt t="64152" x="8451850" y="2895600"/>
          <p14:tracePt t="64169" x="8439150" y="2870200"/>
          <p14:tracePt t="64174" x="8439150" y="2857500"/>
          <p14:tracePt t="64186" x="8432800" y="2838450"/>
          <p14:tracePt t="64202" x="8413750" y="2755900"/>
          <p14:tracePt t="64220" x="8394700" y="2673350"/>
          <p14:tracePt t="64237" x="8382000" y="2584450"/>
          <p14:tracePt t="64252" x="8382000" y="2546350"/>
          <p14:tracePt t="64270" x="8382000" y="2533650"/>
          <p14:tracePt t="64286" x="8382000" y="2520950"/>
          <p14:tracePt t="64302" x="8382000" y="2514600"/>
          <p14:tracePt t="64354" x="8382000" y="2508250"/>
          <p14:tracePt t="64397" x="8382000" y="2501900"/>
          <p14:tracePt t="64408" x="8394700" y="2495550"/>
          <p14:tracePt t="64414" x="8401050" y="2495550"/>
          <p14:tracePt t="64421" x="8407400" y="2489200"/>
          <p14:tracePt t="64435" x="8420100" y="2489200"/>
          <p14:tracePt t="64452" x="8426450" y="2489200"/>
          <p14:tracePt t="64485" x="8439150" y="2489200"/>
          <p14:tracePt t="64502" x="8451850" y="2489200"/>
          <p14:tracePt t="64519" x="8464550" y="2489200"/>
          <p14:tracePt t="64535" x="8477250" y="2489200"/>
          <p14:tracePt t="64552" x="8483600" y="2489200"/>
          <p14:tracePt t="64585" x="8489950" y="2489200"/>
          <p14:tracePt t="64631" x="8496300" y="2489200"/>
          <p14:tracePt t="64651" x="8502650" y="2489200"/>
          <p14:tracePt t="64657" x="8509000" y="2489200"/>
          <p14:tracePt t="64668" x="8521700" y="2489200"/>
          <p14:tracePt t="64685" x="8566150" y="2489200"/>
          <p14:tracePt t="64702" x="8616950" y="2489200"/>
          <p14:tracePt t="64718" x="8667750" y="2489200"/>
          <p14:tracePt t="64735" x="8756650" y="2489200"/>
          <p14:tracePt t="64752" x="8801100" y="2495550"/>
          <p14:tracePt t="64768" x="8845550" y="2501900"/>
          <p14:tracePt t="64785" x="8902700" y="2514600"/>
          <p14:tracePt t="64802" x="8928100" y="2527300"/>
          <p14:tracePt t="64819" x="8966200" y="2533650"/>
          <p14:tracePt t="64835" x="8985250" y="2546350"/>
          <p14:tracePt t="64852" x="9017000" y="2559050"/>
          <p14:tracePt t="64870" x="9055100" y="2584450"/>
          <p14:tracePt t="64885" x="9074150" y="2603500"/>
          <p14:tracePt t="64902" x="9093200" y="2616200"/>
          <p14:tracePt t="64920" x="9112250" y="2641600"/>
          <p14:tracePt t="64935" x="9118600" y="2654300"/>
          <p14:tracePt t="64952" x="9131300" y="2673350"/>
          <p14:tracePt t="64969" x="9137650" y="2686050"/>
          <p14:tracePt t="65002" x="9137650" y="2692400"/>
          <p14:tracePt t="65018" x="9137650" y="2711450"/>
          <p14:tracePt t="65035" x="9137650" y="2724150"/>
          <p14:tracePt t="65052" x="9137650" y="2743200"/>
          <p14:tracePt t="65069" x="9137650" y="2755900"/>
          <p14:tracePt t="65085" x="9137650" y="2762250"/>
          <p14:tracePt t="65102" x="9137650" y="2768600"/>
          <p14:tracePt t="65119" x="9131300" y="2781300"/>
          <p14:tracePt t="65152" x="9131300" y="2787650"/>
          <p14:tracePt t="65171" x="9124950" y="2794000"/>
          <p14:tracePt t="65184" x="9124950" y="2800350"/>
          <p14:tracePt t="65201" x="9118600" y="2806700"/>
          <p14:tracePt t="65206" x="9112250" y="2813050"/>
          <p14:tracePt t="65218" x="9105900" y="2825750"/>
          <p14:tracePt t="65235" x="9093200" y="2838450"/>
          <p14:tracePt t="65251" x="9080500" y="2857500"/>
          <p14:tracePt t="65268" x="9061450" y="2882900"/>
          <p14:tracePt t="65285" x="9048750" y="2901950"/>
          <p14:tracePt t="65302" x="9036050" y="2914650"/>
          <p14:tracePt t="65318" x="9017000" y="2940050"/>
          <p14:tracePt t="65335" x="9010650" y="2946400"/>
          <p14:tracePt t="65351" x="9004300" y="2959100"/>
          <p14:tracePt t="65368" x="8991600" y="2984500"/>
          <p14:tracePt t="65384" x="8978900" y="2997200"/>
          <p14:tracePt t="65401" x="8966200" y="3009900"/>
          <p14:tracePt t="65418" x="8953500" y="3022600"/>
          <p14:tracePt t="65435" x="8947150" y="3028950"/>
          <p14:tracePt t="65451" x="8940800" y="3035300"/>
          <p14:tracePt t="65468" x="8940800" y="3041650"/>
          <p14:tracePt t="65485" x="8934450" y="3041650"/>
          <p14:tracePt t="65505" x="8934450" y="3048000"/>
          <p14:tracePt t="65518" x="8928100" y="3048000"/>
          <p14:tracePt t="65569" x="8921750" y="3054350"/>
          <p14:tracePt t="65582" x="8915400" y="3054350"/>
          <p14:tracePt t="65587" x="8915400" y="3060700"/>
          <p14:tracePt t="65601" x="8902700" y="3067050"/>
          <p14:tracePt t="65618" x="8890000" y="3073400"/>
          <p14:tracePt t="65635" x="8877300" y="3079750"/>
          <p14:tracePt t="65652" x="8858250" y="3098800"/>
          <p14:tracePt t="65668" x="8845550" y="3111500"/>
          <p14:tracePt t="65684" x="8839200" y="3117850"/>
          <p14:tracePt t="65701" x="8826500" y="3124200"/>
          <p14:tracePt t="65717" x="8820150" y="3130550"/>
          <p14:tracePt t="65734" x="8820150" y="3136900"/>
          <p14:tracePt t="65751" x="8807450" y="3143250"/>
          <p14:tracePt t="65767" x="8801100" y="3149600"/>
          <p14:tracePt t="65785" x="8794750" y="3162300"/>
          <p14:tracePt t="65801" x="8782050" y="3175000"/>
          <p14:tracePt t="65817" x="8763000" y="3194050"/>
          <p14:tracePt t="65834" x="8750300" y="3206750"/>
          <p14:tracePt t="65851" x="8731250" y="3232150"/>
          <p14:tracePt t="65867" x="8724900" y="3251200"/>
          <p14:tracePt t="65884" x="8718550" y="3270250"/>
          <p14:tracePt t="65901" x="8686800" y="3308350"/>
          <p14:tracePt t="65918" x="8680450" y="3333750"/>
          <p14:tracePt t="65934" x="8680450" y="3359150"/>
          <p14:tracePt t="65952" x="8680450" y="3403600"/>
          <p14:tracePt t="65967" x="8680450" y="3435350"/>
          <p14:tracePt t="65984" x="8680450" y="3460750"/>
          <p14:tracePt t="66001" x="8693150" y="3543300"/>
          <p14:tracePt t="66017" x="8731250" y="3651250"/>
          <p14:tracePt t="66035" x="8782050" y="3752850"/>
          <p14:tracePt t="66051" x="8864600" y="3917950"/>
          <p14:tracePt t="66067" x="8921750" y="4032250"/>
          <p14:tracePt t="66084" x="8966200" y="4133850"/>
          <p14:tracePt t="66100" x="9029700" y="4273550"/>
          <p14:tracePt t="66117" x="9061450" y="4356100"/>
          <p14:tracePt t="66134" x="9080500" y="4413250"/>
          <p14:tracePt t="66151" x="9099550" y="4457700"/>
          <p14:tracePt t="66167" x="9105900" y="4483100"/>
          <p14:tracePt t="66184" x="9105900" y="4489450"/>
          <p14:tracePt t="66200" x="9105900" y="4495800"/>
          <p14:tracePt t="66493" x="9080500" y="4419600"/>
          <p14:tracePt t="66499" x="9017000" y="4260850"/>
          <p14:tracePt t="66505" x="8985250" y="4114800"/>
          <p14:tracePt t="66517" x="8959850" y="3981450"/>
          <p14:tracePt t="66550" x="9118600" y="3111500"/>
          <p14:tracePt t="66583" x="9499600" y="2432050"/>
          <p14:tracePt t="66617" x="9696450" y="2152650"/>
          <p14:tracePt t="66634" x="9810750" y="2012950"/>
          <p14:tracePt t="66650" x="9848850" y="1962150"/>
          <p14:tracePt t="66667" x="9874250" y="1943100"/>
          <p14:tracePt t="66683" x="9893300" y="1924050"/>
          <p14:tracePt t="66700" x="9899650" y="1917700"/>
          <p14:tracePt t="66717" x="9906000" y="1917700"/>
          <p14:tracePt t="66742" x="9906000" y="1911350"/>
          <p14:tracePt t="66750" x="9925050" y="1898650"/>
          <p14:tracePt t="66766" x="9994900" y="1816100"/>
          <p14:tracePt t="66783" x="10134600" y="1600200"/>
          <p14:tracePt t="66800" x="10185400" y="1498600"/>
          <p14:tracePt t="66817" x="10210800" y="1447800"/>
          <p14:tracePt t="66833" x="10217150" y="1428750"/>
          <p14:tracePt t="66850" x="10217150" y="1422400"/>
          <p14:tracePt t="66885" x="10217150" y="1416050"/>
          <p14:tracePt t="67015" x="10217150" y="1422400"/>
          <p14:tracePt t="67018" x="10217150" y="1428750"/>
          <p14:tracePt t="67033" x="10210800" y="1441450"/>
          <p14:tracePt t="67050" x="10210800" y="1454150"/>
          <p14:tracePt t="67068" x="10204450" y="1479550"/>
          <p14:tracePt t="67083" x="10198100" y="1498600"/>
          <p14:tracePt t="67100" x="10185400" y="1536700"/>
          <p14:tracePt t="67117" x="10147300" y="1625600"/>
          <p14:tracePt t="67133" x="10128250" y="1682750"/>
          <p14:tracePt t="67149" x="10109200" y="1714500"/>
          <p14:tracePt t="67168" x="10096500" y="1746250"/>
          <p14:tracePt t="67183" x="10090150" y="1765300"/>
          <p14:tracePt t="67200" x="10090150" y="1771650"/>
          <p14:tracePt t="67217" x="10090150" y="1778000"/>
          <p14:tracePt t="67233" x="10090150" y="1784350"/>
          <p14:tracePt t="67249" x="10083800" y="1784350"/>
          <p14:tracePt t="67305" x="10083800" y="1790700"/>
          <p14:tracePt t="67710" x="10083800" y="1797050"/>
          <p14:tracePt t="67733" x="10083800" y="1803400"/>
          <p14:tracePt t="67768" x="10083800" y="1809750"/>
          <p14:tracePt t="67833" x="10083800" y="1816100"/>
          <p14:tracePt t="67888" x="10083800" y="1822450"/>
          <p14:tracePt t="67925" x="10083800" y="1828800"/>
          <p14:tracePt t="67929" x="10083800" y="1835150"/>
          <p14:tracePt t="67944" x="10083800" y="1841500"/>
          <p14:tracePt t="67956" x="10083800" y="1847850"/>
          <p14:tracePt t="67986" x="10083800" y="1854200"/>
          <p14:tracePt t="67991" x="10083800" y="1860550"/>
          <p14:tracePt t="67998" x="10077450" y="1860550"/>
          <p14:tracePt t="68015" x="10077450" y="1866900"/>
          <p14:tracePt t="68032" x="10077450" y="1873250"/>
          <p14:tracePt t="68049" x="10077450" y="1879600"/>
          <p14:tracePt t="68093" x="10077450" y="1885950"/>
          <p14:tracePt t="68131" x="10077450" y="1892300"/>
          <p14:tracePt t="68209" x="10077450" y="1898650"/>
          <p14:tracePt t="68236" x="10071100" y="1905000"/>
          <p14:tracePt t="68250" x="10071100" y="1911350"/>
          <p14:tracePt t="68264" x="10064750" y="1917700"/>
          <p14:tracePt t="68269" x="10064750" y="1924050"/>
          <p14:tracePt t="68294" x="10058400" y="1930400"/>
          <p14:tracePt t="68298" x="10052050" y="1943100"/>
          <p14:tracePt t="68315" x="10052050" y="1949450"/>
          <p14:tracePt t="68332" x="10052050" y="1955800"/>
          <p14:tracePt t="68349" x="10052050" y="1962150"/>
          <p14:tracePt t="68365" x="10052050" y="1968500"/>
          <p14:tracePt t="68383" x="10045700" y="1981200"/>
          <p14:tracePt t="68421" x="10045700" y="1987550"/>
          <p14:tracePt t="68615" x="10045700" y="1993900"/>
          <p14:tracePt t="69795" x="10045700" y="2000250"/>
          <p14:tracePt t="69866" x="10045700" y="2006600"/>
          <p14:tracePt t="70833" x="10045700" y="2012950"/>
          <p14:tracePt t="70913" x="10045700" y="2019300"/>
          <p14:tracePt t="71010" x="10039350" y="2025650"/>
          <p14:tracePt t="71047" x="10039350" y="2032000"/>
          <p14:tracePt t="71117" x="10039350" y="2038350"/>
          <p14:tracePt t="71187" x="10039350" y="2044700"/>
          <p14:tracePt t="71523" x="10033000" y="2044700"/>
          <p14:tracePt t="71551" x="10033000" y="2051050"/>
          <p14:tracePt t="71595" x="10026650" y="2051050"/>
          <p14:tracePt t="71658" x="10026650" y="2057400"/>
          <p14:tracePt t="71801" x="10020300" y="2057400"/>
          <p14:tracePt t="71829" x="10020300" y="2063750"/>
          <p14:tracePt t="72164" x="9950450" y="2089150"/>
          <p14:tracePt t="72167" x="9823450" y="2120900"/>
          <p14:tracePt t="72178" x="9632950" y="2197100"/>
          <p14:tracePt t="72195" x="8832850" y="2406650"/>
          <p14:tracePt t="72211" x="8121650" y="2597150"/>
          <p14:tracePt t="72229" x="7385050" y="2781300"/>
          <p14:tracePt t="72245" x="6369050" y="2984500"/>
          <p14:tracePt t="72262" x="5835650" y="3035300"/>
          <p14:tracePt t="72295" x="5060950" y="2978150"/>
          <p14:tracePt t="72328" x="4679950" y="2825750"/>
          <p14:tracePt t="72361" x="4362450" y="2444750"/>
          <p14:tracePt t="72378" x="4343400" y="2254250"/>
          <p14:tracePt t="72395" x="4375150" y="2019300"/>
          <p14:tracePt t="72411" x="4394200" y="1981200"/>
          <p14:tracePt t="72428" x="4394200" y="1974850"/>
          <p14:tracePt t="72696" x="4330700" y="1974850"/>
          <p14:tracePt t="72702" x="4178300" y="1955800"/>
          <p14:tracePt t="72711" x="3987800" y="1930400"/>
          <p14:tracePt t="72728" x="3505200" y="1771650"/>
          <p14:tracePt t="72745" x="2628900" y="1454150"/>
          <p14:tracePt t="72761" x="1968500" y="1238250"/>
          <p14:tracePt t="72779" x="977900" y="939800"/>
          <p14:tracePt t="72794" x="488950" y="819150"/>
          <p14:tracePt t="72812" x="241300" y="768350"/>
          <p14:tracePt t="72829" x="50800" y="660400"/>
          <p14:tracePt t="72844" x="0" y="596900"/>
          <p14:tracePt t="72862" x="0" y="552450"/>
          <p14:tracePt t="72878" x="0" y="527050"/>
          <p14:tracePt t="72894" x="0" y="520700"/>
          <p14:tracePt t="73209" x="0" y="495300"/>
          <p14:tracePt t="73214" x="0" y="463550"/>
          <p14:tracePt t="73227" x="0" y="425450"/>
          <p14:tracePt t="73244" x="0" y="406400"/>
          <p14:tracePt t="73261" x="0" y="393700"/>
          <p14:tracePt t="73278" x="0" y="387350"/>
          <p14:tracePt t="73387" x="0" y="381000"/>
          <p14:tracePt t="73406" x="0" y="374650"/>
          <p14:tracePt t="73412" x="0" y="368300"/>
          <p14:tracePt t="73418" x="0" y="361950"/>
          <p14:tracePt t="73427" x="6350" y="342900"/>
          <p14:tracePt t="73443" x="19050" y="323850"/>
          <p14:tracePt t="73461" x="31750" y="304800"/>
          <p14:tracePt t="73477" x="31750" y="298450"/>
          <p14:tracePt t="73494" x="38100" y="292100"/>
          <p14:tracePt t="73527" x="38100" y="285750"/>
          <p14:tracePt t="73821" x="44450" y="285750"/>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4963" y="129157"/>
            <a:ext cx="10931047" cy="766572"/>
          </a:xfrm>
        </p:spPr>
        <p:txBody>
          <a:bodyPr/>
          <a:lstStyle/>
          <a:p>
            <a:r>
              <a:rPr lang="en-CA" b="0"/>
              <a:t>Agglomerative</a:t>
            </a:r>
            <a:r>
              <a:rPr lang="en-CA" b="0">
                <a:ea typeface="+mj-lt"/>
                <a:cs typeface="+mj-lt"/>
              </a:rPr>
              <a:t> Hierarchical Clustering</a:t>
            </a:r>
            <a:endParaRPr lang="en-CA"/>
          </a:p>
        </p:txBody>
      </p:sp>
      <p:sp>
        <p:nvSpPr>
          <p:cNvPr id="10" name="Rectangle 9">
            <a:extLst>
              <a:ext uri="{FF2B5EF4-FFF2-40B4-BE49-F238E27FC236}">
                <a16:creationId xmlns:a16="http://schemas.microsoft.com/office/drawing/2014/main" id="{D3F43E1E-BE82-3FA7-E262-3DE029273FA0}"/>
              </a:ext>
            </a:extLst>
          </p:cNvPr>
          <p:cNvSpPr/>
          <p:nvPr/>
        </p:nvSpPr>
        <p:spPr>
          <a:xfrm>
            <a:off x="591310" y="1053926"/>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B620E492-1B2E-5E48-7F04-C86E1417EDD8}"/>
              </a:ext>
            </a:extLst>
          </p:cNvPr>
          <p:cNvPicPr>
            <a:picLocks noChangeAspect="1"/>
          </p:cNvPicPr>
          <p:nvPr/>
        </p:nvPicPr>
        <p:blipFill>
          <a:blip r:embed="rId4"/>
          <a:stretch>
            <a:fillRect/>
          </a:stretch>
        </p:blipFill>
        <p:spPr>
          <a:xfrm>
            <a:off x="2714933" y="1416810"/>
            <a:ext cx="7208585" cy="5162523"/>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181251"/>
      </p:ext>
    </p:extLst>
  </p:cSld>
  <p:clrMapOvr>
    <a:masterClrMapping/>
  </p:clrMapOvr>
  <mc:AlternateContent xmlns:mc="http://schemas.openxmlformats.org/markup-compatibility/2006" xmlns:p14="http://schemas.microsoft.com/office/powerpoint/2010/main">
    <mc:Choice Requires="p14">
      <p:transition spd="slow" p14:dur="2000" advTm="27022"/>
    </mc:Choice>
    <mc:Fallback xmlns="">
      <p:transition spd="slow" advTm="2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94963" y="129157"/>
            <a:ext cx="10931047" cy="766572"/>
          </a:xfrm>
        </p:spPr>
        <p:txBody>
          <a:bodyPr/>
          <a:lstStyle/>
          <a:p>
            <a:r>
              <a:rPr lang="en-CA" b="0"/>
              <a:t>Agglomerative</a:t>
            </a:r>
            <a:r>
              <a:rPr lang="en-CA" b="0">
                <a:ea typeface="+mj-lt"/>
                <a:cs typeface="+mj-lt"/>
              </a:rPr>
              <a:t> Hierarchical Clustering</a:t>
            </a:r>
            <a:endParaRPr lang="en-CA"/>
          </a:p>
        </p:txBody>
      </p:sp>
      <p:sp>
        <p:nvSpPr>
          <p:cNvPr id="10" name="Rectangle 9">
            <a:extLst>
              <a:ext uri="{FF2B5EF4-FFF2-40B4-BE49-F238E27FC236}">
                <a16:creationId xmlns:a16="http://schemas.microsoft.com/office/drawing/2014/main" id="{D3F43E1E-BE82-3FA7-E262-3DE029273FA0}"/>
              </a:ext>
            </a:extLst>
          </p:cNvPr>
          <p:cNvSpPr/>
          <p:nvPr/>
        </p:nvSpPr>
        <p:spPr>
          <a:xfrm>
            <a:off x="591310" y="1053926"/>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a:extLst>
              <a:ext uri="{FF2B5EF4-FFF2-40B4-BE49-F238E27FC236}">
                <a16:creationId xmlns:a16="http://schemas.microsoft.com/office/drawing/2014/main" id="{1CFA5384-536D-AF22-FE63-9C9E48BFFD7A}"/>
              </a:ext>
            </a:extLst>
          </p:cNvPr>
          <p:cNvPicPr>
            <a:picLocks noChangeAspect="1"/>
          </p:cNvPicPr>
          <p:nvPr/>
        </p:nvPicPr>
        <p:blipFill>
          <a:blip r:embed="rId4"/>
          <a:stretch>
            <a:fillRect/>
          </a:stretch>
        </p:blipFill>
        <p:spPr>
          <a:xfrm>
            <a:off x="6150682" y="2067155"/>
            <a:ext cx="6043689" cy="4428476"/>
          </a:xfrm>
          <a:prstGeom prst="rect">
            <a:avLst/>
          </a:prstGeom>
        </p:spPr>
      </p:pic>
      <p:pic>
        <p:nvPicPr>
          <p:cNvPr id="13" name="Picture 12">
            <a:extLst>
              <a:ext uri="{FF2B5EF4-FFF2-40B4-BE49-F238E27FC236}">
                <a16:creationId xmlns:a16="http://schemas.microsoft.com/office/drawing/2014/main" id="{9900E626-B350-B3F9-CDA3-43E07D4D0190}"/>
              </a:ext>
            </a:extLst>
          </p:cNvPr>
          <p:cNvPicPr>
            <a:picLocks noChangeAspect="1"/>
          </p:cNvPicPr>
          <p:nvPr/>
        </p:nvPicPr>
        <p:blipFill>
          <a:blip r:embed="rId5"/>
          <a:stretch>
            <a:fillRect/>
          </a:stretch>
        </p:blipFill>
        <p:spPr>
          <a:xfrm>
            <a:off x="-3900" y="2069764"/>
            <a:ext cx="6164631" cy="443723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38170080"/>
      </p:ext>
    </p:extLst>
  </p:cSld>
  <p:clrMapOvr>
    <a:masterClrMapping/>
  </p:clrMapOvr>
  <mc:AlternateContent xmlns:mc="http://schemas.openxmlformats.org/markup-compatibility/2006" xmlns:p14="http://schemas.microsoft.com/office/powerpoint/2010/main">
    <mc:Choice Requires="p14">
      <p:transition spd="slow" p14:dur="2000" advTm="54069"/>
    </mc:Choice>
    <mc:Fallback xmlns="">
      <p:transition spd="slow" advTm="54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8CAFA48-67D7-6F04-3C98-5191C6ECD3B6}"/>
              </a:ext>
            </a:extLst>
          </p:cNvPr>
          <p:cNvSpPr txBox="1"/>
          <p:nvPr/>
        </p:nvSpPr>
        <p:spPr>
          <a:xfrm>
            <a:off x="480584" y="3429000"/>
            <a:ext cx="11223736"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Font typeface="Arial"/>
              <a:buChar char="•"/>
            </a:pPr>
            <a:r>
              <a:rPr lang="en-US" sz="1400" b="1">
                <a:solidFill>
                  <a:schemeClr val="bg1"/>
                </a:solidFill>
                <a:ea typeface="+mn-lt"/>
                <a:cs typeface="+mn-lt"/>
              </a:rPr>
              <a:t>Single Linkage Method: </a:t>
            </a:r>
            <a:r>
              <a:rPr lang="en-US" sz="1400">
                <a:solidFill>
                  <a:schemeClr val="bg1"/>
                </a:solidFill>
                <a:ea typeface="+mn-lt"/>
                <a:cs typeface="+mn-lt"/>
              </a:rPr>
              <a:t>The dendrogram shows a more elongated appearance, with many small clusters merging at lower heights. Single linkage can sometimes lead to "chaining," where clusters are formed by connecting single points, resulting in elongated and less compact clusters.</a:t>
            </a:r>
          </a:p>
          <a:p>
            <a:pPr marL="285750" indent="-285750">
              <a:spcAft>
                <a:spcPts val="600"/>
              </a:spcAft>
              <a:buFont typeface="Arial"/>
              <a:buChar char="•"/>
            </a:pPr>
            <a:r>
              <a:rPr lang="en-US" sz="1400" b="1">
                <a:solidFill>
                  <a:schemeClr val="bg1"/>
                </a:solidFill>
                <a:ea typeface="+mn-lt"/>
                <a:cs typeface="+mn-lt"/>
              </a:rPr>
              <a:t>Complete Linkage Method: </a:t>
            </a:r>
            <a:r>
              <a:rPr lang="en-US" sz="1400">
                <a:solidFill>
                  <a:schemeClr val="bg1"/>
                </a:solidFill>
                <a:ea typeface="+mn-lt"/>
                <a:cs typeface="+mn-lt"/>
              </a:rPr>
              <a:t>The dendrogram appears more balanced, with clusters merging at higher heights compared to single linkage. Complete linkage tends to create clusters with smaller maximum distances between points within the same cluster, resulting in more compact clusters compared to single linkage.</a:t>
            </a:r>
          </a:p>
          <a:p>
            <a:pPr marL="285750" indent="-285750">
              <a:spcAft>
                <a:spcPts val="600"/>
              </a:spcAft>
              <a:buFont typeface="Arial"/>
              <a:buChar char="•"/>
            </a:pPr>
            <a:r>
              <a:rPr lang="en-US" sz="1400" b="1">
                <a:solidFill>
                  <a:schemeClr val="bg1"/>
                </a:solidFill>
                <a:ea typeface="+mn-lt"/>
                <a:cs typeface="+mn-lt"/>
              </a:rPr>
              <a:t>Average Linkage Method: </a:t>
            </a:r>
            <a:r>
              <a:rPr lang="en-US" sz="1400">
                <a:solidFill>
                  <a:schemeClr val="bg1"/>
                </a:solidFill>
                <a:ea typeface="+mn-lt"/>
                <a:cs typeface="+mn-lt"/>
              </a:rPr>
              <a:t>The dendrogram for average linkage shows clusters merging at intermediate heights. Average linkage provides a compromise between single and complete linkage by averaging the distances between points in different clusters to determine the merging points, leading to moderately compact clusters.</a:t>
            </a:r>
            <a:endParaRPr lang="en-US" sz="1400">
              <a:solidFill>
                <a:schemeClr val="bg1"/>
              </a:solidFill>
            </a:endParaRPr>
          </a:p>
          <a:p>
            <a:pPr marL="285750" indent="-285750">
              <a:spcAft>
                <a:spcPts val="600"/>
              </a:spcAft>
              <a:buFont typeface="Arial"/>
              <a:buChar char="•"/>
            </a:pPr>
            <a:r>
              <a:rPr lang="en-US" sz="1400" b="1" err="1">
                <a:solidFill>
                  <a:schemeClr val="bg1"/>
                </a:solidFill>
                <a:ea typeface="+mn-lt"/>
                <a:cs typeface="+mn-lt"/>
              </a:rPr>
              <a:t>Ward.D</a:t>
            </a:r>
            <a:r>
              <a:rPr lang="en-US" sz="1400" b="1">
                <a:solidFill>
                  <a:schemeClr val="bg1"/>
                </a:solidFill>
                <a:ea typeface="+mn-lt"/>
                <a:cs typeface="+mn-lt"/>
              </a:rPr>
              <a:t> Method: </a:t>
            </a:r>
            <a:r>
              <a:rPr lang="en-US" sz="1400">
                <a:solidFill>
                  <a:schemeClr val="bg1"/>
                </a:solidFill>
                <a:ea typeface="+mn-lt"/>
                <a:cs typeface="+mn-lt"/>
              </a:rPr>
              <a:t>The dendrogram for </a:t>
            </a:r>
            <a:r>
              <a:rPr lang="en-US" sz="1400" err="1">
                <a:solidFill>
                  <a:schemeClr val="bg1"/>
                </a:solidFill>
                <a:ea typeface="+mn-lt"/>
                <a:cs typeface="+mn-lt"/>
              </a:rPr>
              <a:t>Ward.D</a:t>
            </a:r>
            <a:r>
              <a:rPr lang="en-US" sz="1400">
                <a:solidFill>
                  <a:schemeClr val="bg1"/>
                </a:solidFill>
                <a:ea typeface="+mn-lt"/>
                <a:cs typeface="+mn-lt"/>
              </a:rPr>
              <a:t> shows that clusters merge at relatively high heights. This method aims to minimize the total within-cluster variance, leading to more compact and spherical clusters.</a:t>
            </a:r>
            <a:endParaRPr lang="en-US" sz="1400">
              <a:solidFill>
                <a:schemeClr val="bg1"/>
              </a:solidFill>
            </a:endParaRPr>
          </a:p>
          <a:p>
            <a:pPr marL="285750" indent="-285750">
              <a:buFont typeface="Arial"/>
              <a:buChar char="•"/>
            </a:pPr>
            <a:r>
              <a:rPr lang="en-US" sz="1400" b="1">
                <a:solidFill>
                  <a:schemeClr val="bg1"/>
                </a:solidFill>
                <a:ea typeface="+mn-lt"/>
                <a:cs typeface="+mn-lt"/>
              </a:rPr>
              <a:t>Ward.D2 Method: </a:t>
            </a:r>
            <a:r>
              <a:rPr lang="en-US" sz="1400">
                <a:solidFill>
                  <a:schemeClr val="bg1"/>
                </a:solidFill>
                <a:ea typeface="+mn-lt"/>
                <a:cs typeface="+mn-lt"/>
              </a:rPr>
              <a:t>Similar to </a:t>
            </a:r>
            <a:r>
              <a:rPr lang="en-US" sz="1400" err="1">
                <a:solidFill>
                  <a:schemeClr val="bg1"/>
                </a:solidFill>
                <a:ea typeface="+mn-lt"/>
                <a:cs typeface="+mn-lt"/>
              </a:rPr>
              <a:t>Ward.D</a:t>
            </a:r>
            <a:r>
              <a:rPr lang="en-US" sz="1400">
                <a:solidFill>
                  <a:schemeClr val="bg1"/>
                </a:solidFill>
                <a:ea typeface="+mn-lt"/>
                <a:cs typeface="+mn-lt"/>
              </a:rPr>
              <a:t>, the Ward.D2 method shows clusters merging at higher heights, indicating a tendency to form more compact and spherical clusters with small within-cluster variance.</a:t>
            </a:r>
          </a:p>
        </p:txBody>
      </p:sp>
      <p:sp>
        <p:nvSpPr>
          <p:cNvPr id="3" name="TextBox 2">
            <a:extLst>
              <a:ext uri="{FF2B5EF4-FFF2-40B4-BE49-F238E27FC236}">
                <a16:creationId xmlns:a16="http://schemas.microsoft.com/office/drawing/2014/main" id="{211AC9D9-89B4-10BA-E7B3-B520BBE1B70E}"/>
              </a:ext>
            </a:extLst>
          </p:cNvPr>
          <p:cNvSpPr txBox="1"/>
          <p:nvPr/>
        </p:nvSpPr>
        <p:spPr>
          <a:xfrm>
            <a:off x="480584" y="1082666"/>
            <a:ext cx="62818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spc="100">
                <a:solidFill>
                  <a:schemeClr val="bg1"/>
                </a:solidFill>
                <a:latin typeface="Franklin Gothic Demi"/>
                <a:ea typeface="+mj-ea"/>
                <a:cs typeface="+mj-cs"/>
              </a:rPr>
              <a:t>Interpretation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5020312"/>
      </p:ext>
    </p:extLst>
  </p:cSld>
  <p:clrMapOvr>
    <a:masterClrMapping/>
  </p:clrMapOvr>
  <mc:AlternateContent xmlns:mc="http://schemas.openxmlformats.org/markup-compatibility/2006" xmlns:p14="http://schemas.microsoft.com/office/powerpoint/2010/main">
    <mc:Choice Requires="p14">
      <p:transition spd="slow" p14:dur="2000" advTm="17749"/>
    </mc:Choice>
    <mc:Fallback xmlns="">
      <p:transition spd="slow" advTm="1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dirty="0"/>
              <a:t>02</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0398" b="10398"/>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dirty="0">
                <a:latin typeface="+mj-lt"/>
              </a:rPr>
              <a:t>Preliminaries</a:t>
            </a:r>
          </a:p>
        </p:txBody>
      </p:sp>
      <p:pic>
        <p:nvPicPr>
          <p:cNvPr id="4" name="Preliminaries">
            <a:hlinkClick r:id="" action="ppaction://media"/>
            <a:extLst>
              <a:ext uri="{FF2B5EF4-FFF2-40B4-BE49-F238E27FC236}">
                <a16:creationId xmlns:a16="http://schemas.microsoft.com/office/drawing/2014/main" id="{0B587F06-3746-49C4-8902-8258FD8568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06613"/>
            <a:ext cx="609600" cy="609600"/>
          </a:xfrm>
          <a:prstGeom prst="rect">
            <a:avLst/>
          </a:prstGeom>
        </p:spPr>
      </p:pic>
    </p:spTree>
    <p:extLst>
      <p:ext uri="{BB962C8B-B14F-4D97-AF65-F5344CB8AC3E}">
        <p14:creationId xmlns:p14="http://schemas.microsoft.com/office/powerpoint/2010/main" val="15771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9A7E3BA-8817-EA12-D3F7-6E5B28F2EF2D}"/>
              </a:ext>
            </a:extLst>
          </p:cNvPr>
          <p:cNvGraphicFramePr/>
          <p:nvPr>
            <p:extLst>
              <p:ext uri="{D42A27DB-BD31-4B8C-83A1-F6EECF244321}">
                <p14:modId xmlns:p14="http://schemas.microsoft.com/office/powerpoint/2010/main" val="2741182562"/>
              </p:ext>
            </p:extLst>
          </p:nvPr>
        </p:nvGraphicFramePr>
        <p:xfrm>
          <a:off x="5841999" y="3020930"/>
          <a:ext cx="5991616" cy="32400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4" name="TextBox 33">
            <a:extLst>
              <a:ext uri="{FF2B5EF4-FFF2-40B4-BE49-F238E27FC236}">
                <a16:creationId xmlns:a16="http://schemas.microsoft.com/office/drawing/2014/main" id="{A582E956-D04C-AF40-36AE-727BF116062D}"/>
              </a:ext>
            </a:extLst>
          </p:cNvPr>
          <p:cNvSpPr txBox="1"/>
          <p:nvPr/>
        </p:nvSpPr>
        <p:spPr>
          <a:xfrm>
            <a:off x="476130" y="439385"/>
            <a:ext cx="113574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spc="100">
                <a:solidFill>
                  <a:schemeClr val="bg1"/>
                </a:solidFill>
                <a:latin typeface="+mj-lt"/>
                <a:ea typeface="+mj-ea"/>
                <a:cs typeface="+mj-cs"/>
              </a:rPr>
              <a:t>Correlation Matrix Between </a:t>
            </a:r>
          </a:p>
          <a:p>
            <a:r>
              <a:rPr lang="en-US" sz="4800" b="1" spc="100">
                <a:solidFill>
                  <a:schemeClr val="bg1"/>
                </a:solidFill>
                <a:latin typeface="+mj-lt"/>
                <a:ea typeface="+mj-ea"/>
                <a:cs typeface="+mj-cs"/>
              </a:rPr>
              <a:t>Dendrograms</a:t>
            </a:r>
          </a:p>
        </p:txBody>
      </p:sp>
      <p:pic>
        <p:nvPicPr>
          <p:cNvPr id="96" name="Picture 95">
            <a:extLst>
              <a:ext uri="{FF2B5EF4-FFF2-40B4-BE49-F238E27FC236}">
                <a16:creationId xmlns:a16="http://schemas.microsoft.com/office/drawing/2014/main" id="{0DE8E329-1915-D8F0-390B-B51CEFBFACD3}"/>
              </a:ext>
            </a:extLst>
          </p:cNvPr>
          <p:cNvPicPr>
            <a:picLocks noChangeAspect="1"/>
          </p:cNvPicPr>
          <p:nvPr/>
        </p:nvPicPr>
        <p:blipFill rotWithShape="1">
          <a:blip r:embed="rId10"/>
          <a:srcRect l="18534" r="17816" b="232"/>
          <a:stretch/>
        </p:blipFill>
        <p:spPr>
          <a:xfrm>
            <a:off x="476130" y="2405553"/>
            <a:ext cx="4968241" cy="4145142"/>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55561277"/>
      </p:ext>
    </p:extLst>
  </p:cSld>
  <p:clrMapOvr>
    <a:masterClrMapping/>
  </p:clrMapOvr>
  <mc:AlternateContent xmlns:mc="http://schemas.openxmlformats.org/markup-compatibility/2006" xmlns:p14="http://schemas.microsoft.com/office/powerpoint/2010/main">
    <mc:Choice Requires="p14">
      <p:transition spd="slow" p14:dur="2000" advTm="35925"/>
    </mc:Choice>
    <mc:Fallback xmlns="">
      <p:transition spd="slow" advTm="35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105" x="596900" y="5467350"/>
          <p14:tracePt t="4530" x="596900" y="5448300"/>
          <p14:tracePt t="4533" x="609600" y="5416550"/>
          <p14:tracePt t="4539" x="615950" y="5397500"/>
          <p14:tracePt t="4553" x="641350" y="5365750"/>
          <p14:tracePt t="4570" x="692150" y="5276850"/>
          <p14:tracePt t="4586" x="730250" y="5213350"/>
          <p14:tracePt t="4604" x="774700" y="5149850"/>
          <p14:tracePt t="4620" x="806450" y="5111750"/>
          <p14:tracePt t="4654" x="844550" y="5067300"/>
          <p14:tracePt t="4657" x="850900" y="5060950"/>
          <p14:tracePt t="4686" x="946150" y="4991100"/>
          <p14:tracePt t="4720" x="1066800" y="4921250"/>
          <p14:tracePt t="4737" x="1117600" y="4895850"/>
          <p14:tracePt t="4753" x="1174750" y="4870450"/>
          <p14:tracePt t="4770" x="1187450" y="4857750"/>
          <p14:tracePt t="4786" x="1206500" y="4857750"/>
          <p14:tracePt t="4803" x="1212850" y="4857750"/>
          <p14:tracePt t="4836" x="1231900" y="4845050"/>
          <p14:tracePt t="4853" x="1301750" y="4832350"/>
          <p14:tracePt t="4869" x="1371600" y="4826000"/>
          <p14:tracePt t="4886" x="1435100" y="4806950"/>
          <p14:tracePt t="4903" x="1524000" y="4806950"/>
          <p14:tracePt t="4919" x="1562100" y="4806950"/>
          <p14:tracePt t="4936" x="1600200" y="4806950"/>
          <p14:tracePt t="4953" x="1670050" y="4806950"/>
          <p14:tracePt t="4969" x="1720850" y="4806950"/>
          <p14:tracePt t="4986" x="1790700" y="4819650"/>
          <p14:tracePt t="5003" x="1854200" y="4838700"/>
          <p14:tracePt t="5019" x="1911350" y="4864100"/>
          <p14:tracePt t="5036" x="1974850" y="4895850"/>
          <p14:tracePt t="5052" x="2063750" y="4946650"/>
          <p14:tracePt t="5069" x="2127250" y="4984750"/>
          <p14:tracePt t="5086" x="2184400" y="5010150"/>
          <p14:tracePt t="5102" x="2286000" y="5080000"/>
          <p14:tracePt t="5119" x="2349500" y="5124450"/>
          <p14:tracePt t="5136" x="2393950" y="5156200"/>
          <p14:tracePt t="5139" x="2406650" y="5175250"/>
          <p14:tracePt t="5152" x="2444750" y="5207000"/>
          <p14:tracePt t="5169" x="2476500" y="5238750"/>
          <p14:tracePt t="5186" x="2508250" y="5270500"/>
          <p14:tracePt t="5202" x="2578100" y="5321300"/>
          <p14:tracePt t="5220" x="2628900" y="5353050"/>
          <p14:tracePt t="5236" x="2660650" y="5384800"/>
          <p14:tracePt t="5252" x="2686050" y="5410200"/>
          <p14:tracePt t="5269" x="2692400" y="5416550"/>
          <p14:tracePt t="5286" x="2698750" y="5422900"/>
          <p14:tracePt t="5303" x="2705100" y="5429250"/>
          <p14:tracePt t="5336" x="2711450" y="5435600"/>
          <p14:tracePt t="5352" x="2743200" y="5454650"/>
          <p14:tracePt t="5369" x="2781300" y="5473700"/>
          <p14:tracePt t="5387" x="2844800" y="5518150"/>
          <p14:tracePt t="5402" x="2889250" y="5549900"/>
          <p14:tracePt t="5419" x="2901950" y="5568950"/>
          <p14:tracePt t="5435" x="2927350" y="5581650"/>
          <p14:tracePt t="5453" x="2933700" y="5588000"/>
          <p14:tracePt t="5470" x="2933700" y="5594350"/>
          <p14:tracePt t="5487" x="2940050" y="5600700"/>
          <p14:tracePt t="5503" x="2946400" y="5607050"/>
          <p14:tracePt t="5519" x="2952750" y="5613400"/>
          <p14:tracePt t="5535" x="2959100" y="5626100"/>
          <p14:tracePt t="5552" x="2959100" y="5632450"/>
          <p14:tracePt t="5595" x="2965450" y="5632450"/>
          <p14:tracePt t="5602" x="2965450" y="5638800"/>
          <p14:tracePt t="5937" x="2965450" y="5632450"/>
          <p14:tracePt t="5958" x="2965450" y="5626100"/>
          <p14:tracePt t="6030" x="2965450" y="5619750"/>
          <p14:tracePt t="6413" x="2971800" y="5619750"/>
          <p14:tracePt t="6477" x="2971800" y="5626100"/>
          <p14:tracePt t="6541" x="2971800" y="5632450"/>
          <p14:tracePt t="6770" x="2965450" y="5632450"/>
          <p14:tracePt t="7097" x="2959100" y="5632450"/>
          <p14:tracePt t="7992" x="2952750" y="5632450"/>
          <p14:tracePt t="8079" x="2946400" y="5632450"/>
          <p14:tracePt t="8106" x="2940050" y="5632450"/>
          <p14:tracePt t="8119" x="2933700" y="5632450"/>
          <p14:tracePt t="8132" x="2927350" y="5632450"/>
          <p14:tracePt t="8249" x="2940050" y="5632450"/>
          <p14:tracePt t="8255" x="2978150" y="5638800"/>
          <p14:tracePt t="8266" x="3022600" y="5657850"/>
          <p14:tracePt t="8284" x="3124200" y="5695950"/>
          <p14:tracePt t="8300" x="3175000" y="5721350"/>
          <p14:tracePt t="8318" x="3238500" y="5740400"/>
          <p14:tracePt t="8333" x="3282950" y="5746750"/>
          <p14:tracePt t="8350" x="3321050" y="5759450"/>
          <p14:tracePt t="8366" x="3352800" y="5772150"/>
          <p14:tracePt t="8383" x="3365500" y="5772150"/>
          <p14:tracePt t="8400" x="3371850" y="5772150"/>
          <p14:tracePt t="8417" x="3422650" y="5784850"/>
          <p14:tracePt t="8433" x="3479800" y="5791200"/>
          <p14:tracePt t="8449" x="3511550" y="5803900"/>
          <p14:tracePt t="8467" x="3594100" y="5816600"/>
          <p14:tracePt t="8482" x="3613150" y="5829300"/>
          <p14:tracePt t="8516" x="3663950" y="5835650"/>
          <p14:tracePt t="8533" x="3727450" y="5848350"/>
          <p14:tracePt t="8549" x="3746500" y="5854700"/>
          <p14:tracePt t="8566" x="3822700" y="5861050"/>
          <p14:tracePt t="8583" x="3835400" y="5861050"/>
          <p14:tracePt t="8599" x="3873500" y="5867400"/>
          <p14:tracePt t="8616" x="3911600" y="5873750"/>
          <p14:tracePt t="8633" x="3917950" y="5880100"/>
          <p14:tracePt t="8697" x="3924300" y="5880100"/>
          <p14:tracePt t="8888" x="3924300" y="5873750"/>
          <p14:tracePt t="9274" x="3924300" y="5880100"/>
          <p14:tracePt t="9280" x="3924300" y="5886450"/>
          <p14:tracePt t="9284" x="3924300" y="5892800"/>
          <p14:tracePt t="9298" x="3917950" y="5911850"/>
          <p14:tracePt t="9316" x="3917950" y="5918200"/>
          <p14:tracePt t="9332" x="3917950" y="5924550"/>
          <p14:tracePt t="9348" x="3917950" y="5937250"/>
          <p14:tracePt t="9382" x="3917950" y="5943600"/>
          <p14:tracePt t="9415" x="3924300" y="5956300"/>
          <p14:tracePt t="9449" x="3981450" y="5988050"/>
          <p14:tracePt t="9465" x="3994150" y="5994400"/>
          <p14:tracePt t="9482" x="4000500" y="6000750"/>
          <p14:tracePt t="9499" x="4019550" y="6007100"/>
          <p14:tracePt t="9515" x="4032250" y="6013450"/>
          <p14:tracePt t="9532" x="4044950" y="6013450"/>
          <p14:tracePt t="9548" x="4051300" y="6019800"/>
          <p14:tracePt t="9565" x="4064000" y="6019800"/>
          <p14:tracePt t="9582" x="4070350" y="6019800"/>
          <p14:tracePt t="9598" x="4095750" y="6019800"/>
          <p14:tracePt t="9616" x="4121150" y="6019800"/>
          <p14:tracePt t="9632" x="4152900" y="6019800"/>
          <p14:tracePt t="9648" x="4191000" y="6019800"/>
          <p14:tracePt t="9665" x="4216400" y="6019800"/>
          <p14:tracePt t="9684" x="4229100" y="6013450"/>
          <p14:tracePt t="9698" x="4229100" y="6007100"/>
          <p14:tracePt t="9715" x="4241800" y="6007100"/>
          <p14:tracePt t="9734" x="4254500" y="6000750"/>
          <p14:tracePt t="9770" x="4260850" y="5994400"/>
          <p14:tracePt t="9784" x="4267200" y="5994400"/>
          <p14:tracePt t="9798" x="4267200" y="5988050"/>
          <p14:tracePt t="9815" x="4267200" y="5981700"/>
          <p14:tracePt t="9831" x="4273550" y="5981700"/>
          <p14:tracePt t="9848" x="4279900" y="5975350"/>
          <p14:tracePt t="9865" x="4279900" y="5969000"/>
          <p14:tracePt t="9881" x="4286250" y="5956300"/>
          <p14:tracePt t="9898" x="4292600" y="5937250"/>
          <p14:tracePt t="9915" x="4292600" y="5924550"/>
          <p14:tracePt t="9932" x="4292600" y="5918200"/>
          <p14:tracePt t="9948" x="4292600" y="5911850"/>
          <p14:tracePt t="9965" x="4292600" y="5905500"/>
          <p14:tracePt t="9983" x="4292600" y="5899150"/>
          <p14:tracePt t="10015" x="4292600" y="5892800"/>
          <p14:tracePt t="10035" x="4292600" y="5886450"/>
          <p14:tracePt t="10048" x="4286250" y="5861050"/>
          <p14:tracePt t="10065" x="4279900" y="5829300"/>
          <p14:tracePt t="10081" x="4267200" y="5797550"/>
          <p14:tracePt t="10098" x="4260850" y="5784850"/>
          <p14:tracePt t="10114" x="4260850" y="5778500"/>
          <p14:tracePt t="10131" x="4254500" y="5772150"/>
          <p14:tracePt t="10155" x="4254500" y="5765800"/>
          <p14:tracePt t="10176" x="4248150" y="5765800"/>
          <p14:tracePt t="10189" x="4241800" y="5759450"/>
          <p14:tracePt t="10197" x="4235450" y="5759450"/>
          <p14:tracePt t="10214" x="4222750" y="5746750"/>
          <p14:tracePt t="10231" x="4197350" y="5734050"/>
          <p14:tracePt t="10248" x="4184650" y="5727700"/>
          <p14:tracePt t="10264" x="4178300" y="5721350"/>
          <p14:tracePt t="10281" x="4165600" y="5721350"/>
          <p14:tracePt t="10298" x="4159250" y="5715000"/>
          <p14:tracePt t="10315" x="4146550" y="5708650"/>
          <p14:tracePt t="10331" x="4127500" y="5702300"/>
          <p14:tracePt t="10348" x="4121150" y="5702300"/>
          <p14:tracePt t="10364" x="4114800" y="5695950"/>
          <p14:tracePt t="10381" x="4108450" y="5695950"/>
          <p14:tracePt t="10398" x="4102100" y="5695950"/>
          <p14:tracePt t="10431" x="4083050" y="5689600"/>
          <p14:tracePt t="10447" x="4057650" y="5676900"/>
          <p14:tracePt t="10464" x="4038600" y="5676900"/>
          <p14:tracePt t="10480" x="4025900" y="5676900"/>
          <p14:tracePt t="10497" x="4019550" y="5676900"/>
          <p14:tracePt t="10514" x="4013200" y="5676900"/>
          <p14:tracePt t="10539" x="4006850" y="5676900"/>
          <p14:tracePt t="10553" x="4000500" y="5676900"/>
          <p14:tracePt t="10566" x="3994150" y="5676900"/>
          <p14:tracePt t="10580" x="3981450" y="5676900"/>
          <p14:tracePt t="10597" x="3962400" y="5676900"/>
          <p14:tracePt t="10615" x="3949700" y="5676900"/>
          <p14:tracePt t="10631" x="3943350" y="5676900"/>
          <p14:tracePt t="10647" x="3937000" y="5676900"/>
          <p14:tracePt t="10680" x="3930650" y="5683250"/>
          <p14:tracePt t="10697" x="3924300" y="5689600"/>
          <p14:tracePt t="10714" x="3905250" y="5695950"/>
          <p14:tracePt t="10730" x="3898900" y="5702300"/>
          <p14:tracePt t="10747" x="3892550" y="5708650"/>
          <p14:tracePt t="10764" x="3886200" y="5708650"/>
          <p14:tracePt t="10780" x="3879850" y="5708650"/>
          <p14:tracePt t="10797" x="3879850" y="5715000"/>
          <p14:tracePt t="10813" x="3873500" y="5721350"/>
          <p14:tracePt t="10830" x="3867150" y="5727700"/>
          <p14:tracePt t="10847" x="3860800" y="5734050"/>
          <p14:tracePt t="10864" x="3848100" y="5746750"/>
          <p14:tracePt t="10881" x="3841750" y="5753100"/>
          <p14:tracePt t="10897" x="3841750" y="5765800"/>
          <p14:tracePt t="10914" x="3841750" y="5772150"/>
          <p14:tracePt t="10930" x="3835400" y="5778500"/>
          <p14:tracePt t="10947" x="3835400" y="5797550"/>
          <p14:tracePt t="10963" x="3822700" y="5822950"/>
          <p14:tracePt t="10980" x="3822700" y="5842000"/>
          <p14:tracePt t="10997" x="3822700" y="5848350"/>
          <p14:tracePt t="11014" x="3822700" y="5854700"/>
          <p14:tracePt t="11030" x="3822700" y="5861050"/>
          <p14:tracePt t="11047" x="3822700" y="5867400"/>
          <p14:tracePt t="11064" x="3822700" y="5873750"/>
          <p14:tracePt t="11080" x="3822700" y="5886450"/>
          <p14:tracePt t="11097" x="3822700" y="5892800"/>
          <p14:tracePt t="11113" x="3829050" y="5918200"/>
          <p14:tracePt t="11131" x="3835400" y="5930900"/>
          <p14:tracePt t="11148" x="3841750" y="5937250"/>
          <p14:tracePt t="11163" x="3841750" y="5943600"/>
          <p14:tracePt t="11180" x="3841750" y="5949950"/>
          <p14:tracePt t="11198" x="3848100" y="5956300"/>
          <p14:tracePt t="11213" x="3848100" y="5962650"/>
          <p14:tracePt t="11230" x="3854450" y="5962650"/>
          <p14:tracePt t="11247" x="3860800" y="5969000"/>
          <p14:tracePt t="11250" x="3867150" y="5969000"/>
          <p14:tracePt t="11263" x="3886200" y="5981700"/>
          <p14:tracePt t="11280" x="3905250" y="5988050"/>
          <p14:tracePt t="11296" x="3924300" y="5994400"/>
          <p14:tracePt t="11313" x="3943350" y="6000750"/>
          <p14:tracePt t="11330" x="3962400" y="6007100"/>
          <p14:tracePt t="11346" x="3987800" y="6019800"/>
          <p14:tracePt t="11363" x="4000500" y="6019800"/>
          <p14:tracePt t="11380" x="4013200" y="6019800"/>
          <p14:tracePt t="11397" x="4019550" y="6019800"/>
          <p14:tracePt t="11435" x="4025900" y="6019800"/>
          <p14:tracePt t="11492" x="4032250" y="6019800"/>
          <p14:tracePt t="11564" x="4038600" y="6019800"/>
          <p14:tracePt t="15362" x="4032250" y="6019800"/>
          <p14:tracePt t="15382" x="4025900" y="6019800"/>
          <p14:tracePt t="15424" x="4019550" y="6019800"/>
          <p14:tracePt t="15497" x="4019550" y="6013450"/>
          <p14:tracePt t="17637" x="4006850" y="5994400"/>
          <p14:tracePt t="17643" x="3987800" y="5956300"/>
          <p14:tracePt t="17648" x="3968750" y="5924550"/>
          <p14:tracePt t="17657" x="3956050" y="5899150"/>
          <p14:tracePt t="17674" x="3937000" y="5835650"/>
          <p14:tracePt t="17692" x="3905250" y="5765800"/>
          <p14:tracePt t="17708" x="3886200" y="5715000"/>
          <p14:tracePt t="17724" x="3860800" y="5657850"/>
          <p14:tracePt t="17757" x="3810000" y="5492750"/>
          <p14:tracePt t="17791" x="3759200" y="5289550"/>
          <p14:tracePt t="17824" x="3702050" y="5124450"/>
          <p14:tracePt t="17841" x="3638550" y="4940300"/>
          <p14:tracePt t="17857" x="3575050" y="4787900"/>
          <p14:tracePt t="17862" x="3543300" y="4730750"/>
          <p14:tracePt t="17874" x="3511550" y="4667250"/>
          <p14:tracePt t="17891" x="3403600" y="4470400"/>
          <p14:tracePt t="17907" x="3314700" y="4330700"/>
          <p14:tracePt t="17924" x="3244850" y="4222750"/>
          <p14:tracePt t="17941" x="3143250" y="4102100"/>
          <p14:tracePt t="17958" x="3054350" y="4006850"/>
          <p14:tracePt t="17974" x="2984500" y="3924300"/>
          <p14:tracePt t="17991" x="2889250" y="3816350"/>
          <p14:tracePt t="18007" x="2838450" y="3733800"/>
          <p14:tracePt t="18024" x="2813050" y="3663950"/>
          <p14:tracePt t="18040" x="2787650" y="3581400"/>
          <p14:tracePt t="18057" x="2781300" y="3543300"/>
          <p14:tracePt t="18073" x="2774950" y="3517900"/>
          <p14:tracePt t="18090" x="2774950" y="3498850"/>
          <p14:tracePt t="18107" x="2774950" y="3492500"/>
          <p14:tracePt t="18141" x="2774950" y="3486150"/>
          <p14:tracePt t="18157" x="2774950" y="3460750"/>
          <p14:tracePt t="18176" x="2800350" y="3378200"/>
          <p14:tracePt t="18190" x="2813050" y="3346450"/>
          <p14:tracePt t="18207" x="2819400" y="3327400"/>
          <p14:tracePt t="18225" x="2825750" y="3308350"/>
          <p14:tracePt t="18240" x="2825750" y="3302000"/>
          <p14:tracePt t="18343" x="2825750" y="3295650"/>
          <p14:tracePt t="18448" x="2819400" y="3295650"/>
          <p14:tracePt t="18476" x="2813050" y="3295650"/>
          <p14:tracePt t="18480" x="2806700" y="3295650"/>
          <p14:tracePt t="18495" x="2800350" y="3295650"/>
          <p14:tracePt t="18510" x="2794000" y="3302000"/>
          <p14:tracePt t="18523" x="2781300" y="3308350"/>
          <p14:tracePt t="18540" x="2774950" y="3308350"/>
          <p14:tracePt t="18557" x="2768600" y="3308350"/>
          <p14:tracePt t="18573" x="2755900" y="3314700"/>
          <p14:tracePt t="18606" x="2743200" y="3321050"/>
          <p14:tracePt t="18623" x="2724150" y="3327400"/>
          <p14:tracePt t="18640" x="2705100" y="3333750"/>
          <p14:tracePt t="18657" x="2692400" y="3340100"/>
          <p14:tracePt t="18673" x="2679700" y="3340100"/>
          <p14:tracePt t="18718" x="2673350" y="3340100"/>
          <p14:tracePt t="18731" x="2667000" y="3359150"/>
          <p14:tracePt t="18739" x="2654300" y="3384550"/>
          <p14:tracePt t="18757" x="2590800" y="3498850"/>
          <p14:tracePt t="18773" x="2489200" y="3702050"/>
          <p14:tracePt t="18790" x="2438400" y="3829050"/>
          <p14:tracePt t="18806" x="2400300" y="3937000"/>
          <p14:tracePt t="18823" x="2349500" y="4076700"/>
          <p14:tracePt t="18840" x="2330450" y="4159250"/>
          <p14:tracePt t="18858" x="2317750" y="4254500"/>
          <p14:tracePt t="18873" x="2298700" y="4298950"/>
          <p14:tracePt t="18889" x="2298700" y="4330700"/>
          <p14:tracePt t="18907" x="2292350" y="4356100"/>
          <p14:tracePt t="18923" x="2292350" y="4368800"/>
          <p14:tracePt t="18939" x="2292350" y="4381500"/>
          <p14:tracePt t="18956" x="2286000" y="4400550"/>
          <p14:tracePt t="18973" x="2286000" y="4425950"/>
          <p14:tracePt t="18990" x="2273300" y="4457700"/>
          <p14:tracePt t="19008" x="2273300" y="4502150"/>
          <p14:tracePt t="19023" x="2260600" y="4533900"/>
          <p14:tracePt t="19040" x="2260600" y="4552950"/>
          <p14:tracePt t="19056" x="2260600" y="4578350"/>
          <p14:tracePt t="19073" x="2260600" y="4591050"/>
          <p14:tracePt t="19090" x="2266950" y="4610100"/>
          <p14:tracePt t="19107" x="2279650" y="4648200"/>
          <p14:tracePt t="19123" x="2286000" y="4667250"/>
          <p14:tracePt t="19140" x="2286000" y="4679950"/>
          <p14:tracePt t="19156" x="2292350" y="4699000"/>
          <p14:tracePt t="19173" x="2292350" y="4705350"/>
          <p14:tracePt t="19190" x="2292350" y="4718050"/>
          <p14:tracePt t="19206" x="2305050" y="4743450"/>
          <p14:tracePt t="19223" x="2311400" y="4756150"/>
          <p14:tracePt t="19239" x="2317750" y="4775200"/>
          <p14:tracePt t="19256" x="2336800" y="4794250"/>
          <p14:tracePt t="19273" x="2349500" y="4806950"/>
          <p14:tracePt t="19289" x="2355850" y="4819650"/>
          <p14:tracePt t="19306" x="2381250" y="4845050"/>
          <p14:tracePt t="19323" x="2393950" y="4857750"/>
          <p14:tracePt t="19339" x="2419350" y="4876800"/>
          <p14:tracePt t="19356" x="2451100" y="4883150"/>
          <p14:tracePt t="19372" x="2470150" y="4883150"/>
          <p14:tracePt t="19389" x="2495550" y="4883150"/>
          <p14:tracePt t="19406" x="2527300" y="4883150"/>
          <p14:tracePt t="19422" x="2540000" y="4883150"/>
          <p14:tracePt t="19439" x="2552700" y="4870450"/>
          <p14:tracePt t="19456" x="2565400" y="4870450"/>
          <p14:tracePt t="19472" x="2571750" y="4864100"/>
          <p14:tracePt t="19489" x="2578100" y="4857750"/>
          <p14:tracePt t="19506" x="2616200" y="4794250"/>
          <p14:tracePt t="19522" x="2635250" y="4762500"/>
          <p14:tracePt t="19539" x="2647950" y="4743450"/>
          <p14:tracePt t="19555" x="2647950" y="4737100"/>
          <p14:tracePt t="19573" x="2647950" y="4730750"/>
          <p14:tracePt t="19606" x="2647950" y="4724400"/>
          <p14:tracePt t="19623" x="2647950" y="4718050"/>
          <p14:tracePt t="19640" x="2647950" y="4705350"/>
          <p14:tracePt t="19656" x="2647950" y="4673600"/>
          <p14:tracePt t="19673" x="2647950" y="4648200"/>
          <p14:tracePt t="19690" x="2641600" y="4622800"/>
          <p14:tracePt t="19705" x="2628900" y="4603750"/>
          <p14:tracePt t="19722" x="2622550" y="4591050"/>
          <p14:tracePt t="19740" x="2609850" y="4565650"/>
          <p14:tracePt t="19756" x="2590800" y="4546600"/>
          <p14:tracePt t="19772" x="2571750" y="4527550"/>
          <p14:tracePt t="19790" x="2527300" y="4502150"/>
          <p14:tracePt t="19805" x="2501900" y="4483100"/>
          <p14:tracePt t="19822" x="2482850" y="4476750"/>
          <p14:tracePt t="19839" x="2463800" y="4470400"/>
          <p14:tracePt t="19856" x="2457450" y="4470400"/>
          <p14:tracePt t="19872" x="2444750" y="4470400"/>
          <p14:tracePt t="19874" x="2438400" y="4470400"/>
          <p14:tracePt t="19888" x="2425700" y="4470400"/>
          <p14:tracePt t="19905" x="2413000" y="4470400"/>
          <p14:tracePt t="19922" x="2387600" y="4476750"/>
          <p14:tracePt t="19939" x="2343150" y="4508500"/>
          <p14:tracePt t="19955" x="2305050" y="4546600"/>
          <p14:tracePt t="19972" x="2266950" y="4572000"/>
          <p14:tracePt t="19990" x="2235200" y="4603750"/>
          <p14:tracePt t="20005" x="2222500" y="4622800"/>
          <p14:tracePt t="20022" x="2216150" y="4629150"/>
          <p14:tracePt t="20038" x="2203450" y="4641850"/>
          <p14:tracePt t="20072" x="2203450" y="4648200"/>
          <p14:tracePt t="20135" x="2203450" y="4654550"/>
          <p14:tracePt t="20154" x="2203450" y="4660900"/>
          <p14:tracePt t="20175" x="2203450" y="4667250"/>
          <p14:tracePt t="20189" x="2203450" y="4673600"/>
          <p14:tracePt t="20195" x="2203450" y="4679950"/>
          <p14:tracePt t="20205" x="2203450" y="4692650"/>
          <p14:tracePt t="20222" x="2209800" y="4705350"/>
          <p14:tracePt t="20238" x="2209800" y="4724400"/>
          <p14:tracePt t="20255" x="2209800" y="4743450"/>
          <p14:tracePt t="20272" x="2216150" y="4749800"/>
          <p14:tracePt t="20288" x="2222500" y="4775200"/>
          <p14:tracePt t="20305" x="2228850" y="4781550"/>
          <p14:tracePt t="20322" x="2241550" y="4794250"/>
          <p14:tracePt t="20338" x="2241550" y="4800600"/>
          <p14:tracePt t="20355" x="2247900" y="4806950"/>
          <p14:tracePt t="20372" x="2254250" y="4819650"/>
          <p14:tracePt t="20388" x="2260600" y="4826000"/>
          <p14:tracePt t="20405" x="2273300" y="4832350"/>
          <p14:tracePt t="20422" x="2286000" y="4832350"/>
          <p14:tracePt t="20438" x="2292350" y="4838700"/>
          <p14:tracePt t="20455" x="2305050" y="4838700"/>
          <p14:tracePt t="20472" x="2324100" y="4838700"/>
          <p14:tracePt t="20488" x="2343150" y="4838700"/>
          <p14:tracePt t="20506" x="2349500" y="4838700"/>
          <p14:tracePt t="20521" x="2368550" y="4838700"/>
          <p14:tracePt t="20539" x="2374900" y="4838700"/>
          <p14:tracePt t="20554" x="2381250" y="4838700"/>
          <p14:tracePt t="20572" x="2406650" y="4826000"/>
          <p14:tracePt t="20588" x="2425700" y="4806950"/>
          <p14:tracePt t="20605" x="2457450" y="4787900"/>
          <p14:tracePt t="20622" x="2482850" y="4762500"/>
          <p14:tracePt t="20638" x="2495550" y="4749800"/>
          <p14:tracePt t="20654" x="2514600" y="4730750"/>
          <p14:tracePt t="20671" x="2520950" y="4724400"/>
          <p14:tracePt t="20688" x="2527300" y="4718050"/>
          <p14:tracePt t="20705" x="2533650" y="4705350"/>
          <p14:tracePt t="20721" x="2559050" y="4686300"/>
          <p14:tracePt t="20738" x="2584450" y="4667250"/>
          <p14:tracePt t="20755" x="2597150" y="4654550"/>
          <p14:tracePt t="20771" x="2622550" y="4629150"/>
          <p14:tracePt t="20788" x="2628900" y="4622800"/>
          <p14:tracePt t="20804" x="2635250" y="4616450"/>
          <p14:tracePt t="20821" x="2641600" y="4610100"/>
          <p14:tracePt t="20854" x="2641600" y="4603750"/>
          <p14:tracePt t="20871" x="2654300" y="4597400"/>
          <p14:tracePt t="20888" x="2660650" y="4578350"/>
          <p14:tracePt t="20904" x="2667000" y="4565650"/>
          <p14:tracePt t="20921" x="2667000" y="4559300"/>
          <p14:tracePt t="20954" x="2667000" y="4552950"/>
          <p14:tracePt t="21008" x="2667000" y="4546600"/>
          <p14:tracePt t="21013" x="2673350" y="4540250"/>
          <p14:tracePt t="21021" x="2692400" y="4521200"/>
          <p14:tracePt t="21037" x="2736850" y="4483100"/>
          <p14:tracePt t="21056" x="2806700" y="4432300"/>
          <p14:tracePt t="21071" x="2838450" y="4419600"/>
          <p14:tracePt t="21088" x="2870200" y="4406900"/>
          <p14:tracePt t="21104" x="2895600" y="4394200"/>
          <p14:tracePt t="21121" x="2927350" y="4394200"/>
          <p14:tracePt t="21138" x="2959100" y="4394200"/>
          <p14:tracePt t="21155" x="3009900" y="4419600"/>
          <p14:tracePt t="21171" x="3048000" y="4451350"/>
          <p14:tracePt t="21188" x="3079750" y="4489450"/>
          <p14:tracePt t="21204" x="3098800" y="4540250"/>
          <p14:tracePt t="21221" x="3098800" y="4552950"/>
          <p14:tracePt t="21238" x="3098800" y="4565650"/>
          <p14:tracePt t="21255" x="3098800" y="4578350"/>
          <p14:tracePt t="21270" x="3098800" y="4584700"/>
          <p14:tracePt t="21287" x="3092450" y="4597400"/>
          <p14:tracePt t="21304" x="3016250" y="4635500"/>
          <p14:tracePt t="21321" x="2940050" y="4679950"/>
          <p14:tracePt t="21337" x="2825750" y="4724400"/>
          <p14:tracePt t="21354" x="2686050" y="4787900"/>
          <p14:tracePt t="21370" x="2609850" y="4819650"/>
          <p14:tracePt t="21387" x="2584450" y="4826000"/>
          <p14:tracePt t="21406" x="2546350" y="4838700"/>
          <p14:tracePt t="21420" x="2527300" y="4845050"/>
          <p14:tracePt t="21437" x="2489200" y="4845050"/>
          <p14:tracePt t="21454" x="2438400" y="4845050"/>
          <p14:tracePt t="21470" x="2413000" y="4838700"/>
          <p14:tracePt t="21487" x="2387600" y="4832350"/>
          <p14:tracePt t="21503" x="2362200" y="4813300"/>
          <p14:tracePt t="21521" x="2343150" y="4794250"/>
          <p14:tracePt t="21537" x="2330450" y="4775200"/>
          <p14:tracePt t="21553" x="2324100" y="4737100"/>
          <p14:tracePt t="21571" x="2317750" y="4679950"/>
          <p14:tracePt t="21587" x="2317750" y="4603750"/>
          <p14:tracePt t="21604" x="2317750" y="4521200"/>
          <p14:tracePt t="21621" x="2317750" y="4483100"/>
          <p14:tracePt t="21637" x="2330450" y="4457700"/>
          <p14:tracePt t="21654" x="2330450" y="4445000"/>
          <p14:tracePt t="21671" x="2330450" y="4438650"/>
          <p14:tracePt t="21703" x="2343150" y="4419600"/>
          <p14:tracePt t="21720" x="2406650" y="4375150"/>
          <p14:tracePt t="21737" x="2476500" y="4337050"/>
          <p14:tracePt t="21754" x="2540000" y="4305300"/>
          <p14:tracePt t="21770" x="2571750" y="4298950"/>
          <p14:tracePt t="21787" x="2584450" y="4292600"/>
          <p14:tracePt t="21804" x="2609850" y="4292600"/>
          <p14:tracePt t="21820" x="2635250" y="4292600"/>
          <p14:tracePt t="21837" x="2647950" y="4298950"/>
          <p14:tracePt t="21854" x="2698750" y="4330700"/>
          <p14:tracePt t="21870" x="2730500" y="4362450"/>
          <p14:tracePt t="21888" x="2781300" y="4432300"/>
          <p14:tracePt t="21903" x="2800350" y="4470400"/>
          <p14:tracePt t="21920" x="2813050" y="4502150"/>
          <p14:tracePt t="21938" x="2819400" y="4527550"/>
          <p14:tracePt t="21953" x="2819400" y="4533900"/>
          <p14:tracePt t="21970" x="2819400" y="4546600"/>
          <p14:tracePt t="21988" x="2819400" y="4552950"/>
          <p14:tracePt t="22003" x="2819400" y="4559300"/>
          <p14:tracePt t="22020" x="2813050" y="4565650"/>
          <p14:tracePt t="22037" x="2800350" y="4578350"/>
          <p14:tracePt t="22053" x="2774950" y="4597400"/>
          <p14:tracePt t="22070" x="2730500" y="4622800"/>
          <p14:tracePt t="22086" x="2660650" y="4660900"/>
          <p14:tracePt t="22103" x="2622550" y="4679950"/>
          <p14:tracePt t="22120" x="2603500" y="4692650"/>
          <p14:tracePt t="22137" x="2578100" y="4705350"/>
          <p14:tracePt t="22154" x="2571750" y="4711700"/>
          <p14:tracePt t="22189" x="2565400" y="4711700"/>
          <p14:tracePt t="22209" x="2559050" y="4718050"/>
          <p14:tracePt t="22274" x="2552700" y="4718050"/>
          <p14:tracePt t="22338" x="2546350" y="4718050"/>
          <p14:tracePt t="25916" x="2540000" y="4737100"/>
          <p14:tracePt t="25921" x="2520950" y="4768850"/>
          <p14:tracePt t="25933" x="2508250" y="4794250"/>
          <p14:tracePt t="25950" x="2457450" y="4895850"/>
          <p14:tracePt t="25967" x="2425700" y="4953000"/>
          <p14:tracePt t="25983" x="2406650" y="5003800"/>
          <p14:tracePt t="26000" x="2374900" y="5067300"/>
          <p14:tracePt t="26033" x="2343150" y="5118100"/>
          <p14:tracePt t="26066" x="2330450" y="5156200"/>
          <p14:tracePt t="26100" x="2273300" y="5226050"/>
          <p14:tracePt t="26116" x="2254250" y="5245100"/>
          <p14:tracePt t="26133" x="2222500" y="5283200"/>
          <p14:tracePt t="26149" x="2190750" y="5327650"/>
          <p14:tracePt t="26166" x="2178050" y="5365750"/>
          <p14:tracePt t="26184" x="2139950" y="5416550"/>
          <p14:tracePt t="26200" x="2133600" y="5429250"/>
          <p14:tracePt t="26216" x="2120900" y="5448300"/>
          <p14:tracePt t="26233" x="2114550" y="5454650"/>
          <p14:tracePt t="26249" x="2108200" y="5467350"/>
          <p14:tracePt t="26266" x="2101850" y="5480050"/>
          <p14:tracePt t="26282" x="2082800" y="5492750"/>
          <p14:tracePt t="26299" x="2076450" y="5505450"/>
          <p14:tracePt t="26316" x="2070100" y="5518150"/>
          <p14:tracePt t="26332" x="2051050" y="5537200"/>
          <p14:tracePt t="26349" x="2044700" y="5543550"/>
          <p14:tracePt t="26366" x="2038350" y="5549900"/>
          <p14:tracePt t="26382" x="2032000" y="5562600"/>
          <p14:tracePt t="26399" x="2025650" y="5568950"/>
          <p14:tracePt t="26416" x="2019300" y="5581650"/>
          <p14:tracePt t="26433" x="2006600" y="5607050"/>
          <p14:tracePt t="26449" x="2000250" y="5632450"/>
          <p14:tracePt t="26466" x="1993900" y="5645150"/>
          <p14:tracePt t="26482" x="1981200" y="5670550"/>
          <p14:tracePt t="26500" x="1974850" y="5683250"/>
          <p14:tracePt t="26504" x="1974850" y="5689600"/>
          <p14:tracePt t="26515" x="1968500" y="5689600"/>
          <p14:tracePt t="26532" x="1962150" y="5708650"/>
          <p14:tracePt t="26549" x="1962150" y="5715000"/>
          <p14:tracePt t="26566" x="1955800" y="5721350"/>
          <p14:tracePt t="26582" x="1949450" y="5734050"/>
          <p14:tracePt t="26599" x="1949450" y="5740400"/>
          <p14:tracePt t="26616" x="1949450" y="5746750"/>
          <p14:tracePt t="26632" x="1943100" y="5746750"/>
          <p14:tracePt t="26649" x="1943100" y="5753100"/>
          <p14:tracePt t="26752" x="1936750" y="5753100"/>
          <p14:tracePt t="27040" x="1936750" y="5759450"/>
          <p14:tracePt t="27140" x="1936750" y="5765800"/>
          <p14:tracePt t="27160" x="1936750" y="5772150"/>
          <p14:tracePt t="27174" x="1930400" y="5778500"/>
          <p14:tracePt t="27182" x="1930400" y="5784850"/>
          <p14:tracePt t="27215" x="1917700" y="5797550"/>
          <p14:tracePt t="27232" x="1917700" y="5803900"/>
          <p14:tracePt t="27275" x="1917700" y="5810250"/>
          <p14:tracePt t="27296" x="1911350" y="5816600"/>
          <p14:tracePt t="27310" x="1905000" y="5822950"/>
          <p14:tracePt t="27323" x="1898650" y="5829300"/>
          <p14:tracePt t="27331" x="1892300" y="5829300"/>
          <p14:tracePt t="27348" x="1892300" y="5842000"/>
          <p14:tracePt t="27365" x="1885950" y="5854700"/>
          <p14:tracePt t="27381" x="1885950" y="5861050"/>
          <p14:tracePt t="27398" x="1879600" y="5861050"/>
          <p14:tracePt t="27442" x="1879600" y="5867400"/>
          <p14:tracePt t="27864" x="1873250" y="5867400"/>
          <p14:tracePt t="27919" x="1873250" y="5861050"/>
          <p14:tracePt t="27947" x="1873250" y="5854700"/>
          <p14:tracePt t="28011" x="1873250" y="5848350"/>
          <p14:tracePt t="28093" x="1873250" y="5842000"/>
          <p14:tracePt t="29886" x="1873250" y="5797550"/>
          <p14:tracePt t="29890" x="1873250" y="5721350"/>
          <p14:tracePt t="29896" x="1873250" y="5651500"/>
          <p14:tracePt t="29913" x="1873250" y="5492750"/>
          <p14:tracePt t="29930" x="1879600" y="5378450"/>
          <p14:tracePt t="29947" x="1879600" y="5251450"/>
          <p14:tracePt t="29963" x="1879600" y="5168900"/>
          <p14:tracePt t="29980" x="1879600" y="5105400"/>
          <p14:tracePt t="30012" x="1841500" y="4908550"/>
          <p14:tracePt t="30046" x="1803400" y="4660900"/>
          <p14:tracePt t="30080" x="1835150" y="4483100"/>
          <p14:tracePt t="30096" x="1866900" y="4394200"/>
          <p14:tracePt t="30113" x="1905000" y="4330700"/>
          <p14:tracePt t="30129" x="1936750" y="4279900"/>
          <p14:tracePt t="30146" x="1968500" y="4235450"/>
          <p14:tracePt t="30162" x="1974850" y="4229100"/>
          <p14:tracePt t="30179" x="1974850" y="4222750"/>
          <p14:tracePt t="30196" x="2000250" y="4178300"/>
          <p14:tracePt t="30212" x="2038350" y="4095750"/>
          <p14:tracePt t="30229" x="2089150" y="3994150"/>
          <p14:tracePt t="30246" x="2127250" y="3886200"/>
          <p14:tracePt t="30262" x="2133600" y="3873500"/>
          <p14:tracePt t="30279" x="2133600" y="3867150"/>
          <p14:tracePt t="30341" x="2120900" y="3892550"/>
          <p14:tracePt t="30346" x="2095500" y="3943350"/>
          <p14:tracePt t="30351" x="2070100" y="3994150"/>
          <p14:tracePt t="30362" x="2044700" y="4057650"/>
          <p14:tracePt t="30379" x="1981200" y="4203700"/>
          <p14:tracePt t="30395" x="1917700" y="4425950"/>
          <p14:tracePt t="30412" x="1885950" y="4591050"/>
          <p14:tracePt t="30429" x="1866900" y="4718050"/>
          <p14:tracePt t="30445" x="1854200" y="4889500"/>
          <p14:tracePt t="30462" x="1854200" y="4991100"/>
          <p14:tracePt t="30481" x="1854200" y="5080000"/>
          <p14:tracePt t="30495" x="1854200" y="5124450"/>
          <p14:tracePt t="30512" x="1854200" y="5162550"/>
          <p14:tracePt t="30529" x="1854200" y="5187950"/>
          <p14:tracePt t="30545" x="1854200" y="5213350"/>
          <p14:tracePt t="30562" x="1854200" y="5232400"/>
          <p14:tracePt t="30580" x="1854200" y="5245100"/>
          <p14:tracePt t="30595" x="1854200" y="5257800"/>
          <p14:tracePt t="30612" x="1854200" y="5264150"/>
          <p14:tracePt t="30628" x="1854200" y="5276850"/>
          <p14:tracePt t="30645" x="1847850" y="5308600"/>
          <p14:tracePt t="30662" x="1841500" y="5327650"/>
          <p14:tracePt t="30680" x="1841500" y="5359400"/>
          <p14:tracePt t="30695" x="1835150" y="5378450"/>
          <p14:tracePt t="30712" x="1835150" y="5403850"/>
          <p14:tracePt t="30729" x="1828800" y="5429250"/>
          <p14:tracePt t="30745" x="1822450" y="5454650"/>
          <p14:tracePt t="30762" x="1816100" y="5473700"/>
          <p14:tracePt t="30778" x="1809750" y="5499100"/>
          <p14:tracePt t="30796" x="1797050" y="5524500"/>
          <p14:tracePt t="30812" x="1790700" y="5537200"/>
          <p14:tracePt t="30828" x="1790700" y="5549900"/>
          <p14:tracePt t="30845" x="1790700" y="5556250"/>
          <p14:tracePt t="30862" x="1790700" y="5562600"/>
          <p14:tracePt t="30878" x="1790700" y="5568950"/>
          <p14:tracePt t="30909" x="1790700" y="5575300"/>
          <p14:tracePt t="30946" x="1784350" y="5575300"/>
          <p14:tracePt t="31008" x="1778000" y="5575300"/>
          <p14:tracePt t="31029" x="1778000" y="5568950"/>
          <p14:tracePt t="31044" x="1778000" y="5562600"/>
          <p14:tracePt t="31073" x="1778000" y="5556250"/>
          <p14:tracePt t="31109" x="1778000" y="5549900"/>
          <p14:tracePt t="31113" x="1778000" y="5543550"/>
          <p14:tracePt t="31128" x="1771650" y="5537200"/>
          <p14:tracePt t="31145" x="1765300" y="5530850"/>
          <p14:tracePt t="31162" x="1758950" y="5499100"/>
          <p14:tracePt t="31178" x="1739900" y="5435600"/>
          <p14:tracePt t="31195" x="1727200" y="5384800"/>
          <p14:tracePt t="31211" x="1714500" y="5359400"/>
          <p14:tracePt t="31228" x="1714500" y="5340350"/>
          <p14:tracePt t="31245" x="1714500" y="5334000"/>
          <p14:tracePt t="31286" x="1714500" y="5327650"/>
          <p14:tracePt t="31402" x="1708150" y="5327650"/>
          <p14:tracePt t="31457" x="1708150" y="5334000"/>
          <p14:tracePt t="31463" x="1708150" y="5340350"/>
          <p14:tracePt t="31468" x="1701800" y="5340350"/>
          <p14:tracePt t="31478" x="1701800" y="5346700"/>
          <p14:tracePt t="31494" x="1701800" y="5353050"/>
          <p14:tracePt t="31511" x="1701800" y="5372100"/>
          <p14:tracePt t="31528" x="1701800" y="5378450"/>
          <p14:tracePt t="31545" x="1701800" y="5384800"/>
          <p14:tracePt t="31562" x="1701800" y="5403850"/>
          <p14:tracePt t="31578" x="1701800" y="5422900"/>
          <p14:tracePt t="31595" x="1701800" y="5448300"/>
          <p14:tracePt t="31613" x="1701800" y="5486400"/>
          <p14:tracePt t="31627" x="1701800" y="5505450"/>
          <p14:tracePt t="31644" x="1701800" y="5537200"/>
          <p14:tracePt t="31661" x="1701800" y="5581650"/>
          <p14:tracePt t="31678" x="1701800" y="5607050"/>
          <p14:tracePt t="31694" x="1701800" y="5638800"/>
          <p14:tracePt t="31711" x="1708150" y="5670550"/>
          <p14:tracePt t="31728" x="1708150" y="5702300"/>
          <p14:tracePt t="31744" x="1708150" y="5727700"/>
          <p14:tracePt t="31761" x="1714500" y="5778500"/>
          <p14:tracePt t="31777" x="1714500" y="5816600"/>
          <p14:tracePt t="31795" x="1720850" y="5842000"/>
          <p14:tracePt t="31811" x="1733550" y="5892800"/>
          <p14:tracePt t="31827" x="1733550" y="5924550"/>
          <p14:tracePt t="31845" x="1733550" y="5949950"/>
          <p14:tracePt t="31861" x="1739900" y="5988050"/>
          <p14:tracePt t="31878" x="1739900" y="5994400"/>
          <p14:tracePt t="31894" x="1739900" y="6000750"/>
          <p14:tracePt t="31911" x="1739900" y="6013450"/>
          <p14:tracePt t="31928" x="1746250" y="6013450"/>
          <p14:tracePt t="31976" x="1752600" y="6013450"/>
          <p14:tracePt t="31982" x="1758950" y="6013450"/>
          <p14:tracePt t="31994" x="1771650" y="6019800"/>
          <p14:tracePt t="32011" x="1784350" y="6019800"/>
          <p14:tracePt t="32027" x="1797050" y="6026150"/>
          <p14:tracePt t="32044" x="1816100" y="6038850"/>
          <p14:tracePt t="32061" x="1835150" y="6051550"/>
          <p14:tracePt t="32078" x="1860550" y="6057900"/>
          <p14:tracePt t="32095" x="1905000" y="6083300"/>
          <p14:tracePt t="32111" x="1924050" y="6089650"/>
          <p14:tracePt t="32127" x="1949450" y="6096000"/>
          <p14:tracePt t="32146" x="1974850" y="6102350"/>
          <p14:tracePt t="32161" x="1987550" y="6102350"/>
          <p14:tracePt t="32177" x="1993900" y="6102350"/>
          <p14:tracePt t="32195" x="2006600" y="6102350"/>
          <p14:tracePt t="32211" x="2012950" y="6102350"/>
          <p14:tracePt t="32227" x="2025650" y="6102350"/>
          <p14:tracePt t="32245" x="2044700" y="6083300"/>
          <p14:tracePt t="32260" x="2089150" y="6019800"/>
          <p14:tracePt t="32277" x="2120900" y="5956300"/>
          <p14:tracePt t="32296" x="2165350" y="5867400"/>
          <p14:tracePt t="32310" x="2197100" y="5791200"/>
          <p14:tracePt t="32327" x="2222500" y="5702300"/>
          <p14:tracePt t="32344" x="2241550" y="5588000"/>
          <p14:tracePt t="32360" x="2241550" y="5492750"/>
          <p14:tracePt t="32377" x="2241550" y="5334000"/>
          <p14:tracePt t="32394" x="2197100" y="5048250"/>
          <p14:tracePt t="32410" x="2165350" y="4902200"/>
          <p14:tracePt t="32427" x="2146300" y="4806950"/>
          <p14:tracePt t="32443" x="2127250" y="4699000"/>
          <p14:tracePt t="32460" x="2127250" y="4667250"/>
          <p14:tracePt t="32477" x="2127250" y="4654550"/>
          <p14:tracePt t="32494" x="2120900" y="4641850"/>
          <p14:tracePt t="32527" x="2114550" y="4641850"/>
          <p14:tracePt t="32558" x="2108200" y="4641850"/>
          <p14:tracePt t="32573" x="2101850" y="4641850"/>
          <p14:tracePt t="32588" x="2095500" y="4641850"/>
          <p14:tracePt t="32593" x="2089150" y="4641850"/>
          <p14:tracePt t="32610" x="2076450" y="4641850"/>
          <p14:tracePt t="32627" x="2051050" y="4641850"/>
          <p14:tracePt t="32631" x="2038350" y="4648200"/>
          <p14:tracePt t="32643" x="2006600" y="4654550"/>
          <p14:tracePt t="32660" x="1981200" y="4667250"/>
          <p14:tracePt t="32677" x="1955800" y="4686300"/>
          <p14:tracePt t="32693" x="1924050" y="4705350"/>
          <p14:tracePt t="32710" x="1905000" y="4724400"/>
          <p14:tracePt t="32727" x="1885950" y="4737100"/>
          <p14:tracePt t="32743" x="1873250" y="4768850"/>
          <p14:tracePt t="32760" x="1860550" y="4787900"/>
          <p14:tracePt t="32776" x="1841500" y="4819650"/>
          <p14:tracePt t="32793" x="1822450" y="4908550"/>
          <p14:tracePt t="32810" x="1803400" y="4984750"/>
          <p14:tracePt t="32828" x="1797050" y="5086350"/>
          <p14:tracePt t="32843" x="1790700" y="5124450"/>
          <p14:tracePt t="32860" x="1790700" y="5156200"/>
          <p14:tracePt t="32878" x="1790700" y="5226050"/>
          <p14:tracePt t="32893" x="1797050" y="5276850"/>
          <p14:tracePt t="32910" x="1816100" y="5334000"/>
          <p14:tracePt t="32927" x="1828800" y="5448300"/>
          <p14:tracePt t="32943" x="1841500" y="5524500"/>
          <p14:tracePt t="32960" x="1841500" y="5581650"/>
          <p14:tracePt t="32977" x="1860550" y="5645150"/>
          <p14:tracePt t="32993" x="1866900" y="5683250"/>
          <p14:tracePt t="33010" x="1873250" y="5715000"/>
          <p14:tracePt t="33027" x="1879600" y="5759450"/>
          <p14:tracePt t="33043" x="1879600" y="5784850"/>
          <p14:tracePt t="33060" x="1879600" y="5797550"/>
          <p14:tracePt t="33076" x="1885950" y="5816600"/>
          <p14:tracePt t="33093" x="1885950" y="5822950"/>
          <p14:tracePt t="33110" x="1885950" y="5829300"/>
          <p14:tracePt t="33164" x="1892300" y="5829300"/>
          <p14:tracePt t="33170" x="1892300" y="5835650"/>
          <p14:tracePt t="33176" x="1892300" y="5842000"/>
          <p14:tracePt t="33193" x="1892300" y="5848350"/>
          <p14:tracePt t="33209" x="1898650" y="5854700"/>
          <p14:tracePt t="33226" x="1905000" y="5899150"/>
          <p14:tracePt t="33243" x="1905000" y="5930900"/>
          <p14:tracePt t="33260" x="1905000" y="5962650"/>
          <p14:tracePt t="33276" x="1905000" y="5988050"/>
          <p14:tracePt t="33293" x="1905000" y="5994400"/>
          <p14:tracePt t="33310" x="1905000" y="6000750"/>
          <p14:tracePt t="33326" x="1905000" y="6007100"/>
          <p14:tracePt t="33421" x="1911350" y="6007100"/>
          <p14:tracePt t="33425" x="1924050" y="6007100"/>
          <p14:tracePt t="33431" x="1949450" y="6000750"/>
          <p14:tracePt t="33442" x="1962150" y="5988050"/>
          <p14:tracePt t="33459" x="2019300" y="5937250"/>
          <p14:tracePt t="33476" x="2057400" y="5892800"/>
          <p14:tracePt t="33493" x="2089150" y="5848350"/>
          <p14:tracePt t="33510" x="2108200" y="5810250"/>
          <p14:tracePt t="33526" x="2146300" y="5721350"/>
          <p14:tracePt t="33543" x="2159000" y="5670550"/>
          <p14:tracePt t="33559" x="2178050" y="5600700"/>
          <p14:tracePt t="33576" x="2178050" y="5568950"/>
          <p14:tracePt t="33593" x="2178050" y="5518150"/>
          <p14:tracePt t="33611" x="2184400" y="5403850"/>
          <p14:tracePt t="33626" x="2184400" y="5346700"/>
          <p14:tracePt t="33642" x="2178050" y="5308600"/>
          <p14:tracePt t="33659" x="2171700" y="5289550"/>
          <p14:tracePt t="33676" x="2165350" y="5264150"/>
          <p14:tracePt t="33709" x="2165350" y="5257800"/>
          <p14:tracePt t="33747" x="2165350" y="5251450"/>
          <p14:tracePt t="33752" x="2159000" y="5251450"/>
          <p14:tracePt t="33812" x="2152650" y="5251450"/>
          <p14:tracePt t="33848" x="2146300" y="5251450"/>
          <p14:tracePt t="33853" x="2139950" y="5251450"/>
          <p14:tracePt t="33867" x="2133600" y="5251450"/>
          <p14:tracePt t="33875" x="2133600" y="5245100"/>
          <p14:tracePt t="33892" x="2120900" y="5245100"/>
          <p14:tracePt t="33909" x="2095500" y="5238750"/>
          <p14:tracePt t="33926" x="2070100" y="5238750"/>
          <p14:tracePt t="33942" x="2057400" y="5238750"/>
          <p14:tracePt t="33959" x="2038350" y="5238750"/>
          <p14:tracePt t="33976" x="2032000" y="5238750"/>
          <p14:tracePt t="33992" x="2025650" y="5238750"/>
          <p14:tracePt t="34032" x="2019300" y="5238750"/>
          <p14:tracePt t="34046" x="2012950" y="5238750"/>
          <p14:tracePt t="34058" x="2006600" y="5238750"/>
          <p14:tracePt t="34075" x="2000250" y="5245100"/>
          <p14:tracePt t="34092" x="1993900" y="5251450"/>
          <p14:tracePt t="34109" x="1981200" y="5264150"/>
          <p14:tracePt t="34125" x="1974850" y="5264150"/>
          <p14:tracePt t="34142" x="1968500" y="5276850"/>
          <p14:tracePt t="34159" x="1955800" y="5308600"/>
          <p14:tracePt t="34175" x="1943100" y="5334000"/>
          <p14:tracePt t="34193" x="1936750" y="5372100"/>
          <p14:tracePt t="34208" x="1924050" y="5410200"/>
          <p14:tracePt t="34225" x="1924050" y="5441950"/>
          <p14:tracePt t="34243" x="1917700" y="5454650"/>
          <p14:tracePt t="34258" x="1917700" y="5473700"/>
          <p14:tracePt t="34276" x="1917700" y="5486400"/>
          <p14:tracePt t="34292" x="1917700" y="5505450"/>
          <p14:tracePt t="34309" x="1917700" y="5524500"/>
          <p14:tracePt t="34326" x="1917700" y="5543550"/>
          <p14:tracePt t="34343" x="1917700" y="5556250"/>
          <p14:tracePt t="34358" x="1917700" y="5562600"/>
          <p14:tracePt t="34375" x="1917700" y="5568950"/>
          <p14:tracePt t="34430" x="1917700" y="5575300"/>
          <p14:tracePt t="34472" x="1911350" y="5575300"/>
          <p14:tracePt t="34477" x="1885950" y="5543550"/>
          <p14:tracePt t="34491" x="1631950" y="5226050"/>
          <p14:tracePt t="34508" x="1327150" y="4724400"/>
          <p14:tracePt t="34525" x="1098550" y="4178300"/>
          <p14:tracePt t="34542" x="920750" y="3378200"/>
          <p14:tracePt t="34558" x="914400" y="2863850"/>
          <p14:tracePt t="34575" x="952500" y="2400300"/>
          <p14:tracePt t="34593" x="1123950" y="1689100"/>
          <p14:tracePt t="34608" x="1212850" y="1333500"/>
          <p14:tracePt t="34612" x="1238250" y="1244600"/>
          <p14:tracePt t="34625" x="1257300" y="1149350"/>
          <p14:tracePt t="34641" x="1257300" y="1085850"/>
          <p14:tracePt t="34879" x="1193800" y="1003300"/>
          <p14:tracePt t="34885" x="1085850" y="901700"/>
          <p14:tracePt t="34891" x="984250" y="793750"/>
          <p14:tracePt t="34908" x="749300" y="603250"/>
          <p14:tracePt t="34925" x="546100" y="463550"/>
          <p14:tracePt t="34941" x="406400" y="381000"/>
          <p14:tracePt t="34959" x="355600" y="349250"/>
          <p14:tracePt t="34975" x="323850" y="323850"/>
          <p14:tracePt t="34991" x="311150" y="317500"/>
          <p14:tracePt t="35008" x="304800" y="311150"/>
          <p14:tracePt t="35025" x="298450" y="311150"/>
          <p14:tracePt t="35041" x="292100" y="311150"/>
          <p14:tracePt t="35058" x="279400" y="311150"/>
          <p14:tracePt t="35076" x="266700" y="311150"/>
          <p14:tracePt t="35091" x="241300" y="311150"/>
          <p14:tracePt t="35108" x="203200" y="311150"/>
          <p14:tracePt t="35124" x="165100" y="298450"/>
          <p14:tracePt t="35141" x="146050" y="292100"/>
          <p14:tracePt t="35158" x="146050" y="285750"/>
          <p14:tracePt t="35175" x="133350" y="279400"/>
        </p14:tracePtLst>
      </p14:laserTrace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242FD83-1AE4-7A40-B827-FE7DC95986FE}"/>
              </a:ext>
            </a:extLst>
          </p:cNvPr>
          <p:cNvGraphicFramePr>
            <a:graphicFrameLocks noGrp="1"/>
          </p:cNvGraphicFramePr>
          <p:nvPr/>
        </p:nvGraphicFramePr>
        <p:xfrm>
          <a:off x="6951207" y="1818012"/>
          <a:ext cx="4824233" cy="2377440"/>
        </p:xfrm>
        <a:graphic>
          <a:graphicData uri="http://schemas.openxmlformats.org/drawingml/2006/table">
            <a:tbl>
              <a:tblPr firstRow="1" bandRow="1">
                <a:tableStyleId>{8A107856-5554-42FB-B03E-39F5DBC370BA}</a:tableStyleId>
              </a:tblPr>
              <a:tblGrid>
                <a:gridCol w="2171996">
                  <a:extLst>
                    <a:ext uri="{9D8B030D-6E8A-4147-A177-3AD203B41FA5}">
                      <a16:colId xmlns:a16="http://schemas.microsoft.com/office/drawing/2014/main" val="3255261315"/>
                    </a:ext>
                  </a:extLst>
                </a:gridCol>
                <a:gridCol w="2652237">
                  <a:extLst>
                    <a:ext uri="{9D8B030D-6E8A-4147-A177-3AD203B41FA5}">
                      <a16:colId xmlns:a16="http://schemas.microsoft.com/office/drawing/2014/main" val="1156785249"/>
                    </a:ext>
                  </a:extLst>
                </a:gridCol>
              </a:tblGrid>
              <a:tr h="355345">
                <a:tc>
                  <a:txBody>
                    <a:bodyPr/>
                    <a:lstStyle/>
                    <a:p>
                      <a:pPr algn="ctr"/>
                      <a:r>
                        <a:rPr lang="en-US" sz="2000"/>
                        <a:t>Linkage Method</a:t>
                      </a:r>
                    </a:p>
                  </a:txBody>
                  <a:tcPr/>
                </a:tc>
                <a:tc>
                  <a:txBody>
                    <a:bodyPr/>
                    <a:lstStyle/>
                    <a:p>
                      <a:pPr algn="ctr"/>
                      <a:r>
                        <a:rPr lang="en-US" sz="2000"/>
                        <a:t>Cophenetic Correlation</a:t>
                      </a:r>
                    </a:p>
                  </a:txBody>
                  <a:tcPr/>
                </a:tc>
                <a:extLst>
                  <a:ext uri="{0D108BD9-81ED-4DB2-BD59-A6C34878D82A}">
                    <a16:rowId xmlns:a16="http://schemas.microsoft.com/office/drawing/2014/main" val="3768759906"/>
                  </a:ext>
                </a:extLst>
              </a:tr>
              <a:tr h="355345">
                <a:tc>
                  <a:txBody>
                    <a:bodyPr/>
                    <a:lstStyle/>
                    <a:p>
                      <a:pPr algn="ctr"/>
                      <a:r>
                        <a:rPr lang="en-US" sz="2000"/>
                        <a:t>Single</a:t>
                      </a:r>
                    </a:p>
                  </a:txBody>
                  <a:tcPr/>
                </a:tc>
                <a:tc>
                  <a:txBody>
                    <a:bodyPr/>
                    <a:lstStyle/>
                    <a:p>
                      <a:pPr lvl="0" algn="ctr">
                        <a:buNone/>
                      </a:pPr>
                      <a:r>
                        <a:rPr lang="en-US" sz="2000" kern="1200" noProof="0">
                          <a:solidFill>
                            <a:schemeClr val="dk1"/>
                          </a:solidFill>
                          <a:latin typeface="+mn-lt"/>
                          <a:ea typeface="+mn-ea"/>
                          <a:cs typeface="+mn-cs"/>
                        </a:rPr>
                        <a:t>0.7675238</a:t>
                      </a:r>
                      <a:endParaRPr lang="en-US" sz="2000" kern="1200">
                        <a:solidFill>
                          <a:schemeClr val="dk1"/>
                        </a:solidFill>
                        <a:latin typeface="+mn-lt"/>
                        <a:ea typeface="+mn-ea"/>
                        <a:cs typeface="+mn-cs"/>
                      </a:endParaRPr>
                    </a:p>
                  </a:txBody>
                  <a:tcPr/>
                </a:tc>
                <a:extLst>
                  <a:ext uri="{0D108BD9-81ED-4DB2-BD59-A6C34878D82A}">
                    <a16:rowId xmlns:a16="http://schemas.microsoft.com/office/drawing/2014/main" val="3148204999"/>
                  </a:ext>
                </a:extLst>
              </a:tr>
              <a:tr h="355345">
                <a:tc>
                  <a:txBody>
                    <a:bodyPr/>
                    <a:lstStyle/>
                    <a:p>
                      <a:pPr algn="ctr"/>
                      <a:r>
                        <a:rPr lang="en-US" sz="2000"/>
                        <a:t>Complete</a:t>
                      </a:r>
                    </a:p>
                  </a:txBody>
                  <a:tcPr/>
                </a:tc>
                <a:tc>
                  <a:txBody>
                    <a:bodyPr/>
                    <a:lstStyle/>
                    <a:p>
                      <a:pPr algn="ctr"/>
                      <a:r>
                        <a:rPr lang="en-US" sz="2000" kern="1200">
                          <a:solidFill>
                            <a:schemeClr val="dk1"/>
                          </a:solidFill>
                          <a:latin typeface="+mn-lt"/>
                          <a:ea typeface="+mn-ea"/>
                          <a:cs typeface="+mn-cs"/>
                        </a:rPr>
                        <a:t>0.7858564</a:t>
                      </a:r>
                    </a:p>
                  </a:txBody>
                  <a:tcPr/>
                </a:tc>
                <a:extLst>
                  <a:ext uri="{0D108BD9-81ED-4DB2-BD59-A6C34878D82A}">
                    <a16:rowId xmlns:a16="http://schemas.microsoft.com/office/drawing/2014/main" val="988889854"/>
                  </a:ext>
                </a:extLst>
              </a:tr>
              <a:tr h="355345">
                <a:tc>
                  <a:txBody>
                    <a:bodyPr/>
                    <a:lstStyle/>
                    <a:p>
                      <a:pPr algn="ctr"/>
                      <a:r>
                        <a:rPr lang="en-US" sz="2000"/>
                        <a:t>Average</a:t>
                      </a:r>
                    </a:p>
                  </a:txBody>
                  <a:tcPr/>
                </a:tc>
                <a:tc>
                  <a:txBody>
                    <a:bodyPr/>
                    <a:lstStyle/>
                    <a:p>
                      <a:pPr lvl="0" algn="ctr">
                        <a:buNone/>
                      </a:pPr>
                      <a:r>
                        <a:rPr lang="en-US" sz="2000" kern="1200">
                          <a:solidFill>
                            <a:schemeClr val="dk1"/>
                          </a:solidFill>
                          <a:latin typeface="+mn-lt"/>
                          <a:ea typeface="+mn-ea"/>
                          <a:cs typeface="+mn-cs"/>
                        </a:rPr>
                        <a:t>0.8010725</a:t>
                      </a:r>
                    </a:p>
                  </a:txBody>
                  <a:tcPr marL="57150" marR="57150" marT="19050" marB="19050" anchor="ctr"/>
                </a:tc>
                <a:extLst>
                  <a:ext uri="{0D108BD9-81ED-4DB2-BD59-A6C34878D82A}">
                    <a16:rowId xmlns:a16="http://schemas.microsoft.com/office/drawing/2014/main" val="4267015473"/>
                  </a:ext>
                </a:extLst>
              </a:tr>
              <a:tr h="355345">
                <a:tc>
                  <a:txBody>
                    <a:bodyPr/>
                    <a:lstStyle/>
                    <a:p>
                      <a:pPr algn="ctr"/>
                      <a:r>
                        <a:rPr lang="en-US" sz="2000" err="1"/>
                        <a:t>Ward.D</a:t>
                      </a:r>
                    </a:p>
                  </a:txBody>
                  <a:tcPr/>
                </a:tc>
                <a:tc>
                  <a:txBody>
                    <a:bodyPr/>
                    <a:lstStyle/>
                    <a:p>
                      <a:pPr lvl="0" algn="ctr">
                        <a:buNone/>
                      </a:pPr>
                      <a:r>
                        <a:rPr lang="en-US" sz="2000" kern="1200">
                          <a:solidFill>
                            <a:schemeClr val="dk1"/>
                          </a:solidFill>
                          <a:latin typeface="+mn-lt"/>
                          <a:ea typeface="+mn-ea"/>
                          <a:cs typeface="+mn-cs"/>
                        </a:rPr>
                        <a:t>0.7494353</a:t>
                      </a:r>
                    </a:p>
                  </a:txBody>
                  <a:tcPr marL="57150" marR="57150" marT="19050" marB="19050" anchor="ctr"/>
                </a:tc>
                <a:extLst>
                  <a:ext uri="{0D108BD9-81ED-4DB2-BD59-A6C34878D82A}">
                    <a16:rowId xmlns:a16="http://schemas.microsoft.com/office/drawing/2014/main" val="2891717557"/>
                  </a:ext>
                </a:extLst>
              </a:tr>
              <a:tr h="355345">
                <a:tc>
                  <a:txBody>
                    <a:bodyPr/>
                    <a:lstStyle/>
                    <a:p>
                      <a:pPr algn="ctr"/>
                      <a:r>
                        <a:rPr lang="en-US" sz="2000"/>
                        <a:t>Ward.D2</a:t>
                      </a:r>
                    </a:p>
                  </a:txBody>
                  <a:tcPr/>
                </a:tc>
                <a:tc>
                  <a:txBody>
                    <a:bodyPr/>
                    <a:lstStyle/>
                    <a:p>
                      <a:pPr lvl="0" algn="ctr">
                        <a:buNone/>
                      </a:pPr>
                      <a:r>
                        <a:rPr lang="en-US" sz="2000" kern="1200">
                          <a:solidFill>
                            <a:schemeClr val="dk1"/>
                          </a:solidFill>
                          <a:latin typeface="+mn-lt"/>
                          <a:ea typeface="+mn-ea"/>
                          <a:cs typeface="+mn-cs"/>
                        </a:rPr>
                        <a:t>0.7667039</a:t>
                      </a:r>
                    </a:p>
                  </a:txBody>
                  <a:tcPr marL="57150" marR="57150" marT="19050" marB="19050" anchor="ctr"/>
                </a:tc>
                <a:extLst>
                  <a:ext uri="{0D108BD9-81ED-4DB2-BD59-A6C34878D82A}">
                    <a16:rowId xmlns:a16="http://schemas.microsoft.com/office/drawing/2014/main" val="1173593913"/>
                  </a:ext>
                </a:extLst>
              </a:tr>
            </a:tbl>
          </a:graphicData>
        </a:graphic>
      </p:graphicFrame>
      <p:sp>
        <p:nvSpPr>
          <p:cNvPr id="340" name="TextBox 9">
            <a:extLst>
              <a:ext uri="{FF2B5EF4-FFF2-40B4-BE49-F238E27FC236}">
                <a16:creationId xmlns:a16="http://schemas.microsoft.com/office/drawing/2014/main" id="{80314C23-E109-5B1D-F5B2-8B228872B811}"/>
              </a:ext>
            </a:extLst>
          </p:cNvPr>
          <p:cNvSpPr txBox="1"/>
          <p:nvPr/>
        </p:nvSpPr>
        <p:spPr>
          <a:xfrm>
            <a:off x="538480" y="5025146"/>
            <a:ext cx="11236960" cy="1200329"/>
          </a:xfrm>
          <a:prstGeom prst="rect">
            <a:avLst/>
          </a:prstGeom>
          <a:solidFill>
            <a:schemeClr val="tx2">
              <a:lumMod val="7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 this case, the Average linkage method has the highest </a:t>
            </a:r>
            <a:r>
              <a:rPr lang="en-US" dirty="0" err="1"/>
              <a:t>cophenetic</a:t>
            </a:r>
            <a:r>
              <a:rPr lang="en-US" dirty="0"/>
              <a:t> correlation coefficient (0.8010725), followed closely by the Complete linkage method (0.7858564). However, we observed from </a:t>
            </a:r>
            <a:r>
              <a:rPr lang="en-US" dirty="0" err="1"/>
              <a:t>dendrogram</a:t>
            </a:r>
            <a:r>
              <a:rPr lang="en-US" dirty="0"/>
              <a:t> of Complete Linkage Method that it is not appropriate method for us. That's why we will continue  These methods are the best fit for our data based on the </a:t>
            </a:r>
            <a:r>
              <a:rPr lang="en-US" dirty="0" err="1"/>
              <a:t>cophenetic</a:t>
            </a:r>
            <a:r>
              <a:rPr lang="en-US" dirty="0"/>
              <a:t> correlation coefficient.</a:t>
            </a:r>
          </a:p>
        </p:txBody>
      </p:sp>
      <p:pic>
        <p:nvPicPr>
          <p:cNvPr id="2" name="Picture 1">
            <a:extLst>
              <a:ext uri="{FF2B5EF4-FFF2-40B4-BE49-F238E27FC236}">
                <a16:creationId xmlns:a16="http://schemas.microsoft.com/office/drawing/2014/main" id="{4D9B8ACE-3E04-31CC-0269-EEB5C0DB0DC9}"/>
              </a:ext>
            </a:extLst>
          </p:cNvPr>
          <p:cNvPicPr>
            <a:picLocks noChangeAspect="1"/>
          </p:cNvPicPr>
          <p:nvPr/>
        </p:nvPicPr>
        <p:blipFill>
          <a:blip r:embed="rId5"/>
          <a:stretch>
            <a:fillRect/>
          </a:stretch>
        </p:blipFill>
        <p:spPr>
          <a:xfrm>
            <a:off x="143710" y="636026"/>
            <a:ext cx="6415202" cy="395909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80870356"/>
      </p:ext>
    </p:extLst>
  </p:cSld>
  <p:clrMapOvr>
    <a:masterClrMapping/>
  </p:clrMapOvr>
  <mc:AlternateContent xmlns:mc="http://schemas.openxmlformats.org/markup-compatibility/2006" xmlns:p14="http://schemas.microsoft.com/office/powerpoint/2010/main">
    <mc:Choice Requires="p14">
      <p:transition spd="slow" p14:dur="2000" advTm="67809"/>
    </mc:Choice>
    <mc:Fallback xmlns="">
      <p:transition spd="slow" advTm="67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998" x="800100" y="5492750"/>
          <p14:tracePt t="7516" x="812800" y="5492750"/>
          <p14:tracePt t="7523" x="819150" y="5486400"/>
          <p14:tracePt t="7534" x="838200" y="5480050"/>
          <p14:tracePt t="7551" x="869950" y="5473700"/>
          <p14:tracePt t="7567" x="882650" y="5467350"/>
          <p14:tracePt t="7584" x="889000" y="5467350"/>
          <p14:tracePt t="7601" x="895350" y="5467350"/>
          <p14:tracePt t="7643" x="901700" y="5461000"/>
          <p14:tracePt t="7658" x="908050" y="5461000"/>
          <p14:tracePt t="7684" x="914400" y="5461000"/>
          <p14:tracePt t="7718" x="933450" y="5454650"/>
          <p14:tracePt t="7735" x="946150" y="5448300"/>
          <p14:tracePt t="7751" x="965200" y="5441950"/>
          <p14:tracePt t="7767" x="990600" y="5435600"/>
          <p14:tracePt t="7784" x="1009650" y="5435600"/>
          <p14:tracePt t="7800" x="1016000" y="5435600"/>
          <p14:tracePt t="7817" x="1022350" y="5435600"/>
          <p14:tracePt t="7850" x="1028700" y="5435600"/>
          <p14:tracePt t="7882" x="1035050" y="5435600"/>
          <p14:tracePt t="8364" x="1041400" y="5435600"/>
          <p14:tracePt t="8387" x="1047750" y="5435600"/>
          <p14:tracePt t="8451" x="1054100" y="5435600"/>
          <p14:tracePt t="8602" x="1060450" y="5435600"/>
          <p14:tracePt t="8711" x="1066800" y="5435600"/>
          <p14:tracePt t="8715" x="1079500" y="5435600"/>
          <p14:tracePt t="8723" x="1117600" y="5422900"/>
          <p14:tracePt t="8733" x="1181100" y="5384800"/>
          <p14:tracePt t="8750" x="1416050" y="5276850"/>
          <p14:tracePt t="8767" x="1860550" y="5086350"/>
          <p14:tracePt t="8783" x="2209800" y="4959350"/>
          <p14:tracePt t="8816" x="3238500" y="4622800"/>
          <p14:tracePt t="8850" x="4298950" y="4311650"/>
          <p14:tracePt t="8883" x="5441950" y="3816350"/>
          <p14:tracePt t="8900" x="5683250" y="3689350"/>
          <p14:tracePt t="8916" x="5791200" y="3613150"/>
          <p14:tracePt t="8933" x="5848350" y="3575050"/>
          <p14:tracePt t="8950" x="5905500" y="3536950"/>
          <p14:tracePt t="8967" x="6019800" y="3479800"/>
          <p14:tracePt t="8983" x="6076950" y="3460750"/>
          <p14:tracePt t="8999" x="6127750" y="3441700"/>
          <p14:tracePt t="9016" x="6146800" y="3441700"/>
          <p14:tracePt t="9342" x="6184900" y="3422650"/>
          <p14:tracePt t="9349" x="6235700" y="3390900"/>
          <p14:tracePt t="9355" x="6280150" y="3365500"/>
          <p14:tracePt t="9365" x="6337300" y="3333750"/>
          <p14:tracePt t="9382" x="6451600" y="3295650"/>
          <p14:tracePt t="9399" x="6559550" y="3270250"/>
          <p14:tracePt t="9416" x="6597650" y="3263900"/>
          <p14:tracePt t="9449" x="6629400" y="3263900"/>
          <p14:tracePt t="9482" x="6667500" y="3263900"/>
          <p14:tracePt t="9516" x="6756400" y="3263900"/>
          <p14:tracePt t="9532" x="6775450" y="3270250"/>
          <p14:tracePt t="9549" x="6800850" y="3282950"/>
          <p14:tracePt t="9565" x="6813550" y="3289300"/>
          <p14:tracePt t="9582" x="6826250" y="3295650"/>
          <p14:tracePt t="9600" x="6838950" y="3302000"/>
          <p14:tracePt t="9615" x="6851650" y="3308350"/>
          <p14:tracePt t="9632" x="6870700" y="3314700"/>
          <p14:tracePt t="9649" x="6889750" y="3314700"/>
          <p14:tracePt t="9665" x="6934200" y="3314700"/>
          <p14:tracePt t="9682" x="6959600" y="3314700"/>
          <p14:tracePt t="9699" x="6997700" y="3308350"/>
          <p14:tracePt t="9715" x="7054850" y="3289300"/>
          <p14:tracePt t="9732" x="7099300" y="3282950"/>
          <p14:tracePt t="9749" x="7131050" y="3263900"/>
          <p14:tracePt t="9765" x="7156450" y="3257550"/>
          <p14:tracePt t="9782" x="7162800" y="3257550"/>
          <p14:tracePt t="9799" x="7169150" y="3251200"/>
          <p14:tracePt t="9815" x="7194550" y="3238500"/>
          <p14:tracePt t="9832" x="7213600" y="3238500"/>
          <p14:tracePt t="9849" x="7226300" y="3232150"/>
          <p14:tracePt t="9865" x="7232650" y="3225800"/>
          <p14:tracePt t="9898" x="7239000" y="3225800"/>
          <p14:tracePt t="9961" x="7245350" y="3225800"/>
          <p14:tracePt t="10464" x="7245350" y="3232150"/>
          <p14:tracePt t="10536" x="7245350" y="3238500"/>
          <p14:tracePt t="10644" x="7245350" y="3244850"/>
          <p14:tracePt t="10680" x="7245350" y="3251200"/>
          <p14:tracePt t="10809" x="7245350" y="3257550"/>
          <p14:tracePt t="10895" x="7245350" y="3251200"/>
          <p14:tracePt t="10901" x="7245350" y="3232150"/>
          <p14:tracePt t="10908" x="7251700" y="3175000"/>
          <p14:tracePt t="10915" x="7270750" y="3079750"/>
          <p14:tracePt t="10931" x="7372350" y="2730500"/>
          <p14:tracePt t="10948" x="7480300" y="2406650"/>
          <p14:tracePt t="10964" x="7600950" y="2057400"/>
          <p14:tracePt t="10998" x="7658100" y="1803400"/>
          <p14:tracePt t="11031" x="7702550" y="1631950"/>
          <p14:tracePt t="11065" x="7778750" y="1447800"/>
          <p14:tracePt t="11081" x="7829550" y="1358900"/>
          <p14:tracePt t="11097" x="7842250" y="1339850"/>
          <p14:tracePt t="11114" x="7842250" y="1333500"/>
          <p14:tracePt t="11130" x="7848600" y="1333500"/>
          <p14:tracePt t="11247" x="7835900" y="1327150"/>
          <p14:tracePt t="11254" x="7816850" y="1327150"/>
          <p14:tracePt t="11264" x="7785100" y="1327150"/>
          <p14:tracePt t="11282" x="7677150" y="1320800"/>
          <p14:tracePt t="11297" x="7600950" y="1320800"/>
          <p14:tracePt t="11314" x="7531100" y="1327150"/>
          <p14:tracePt t="11330" x="7435850" y="1339850"/>
          <p14:tracePt t="11347" x="7277100" y="1384300"/>
          <p14:tracePt t="11364" x="7150100" y="1435100"/>
          <p14:tracePt t="11380" x="7023100" y="1511300"/>
          <p14:tracePt t="11397" x="6800850" y="1644650"/>
          <p14:tracePt t="11414" x="6692900" y="1714500"/>
          <p14:tracePt t="11430" x="6610350" y="1778000"/>
          <p14:tracePt t="11447" x="6527800" y="1860550"/>
          <p14:tracePt t="11464" x="6489700" y="1917700"/>
          <p14:tracePt t="11481" x="6451600" y="1974850"/>
          <p14:tracePt t="11498" x="6407150" y="2101850"/>
          <p14:tracePt t="11514" x="6388100" y="2184400"/>
          <p14:tracePt t="11531" x="6362700" y="2286000"/>
          <p14:tracePt t="11547" x="6356350" y="2425700"/>
          <p14:tracePt t="11565" x="6356350" y="2508250"/>
          <p14:tracePt t="11580" x="6362700" y="2609850"/>
          <p14:tracePt t="11600" x="6407150" y="2794000"/>
          <p14:tracePt t="11613" x="6438900" y="2914650"/>
          <p14:tracePt t="11631" x="6489700" y="3054350"/>
          <p14:tracePt t="11634" x="6515100" y="3105150"/>
          <p14:tracePt t="11647" x="6534150" y="3149600"/>
          <p14:tracePt t="11664" x="6604000" y="3302000"/>
          <p14:tracePt t="11680" x="6654800" y="3390900"/>
          <p14:tracePt t="11697" x="6699250" y="3467100"/>
          <p14:tracePt t="11713" x="6756400" y="3575050"/>
          <p14:tracePt t="11730" x="6800850" y="3644900"/>
          <p14:tracePt t="11747" x="6845300" y="3702050"/>
          <p14:tracePt t="11763" x="6946900" y="3778250"/>
          <p14:tracePt t="11780" x="7023100" y="3841750"/>
          <p14:tracePt t="11797" x="7124700" y="3892550"/>
          <p14:tracePt t="11813" x="7289800" y="3981450"/>
          <p14:tracePt t="11830" x="7404100" y="4038600"/>
          <p14:tracePt t="11847" x="7531100" y="4089400"/>
          <p14:tracePt t="11865" x="7734300" y="4152900"/>
          <p14:tracePt t="11880" x="7886700" y="4178300"/>
          <p14:tracePt t="11897" x="8070850" y="4210050"/>
          <p14:tracePt t="11915" x="8401050" y="4260850"/>
          <p14:tracePt t="11930" x="8585200" y="4286250"/>
          <p14:tracePt t="11947" x="8724900" y="4305300"/>
          <p14:tracePt t="11965" x="8902700" y="4311650"/>
          <p14:tracePt t="11980" x="8997950" y="4311650"/>
          <p14:tracePt t="11997" x="9099550" y="4311650"/>
          <p14:tracePt t="12013" x="9239250" y="4305300"/>
          <p14:tracePt t="12031" x="9455150" y="4305300"/>
          <p14:tracePt t="12047" x="9588500" y="4330700"/>
          <p14:tracePt t="12063" x="9715500" y="4349750"/>
          <p14:tracePt t="12080" x="9867900" y="4387850"/>
          <p14:tracePt t="12097" x="9956800" y="4413250"/>
          <p14:tracePt t="12114" x="10033000" y="4438650"/>
          <p14:tracePt t="12130" x="10109200" y="4451350"/>
          <p14:tracePt t="12147" x="10153650" y="4457700"/>
          <p14:tracePt t="12163" x="10204450" y="4470400"/>
          <p14:tracePt t="12181" x="10280650" y="4476750"/>
          <p14:tracePt t="12196" x="10325100" y="4483100"/>
          <p14:tracePt t="12213" x="10356850" y="4489450"/>
          <p14:tracePt t="12230" x="10388600" y="4489450"/>
          <p14:tracePt t="12246" x="10407650" y="4489450"/>
          <p14:tracePt t="12537" x="10483850" y="4438650"/>
          <p14:tracePt t="12540" x="10629900" y="4381500"/>
          <p14:tracePt t="12547" x="10775950" y="4311650"/>
          <p14:tracePt t="12563" x="11042650" y="4203700"/>
          <p14:tracePt t="12579" x="11264900" y="4108450"/>
          <p14:tracePt t="12596" x="11468100" y="4025900"/>
          <p14:tracePt t="12613" x="11760200" y="3911600"/>
          <p14:tracePt t="12629" x="11957050" y="3810000"/>
          <p14:tracePt t="12646" x="12090400" y="3733800"/>
          <p14:tracePt t="12663" x="12185650" y="3632200"/>
          <p14:tracePt t="12679" x="12185650" y="3613150"/>
          <p14:tracePt t="12696" x="12185650" y="3606800"/>
          <p14:tracePt t="12712" x="12185650" y="3594100"/>
          <p14:tracePt t="12729" x="12185650" y="3587750"/>
          <p14:tracePt t="12746" x="12185650" y="3568700"/>
          <p14:tracePt t="12763" x="12185650" y="3486150"/>
          <p14:tracePt t="12780" x="12185650" y="3397250"/>
          <p14:tracePt t="12796" x="12185650" y="3302000"/>
          <p14:tracePt t="12812" x="12185650" y="3155950"/>
          <p14:tracePt t="12830" x="12185650" y="3092450"/>
          <p14:tracePt t="12846" x="12185650" y="3028950"/>
          <p14:tracePt t="12863" x="12122150" y="2889250"/>
          <p14:tracePt t="12879" x="12039600" y="2768600"/>
          <p14:tracePt t="12896" x="11950700" y="2571750"/>
          <p14:tracePt t="12913" x="11874500" y="2381250"/>
          <p14:tracePt t="12929" x="11798300" y="2082800"/>
          <p14:tracePt t="12946" x="11741150" y="1930400"/>
          <p14:tracePt t="12962" x="11690350" y="1828800"/>
          <p14:tracePt t="12979" x="11614150" y="1695450"/>
          <p14:tracePt t="12996" x="11576050" y="1619250"/>
          <p14:tracePt t="13012" x="11557000" y="1600200"/>
          <p14:tracePt t="13029" x="11506200" y="1581150"/>
          <p14:tracePt t="13046" x="11449050" y="1581150"/>
          <p14:tracePt t="13063" x="11385550" y="1581150"/>
          <p14:tracePt t="13630" x="11258550" y="1568450"/>
          <p14:tracePt t="13634" x="11112500" y="1543050"/>
          <p14:tracePt t="13645" x="10947400" y="1498600"/>
          <p14:tracePt t="13662" x="10337800" y="1365250"/>
          <p14:tracePt t="13679" x="9906000" y="1270000"/>
          <p14:tracePt t="13695" x="9417050" y="1193800"/>
          <p14:tracePt t="13697" x="9169400" y="1181100"/>
          <p14:tracePt t="13712" x="8686800" y="1162050"/>
          <p14:tracePt t="13729" x="8185150" y="1155700"/>
          <p14:tracePt t="13762" x="7156450" y="1289050"/>
          <p14:tracePt t="13795" x="6800850" y="1403350"/>
          <p14:tracePt t="13829" x="6635750" y="1460500"/>
          <p14:tracePt t="13845" x="6604000" y="1479550"/>
          <p14:tracePt t="13864" x="6546850" y="1517650"/>
          <p14:tracePt t="13878" x="6496050" y="1555750"/>
          <p14:tracePt t="13895" x="6432550" y="1631950"/>
          <p14:tracePt t="13911" x="6375400" y="1689100"/>
          <p14:tracePt t="13928" x="6318250" y="1739900"/>
          <p14:tracePt t="13945" x="6286500" y="1771650"/>
          <p14:tracePt t="13961" x="6267450" y="1778000"/>
          <p14:tracePt t="13978" x="6254750" y="1790700"/>
          <p14:tracePt t="13995" x="6248400" y="1797050"/>
          <p14:tracePt t="14028" x="6242050" y="1803400"/>
          <p14:tracePt t="14104" x="6235700" y="1803400"/>
          <p14:tracePt t="14829" x="6273800" y="1841500"/>
          <p14:tracePt t="14834" x="6337300" y="1892300"/>
          <p14:tracePt t="14844" x="6394450" y="1936750"/>
          <p14:tracePt t="14861" x="6496050" y="2019300"/>
          <p14:tracePt t="14877" x="6642100" y="2133600"/>
          <p14:tracePt t="14894" x="6711950" y="2222500"/>
          <p14:tracePt t="14911" x="6794500" y="2317750"/>
          <p14:tracePt t="14927" x="6877050" y="2451100"/>
          <p14:tracePt t="14961" x="6965950" y="2565400"/>
          <p14:tracePt t="14994" x="7029450" y="2647950"/>
          <p14:tracePt t="15028" x="7080250" y="2724150"/>
          <p14:tracePt t="15044" x="7092950" y="2749550"/>
          <p14:tracePt t="15060" x="7099300" y="2768600"/>
          <p14:tracePt t="15078" x="7099300" y="2787650"/>
          <p14:tracePt t="15094" x="7099300" y="2794000"/>
          <p14:tracePt t="15111" x="7099300" y="2800350"/>
          <p14:tracePt t="15128" x="7099300" y="2813050"/>
          <p14:tracePt t="15144" x="7105650" y="2825750"/>
          <p14:tracePt t="15162" x="7112000" y="2838450"/>
          <p14:tracePt t="15178" x="7124700" y="2876550"/>
          <p14:tracePt t="15194" x="7131050" y="2965450"/>
          <p14:tracePt t="15210" x="7143750" y="3022600"/>
          <p14:tracePt t="15227" x="7156450" y="3067050"/>
          <p14:tracePt t="15244" x="7188200" y="3143250"/>
          <p14:tracePt t="15260" x="7207250" y="3194050"/>
          <p14:tracePt t="15277" x="7232650" y="3232150"/>
          <p14:tracePt t="15293" x="7245350" y="3270250"/>
          <p14:tracePt t="15311" x="7251700" y="3289300"/>
          <p14:tracePt t="15327" x="7251700" y="3295650"/>
          <p14:tracePt t="15344" x="7251700" y="3308350"/>
          <p14:tracePt t="15377" x="7258050" y="3308350"/>
          <p14:tracePt t="15557" x="7264400" y="3308350"/>
          <p14:tracePt t="16649" x="7270750" y="3314700"/>
          <p14:tracePt t="16662" x="7277100" y="3314700"/>
          <p14:tracePt t="16674" x="7283450" y="3314700"/>
          <p14:tracePt t="16689" x="7289800" y="3314700"/>
          <p14:tracePt t="16694" x="7296150" y="3314700"/>
          <p14:tracePt t="16756" x="7302500" y="3314700"/>
          <p14:tracePt t="16767" x="7308850" y="3314700"/>
          <p14:tracePt t="16782" x="7315200" y="3314700"/>
          <p14:tracePt t="16810" x="7327900" y="3314700"/>
          <p14:tracePt t="16875" x="7334250" y="3314700"/>
          <p14:tracePt t="16913" x="7340600" y="3314700"/>
          <p14:tracePt t="16948" x="7346950" y="3314700"/>
          <p14:tracePt t="16969" x="7353300" y="3314700"/>
          <p14:tracePt t="17092" x="7359650" y="3314700"/>
          <p14:tracePt t="17301" x="7366000" y="3314700"/>
          <p14:tracePt t="17307" x="7372350" y="3314700"/>
          <p14:tracePt t="17313" x="7378700" y="3314700"/>
          <p14:tracePt t="17325" x="7385050" y="3314700"/>
          <p14:tracePt t="17342" x="7397750" y="3314700"/>
          <p14:tracePt t="17358" x="7410450" y="3314700"/>
          <p14:tracePt t="17376" x="7423150" y="3314700"/>
          <p14:tracePt t="17392" x="7448550" y="3314700"/>
          <p14:tracePt t="17425" x="7499350" y="3314700"/>
          <p14:tracePt t="17458" x="7550150" y="3314700"/>
          <p14:tracePt t="17492" x="7575550" y="3314700"/>
          <p14:tracePt t="17508" x="7594600" y="3314700"/>
          <p14:tracePt t="17525" x="7613650" y="3314700"/>
          <p14:tracePt t="17542" x="7626350" y="3314700"/>
          <p14:tracePt t="17558" x="7651750" y="3314700"/>
          <p14:tracePt t="17575" x="7670800" y="3314700"/>
          <p14:tracePt t="17591" x="7683500" y="3314700"/>
          <p14:tracePt t="17608" x="7734300" y="3314700"/>
          <p14:tracePt t="17625" x="7791450" y="3314700"/>
          <p14:tracePt t="17641" x="7848600" y="3314700"/>
          <p14:tracePt t="17658" x="7937500" y="3321050"/>
          <p14:tracePt t="17675" x="7975600" y="3321050"/>
          <p14:tracePt t="17691" x="8007350" y="3321050"/>
          <p14:tracePt t="17710" x="8051800" y="3321050"/>
          <p14:tracePt t="17725" x="8083550" y="3321050"/>
          <p14:tracePt t="17742" x="8115300" y="3321050"/>
          <p14:tracePt t="17758" x="8172450" y="3321050"/>
          <p14:tracePt t="17775" x="8248650" y="3327400"/>
          <p14:tracePt t="17792" x="8293100" y="3327400"/>
          <p14:tracePt t="17795" x="8305800" y="3327400"/>
          <p14:tracePt t="17808" x="8318500" y="3327400"/>
          <p14:tracePt t="17825" x="8343900" y="3327400"/>
          <p14:tracePt t="17841" x="8356600" y="3327400"/>
          <p14:tracePt t="17858" x="8375650" y="3327400"/>
          <p14:tracePt t="17875" x="8439150" y="3333750"/>
          <p14:tracePt t="17891" x="8483600" y="3333750"/>
          <p14:tracePt t="17908" x="8515350" y="3333750"/>
          <p14:tracePt t="17924" x="8540750" y="3333750"/>
          <p14:tracePt t="17941" x="8547100" y="3333750"/>
          <p14:tracePt t="17975" x="8553450" y="3333750"/>
          <p14:tracePt t="17991" x="8566150" y="3333750"/>
          <p14:tracePt t="18008" x="8591550" y="3333750"/>
          <p14:tracePt t="18025" x="8655050" y="3333750"/>
          <p14:tracePt t="18041" x="8693150" y="3333750"/>
          <p14:tracePt t="18058" x="8731250" y="3333750"/>
          <p14:tracePt t="18074" x="8756650" y="3333750"/>
          <p14:tracePt t="18091" x="8807450" y="3333750"/>
          <p14:tracePt t="18107" x="8877300" y="3333750"/>
          <p14:tracePt t="18124" x="8985250" y="3333750"/>
          <p14:tracePt t="18141" x="9137650" y="3340100"/>
          <p14:tracePt t="18157" x="9226550" y="3340100"/>
          <p14:tracePt t="18174" x="9290050" y="3346450"/>
          <p14:tracePt t="18191" x="9353550" y="3346450"/>
          <p14:tracePt t="18207" x="9385300" y="3346450"/>
          <p14:tracePt t="18224" x="9423400" y="3346450"/>
          <p14:tracePt t="18241" x="9505950" y="3340100"/>
          <p14:tracePt t="18257" x="9563100" y="3327400"/>
          <p14:tracePt t="18274" x="9613900" y="3321050"/>
          <p14:tracePt t="18291" x="9677400" y="3314700"/>
          <p14:tracePt t="18307" x="9709150" y="3308350"/>
          <p14:tracePt t="18325" x="9740900" y="3308350"/>
          <p14:tracePt t="18343" x="9798050" y="3308350"/>
          <p14:tracePt t="18357" x="9823450" y="3308350"/>
          <p14:tracePt t="18374" x="9848850" y="3308350"/>
          <p14:tracePt t="18391" x="9886950" y="3321050"/>
          <p14:tracePt t="18407" x="9912350" y="3327400"/>
          <p14:tracePt t="18424" x="9925050" y="3333750"/>
          <p14:tracePt t="18440" x="9937750" y="3333750"/>
          <p14:tracePt t="18457" x="9944100" y="3340100"/>
          <p14:tracePt t="19164" x="9963150" y="3340100"/>
          <p14:tracePt t="19168" x="9969500" y="3340100"/>
          <p14:tracePt t="19176" x="9982200" y="3340100"/>
          <p14:tracePt t="19190" x="9988550" y="3340100"/>
          <p14:tracePt t="19206" x="9994900" y="3340100"/>
          <p14:tracePt t="19228" x="10001250" y="3340100"/>
          <p14:tracePt t="19308" x="10007600" y="3340100"/>
          <p14:tracePt t="19937" x="10013950" y="3340100"/>
          <p14:tracePt t="20071" x="10020300" y="3340100"/>
          <p14:tracePt t="20083" x="10026650" y="3340100"/>
          <p14:tracePt t="20089" x="10045700" y="3340100"/>
          <p14:tracePt t="20106" x="10071100" y="3327400"/>
          <p14:tracePt t="20123" x="10090150" y="3327400"/>
          <p14:tracePt t="20139" x="10115550" y="3321050"/>
          <p14:tracePt t="20199" x="10121900" y="3321050"/>
          <p14:tracePt t="20833" x="10109200" y="3321050"/>
          <p14:tracePt t="20837" x="10083800" y="3327400"/>
          <p14:tracePt t="20844" x="10058400" y="3333750"/>
          <p14:tracePt t="20855" x="10033000" y="3340100"/>
          <p14:tracePt t="20872" x="9963150" y="3340100"/>
          <p14:tracePt t="20888" x="9893300" y="3340100"/>
          <p14:tracePt t="20905" x="9810750" y="3340100"/>
          <p14:tracePt t="20922" x="9696450" y="3327400"/>
          <p14:tracePt t="20955" x="9652000" y="3321050"/>
          <p14:tracePt t="20988" x="9639300" y="3314700"/>
          <p14:tracePt t="21021" x="9632950" y="3314700"/>
          <p14:tracePt t="21038" x="9626600" y="3308350"/>
          <p14:tracePt t="21071" x="9626600" y="3302000"/>
          <p14:tracePt t="21090" x="9626600" y="3295650"/>
          <p14:tracePt t="21112" x="9626600" y="3289300"/>
          <p14:tracePt t="21156" x="9626600" y="3282950"/>
          <p14:tracePt t="21214" x="9620250" y="3276600"/>
          <p14:tracePt t="21225" x="9613900" y="3270250"/>
          <p14:tracePt t="21232" x="9607550" y="3263900"/>
          <p14:tracePt t="21239" x="9594850" y="3251200"/>
          <p14:tracePt t="21254" x="9569450" y="3232150"/>
          <p14:tracePt t="21271" x="9544050" y="3213100"/>
          <p14:tracePt t="21288" x="9537700" y="3206750"/>
          <p14:tracePt t="21304" x="9525000" y="3206750"/>
          <p14:tracePt t="21322" x="9518650" y="3206750"/>
          <p14:tracePt t="21348" x="9518650" y="3200400"/>
          <p14:tracePt t="21354" x="9512300" y="3200400"/>
          <p14:tracePt t="21371" x="9505950" y="3200400"/>
          <p14:tracePt t="21388" x="9486900" y="3194050"/>
          <p14:tracePt t="21404" x="9467850" y="3187700"/>
          <p14:tracePt t="21421" x="9461500" y="3187700"/>
          <p14:tracePt t="21438" x="9448800" y="3187700"/>
          <p14:tracePt t="21476" x="9442450" y="3187700"/>
          <p14:tracePt t="21511" x="9436100" y="3187700"/>
          <p14:tracePt t="21526" x="9429750" y="3187700"/>
          <p14:tracePt t="21533" x="9417050" y="3187700"/>
          <p14:tracePt t="21540" x="9404350" y="3181350"/>
          <p14:tracePt t="21554" x="9366250" y="3181350"/>
          <p14:tracePt t="21571" x="9347200" y="3181350"/>
          <p14:tracePt t="21588" x="9334500" y="3181350"/>
          <p14:tracePt t="21606" x="9328150" y="3181350"/>
          <p14:tracePt t="21637" x="9321800" y="3181350"/>
          <p14:tracePt t="21654" x="9296400" y="3181350"/>
          <p14:tracePt t="21671" x="9207500" y="3168650"/>
          <p14:tracePt t="21688" x="9169400" y="3168650"/>
          <p14:tracePt t="21705" x="9150350" y="3162300"/>
          <p14:tracePt t="21721" x="9131300" y="3162300"/>
          <p14:tracePt t="21737" x="9124950" y="3162300"/>
          <p14:tracePt t="21771" x="9118600" y="3162300"/>
          <p14:tracePt t="21787" x="9105900" y="3162300"/>
          <p14:tracePt t="21804" x="9055100" y="3149600"/>
          <p14:tracePt t="21821" x="8959850" y="3117850"/>
          <p14:tracePt t="21837" x="8921750" y="3111500"/>
          <p14:tracePt t="21855" x="8896350" y="3105150"/>
          <p14:tracePt t="21871" x="8858250" y="3105150"/>
          <p14:tracePt t="21887" x="8832850" y="3105150"/>
          <p14:tracePt t="21904" x="8807450" y="3098800"/>
          <p14:tracePt t="21921" x="8788400" y="3092450"/>
          <p14:tracePt t="21937" x="8743950" y="3092450"/>
          <p14:tracePt t="21954" x="8724900" y="3092450"/>
          <p14:tracePt t="21971" x="8699500" y="3098800"/>
          <p14:tracePt t="21987" x="8661400" y="3111500"/>
          <p14:tracePt t="22004" x="8616950" y="3124200"/>
          <p14:tracePt t="22020" x="8566150" y="3143250"/>
          <p14:tracePt t="22037" x="8496300" y="3168650"/>
          <p14:tracePt t="22054" x="8445500" y="3194050"/>
          <p14:tracePt t="22071" x="8375650" y="3219450"/>
          <p14:tracePt t="22087" x="8274050" y="3263900"/>
          <p14:tracePt t="22104" x="8197850" y="3302000"/>
          <p14:tracePt t="22120" x="8096250" y="3340100"/>
          <p14:tracePt t="22137" x="7931150" y="3384550"/>
          <p14:tracePt t="22154" x="7854950" y="3403600"/>
          <p14:tracePt t="22171" x="7785100" y="3409950"/>
          <p14:tracePt t="22187" x="7702550" y="3409950"/>
          <p14:tracePt t="22204" x="7658100" y="3409950"/>
          <p14:tracePt t="22220" x="7620000" y="3409950"/>
          <p14:tracePt t="22237" x="7562850" y="3397250"/>
          <p14:tracePt t="22253" x="7518400" y="3378200"/>
          <p14:tracePt t="22270" x="7467600" y="3346450"/>
          <p14:tracePt t="22287" x="7442200" y="3321050"/>
          <p14:tracePt t="22304" x="7385050" y="3276600"/>
          <p14:tracePt t="22321" x="7359650" y="3244850"/>
          <p14:tracePt t="22337" x="7327900" y="3206750"/>
          <p14:tracePt t="22341" x="7315200" y="3200400"/>
          <p14:tracePt t="22353" x="7296150" y="3162300"/>
          <p14:tracePt t="22370" x="7283450" y="3143250"/>
          <p14:tracePt t="22387" x="7277100" y="3117850"/>
          <p14:tracePt t="22403" x="7277100" y="3098800"/>
          <p14:tracePt t="22421" x="7277100" y="3092450"/>
          <p14:tracePt t="22437" x="7277100" y="3086100"/>
          <p14:tracePt t="22454" x="7277100" y="3079750"/>
          <p14:tracePt t="22471" x="7277100" y="3041650"/>
          <p14:tracePt t="22487" x="7296150" y="3003550"/>
          <p14:tracePt t="22505" x="7302500" y="2978150"/>
          <p14:tracePt t="22537" x="7302500" y="2971800"/>
          <p14:tracePt t="22554" x="7315200" y="2959100"/>
          <p14:tracePt t="22570" x="7366000" y="2908300"/>
          <p14:tracePt t="22588" x="7480300" y="2806700"/>
          <p14:tracePt t="22603" x="7594600" y="2736850"/>
          <p14:tracePt t="22620" x="7759700" y="2628900"/>
          <p14:tracePt t="22637" x="7835900" y="2584450"/>
          <p14:tracePt t="22654" x="7874000" y="2552700"/>
          <p14:tracePt t="22670" x="7956550" y="2514600"/>
          <p14:tracePt t="22687" x="8039100" y="2489200"/>
          <p14:tracePt t="22704" x="8153400" y="2463800"/>
          <p14:tracePt t="22720" x="8401050" y="2419350"/>
          <p14:tracePt t="22737" x="8559800" y="2406650"/>
          <p14:tracePt t="22753" x="8693150" y="2400300"/>
          <p14:tracePt t="22771" x="8890000" y="2400300"/>
          <p14:tracePt t="22786" x="9010650" y="2406650"/>
          <p14:tracePt t="22804" x="9169400" y="2432050"/>
          <p14:tracePt t="22820" x="9480550" y="2495550"/>
          <p14:tracePt t="22836" x="9696450" y="2533650"/>
          <p14:tracePt t="22853" x="9880600" y="2565400"/>
          <p14:tracePt t="22870" x="10071100" y="2609850"/>
          <p14:tracePt t="22886" x="10179050" y="2628900"/>
          <p14:tracePt t="22903" x="10280650" y="2647950"/>
          <p14:tracePt t="22920" x="10394950" y="2654300"/>
          <p14:tracePt t="22936" x="10585450" y="2673350"/>
          <p14:tracePt t="22953" x="10687050" y="2679700"/>
          <p14:tracePt t="22970" x="10782300" y="2686050"/>
          <p14:tracePt t="22986" x="10883900" y="2686050"/>
          <p14:tracePt t="23003" x="10922000" y="2686050"/>
          <p14:tracePt t="23019" x="10966450" y="2698750"/>
          <p14:tracePt t="23036" x="11049000" y="2698750"/>
          <p14:tracePt t="23053" x="11118850" y="2711450"/>
          <p14:tracePt t="23070" x="11163300" y="2717800"/>
          <p14:tracePt t="23086" x="11195050" y="2724150"/>
          <p14:tracePt t="23103" x="11214100" y="2724150"/>
          <p14:tracePt t="23120" x="11239500" y="2730500"/>
          <p14:tracePt t="23136" x="11296650" y="2749550"/>
          <p14:tracePt t="23153" x="11347450" y="2755900"/>
          <p14:tracePt t="23169" x="11385550" y="2762250"/>
          <p14:tracePt t="23188" x="11417300" y="2781300"/>
          <p14:tracePt t="23203" x="11430000" y="2787650"/>
          <p14:tracePt t="23236" x="11436350" y="2787650"/>
          <p14:tracePt t="23253" x="11442700" y="2794000"/>
          <p14:tracePt t="23269" x="11461750" y="2819400"/>
          <p14:tracePt t="23286" x="11468100" y="2844800"/>
          <p14:tracePt t="23303" x="11480800" y="2870200"/>
          <p14:tracePt t="23319" x="11487150" y="2889250"/>
          <p14:tracePt t="23336" x="11487150" y="2901950"/>
          <p14:tracePt t="23353" x="11487150" y="2908300"/>
          <p14:tracePt t="23369" x="11487150" y="2914650"/>
          <p14:tracePt t="23386" x="11487150" y="2921000"/>
          <p14:tracePt t="23402" x="11487150" y="2927350"/>
          <p14:tracePt t="23419" x="11480800" y="2933700"/>
          <p14:tracePt t="23436" x="11461750" y="2952750"/>
          <p14:tracePt t="23453" x="11372850" y="2984500"/>
          <p14:tracePt t="23469" x="11328400" y="3003550"/>
          <p14:tracePt t="23486" x="11303000" y="3009900"/>
          <p14:tracePt t="23504" x="11283950" y="3016250"/>
          <p14:tracePt t="23519" x="11245850" y="3016250"/>
          <p14:tracePt t="23536" x="11150600" y="3016250"/>
          <p14:tracePt t="23553" x="11029950" y="3003550"/>
          <p14:tracePt t="23569" x="10877550" y="2990850"/>
          <p14:tracePt t="23586" x="10795000" y="2990850"/>
          <p14:tracePt t="23603" x="10763250" y="2990850"/>
          <p14:tracePt t="23620" x="10750550" y="2990850"/>
          <p14:tracePt t="23636" x="10744200" y="2990850"/>
          <p14:tracePt t="23652" x="10731500" y="2990850"/>
          <p14:tracePt t="23670" x="10648950" y="3009900"/>
          <p14:tracePt t="23686" x="10553700" y="3048000"/>
          <p14:tracePt t="23702" x="10445750" y="3079750"/>
          <p14:tracePt t="23719" x="10299700" y="3136900"/>
          <p14:tracePt t="23736" x="10217150" y="3168650"/>
          <p14:tracePt t="23752" x="10128250" y="3187700"/>
          <p14:tracePt t="23769" x="9982200" y="3213100"/>
          <p14:tracePt t="23785" x="9829800" y="3213100"/>
          <p14:tracePt t="23802" x="9645650" y="3219450"/>
          <p14:tracePt t="23819" x="9448800" y="3225800"/>
          <p14:tracePt t="23836" x="9118600" y="3244850"/>
          <p14:tracePt t="23852" x="8877300" y="3251200"/>
          <p14:tracePt t="23869" x="8680450" y="3257550"/>
          <p14:tracePt t="23872" x="8578850" y="3257550"/>
          <p14:tracePt t="23885" x="8432800" y="3257550"/>
          <p14:tracePt t="23902" x="8299450" y="3257550"/>
          <p14:tracePt t="23919" x="8204200" y="3257550"/>
          <p14:tracePt t="23935" x="8102600" y="3257550"/>
          <p14:tracePt t="23952" x="8032750" y="3244850"/>
          <p14:tracePt t="23969" x="7975600" y="3238500"/>
          <p14:tracePt t="23985" x="7924800" y="3225800"/>
          <p14:tracePt t="24002" x="7893050" y="3213100"/>
          <p14:tracePt t="24019" x="7861300" y="3206750"/>
          <p14:tracePt t="24035" x="7823200" y="3194050"/>
          <p14:tracePt t="24052" x="7810500" y="3187700"/>
          <p14:tracePt t="24069" x="7791450" y="3175000"/>
          <p14:tracePt t="24085" x="7747000" y="3149600"/>
          <p14:tracePt t="24102" x="7727950" y="3130550"/>
          <p14:tracePt t="24118" x="7708900" y="3117850"/>
          <p14:tracePt t="24136" x="7683500" y="3086100"/>
          <p14:tracePt t="24152" x="7664450" y="3073400"/>
          <p14:tracePt t="24168" x="7645400" y="3054350"/>
          <p14:tracePt t="24185" x="7626350" y="3035300"/>
          <p14:tracePt t="24202" x="7620000" y="3022600"/>
          <p14:tracePt t="24219" x="7600950" y="3016250"/>
          <p14:tracePt t="24235" x="7600950" y="3009900"/>
          <p14:tracePt t="24252" x="7588250" y="2997200"/>
          <p14:tracePt t="24268" x="7581900" y="2997200"/>
          <p14:tracePt t="24318" x="7581900" y="2990850"/>
          <p14:tracePt t="24331" x="7575550" y="2990850"/>
          <p14:tracePt t="24360" x="7575550" y="2984500"/>
          <p14:tracePt t="24388" x="7575550" y="2978150"/>
          <p14:tracePt t="24431" x="7575550" y="2971800"/>
          <p14:tracePt t="24446" x="7575550" y="2965450"/>
          <p14:tracePt t="24468" x="7575550" y="2959100"/>
          <p14:tracePt t="24474" x="7575550" y="2952750"/>
          <p14:tracePt t="24485" x="7581900" y="2940050"/>
          <p14:tracePt t="24502" x="7626350" y="2876550"/>
          <p14:tracePt t="24518" x="7696200" y="2813050"/>
          <p14:tracePt t="24535" x="7734300" y="2781300"/>
          <p14:tracePt t="24552" x="7778750" y="2755900"/>
          <p14:tracePt t="24568" x="7835900" y="2724150"/>
          <p14:tracePt t="24585" x="7867650" y="2705100"/>
          <p14:tracePt t="24601" x="7899400" y="2692400"/>
          <p14:tracePt t="24618" x="7950200" y="2679700"/>
          <p14:tracePt t="24635" x="7981950" y="2673350"/>
          <p14:tracePt t="24652" x="8001000" y="2673350"/>
          <p14:tracePt t="24668" x="8026400" y="2673350"/>
          <p14:tracePt t="24685" x="8032750" y="2673350"/>
          <p14:tracePt t="24763" x="8039100" y="2673350"/>
          <p14:tracePt t="24785" x="8051800" y="2673350"/>
          <p14:tracePt t="24791" x="8058150" y="2673350"/>
          <p14:tracePt t="24801" x="8070850" y="2673350"/>
          <p14:tracePt t="24818" x="8108950" y="2673350"/>
          <p14:tracePt t="24835" x="8185150" y="2660650"/>
          <p14:tracePt t="24851" x="8242300" y="2647950"/>
          <p14:tracePt t="24868" x="8305800" y="2635250"/>
          <p14:tracePt t="24870" x="8337550" y="2635250"/>
          <p14:tracePt t="24884" x="8375650" y="2622550"/>
          <p14:tracePt t="24902" x="8394700" y="2622550"/>
          <p14:tracePt t="24918" x="8407400" y="2622550"/>
          <p14:tracePt t="24934" x="8413750" y="2622550"/>
          <p14:tracePt t="24984" x="8420100" y="2622550"/>
          <p14:tracePt t="25073" x="8426450" y="2622550"/>
          <p14:tracePt t="25095" x="8432800" y="2622550"/>
          <p14:tracePt t="25100" x="8445500" y="2622550"/>
          <p14:tracePt t="25106" x="8464550" y="2616200"/>
          <p14:tracePt t="25117" x="8502650" y="2609850"/>
          <p14:tracePt t="25134" x="8553450" y="2609850"/>
          <p14:tracePt t="25151" x="8629650" y="2603500"/>
          <p14:tracePt t="25168" x="8674100" y="2603500"/>
          <p14:tracePt t="25184" x="8699500" y="2603500"/>
          <p14:tracePt t="25201" x="8743950" y="2603500"/>
          <p14:tracePt t="25217" x="8756650" y="2603500"/>
          <p14:tracePt t="25234" x="8775700" y="2603500"/>
          <p14:tracePt t="25251" x="8788400" y="2603500"/>
          <p14:tracePt t="25268" x="8801100" y="2603500"/>
          <p14:tracePt t="25315" x="8807450" y="2603500"/>
          <p14:tracePt t="25372" x="8813800" y="2603500"/>
          <p14:tracePt t="25387" x="8820150" y="2603500"/>
          <p14:tracePt t="25394" x="8845550" y="2609850"/>
          <p14:tracePt t="25402" x="8870950" y="2609850"/>
          <p14:tracePt t="25417" x="8934450" y="2616200"/>
          <p14:tracePt t="25434" x="9010650" y="2622550"/>
          <p14:tracePt t="25451" x="9086850" y="2635250"/>
          <p14:tracePt t="25467" x="9163050" y="2647950"/>
          <p14:tracePt t="25484" x="9207500" y="2660650"/>
          <p14:tracePt t="25501" x="9264650" y="2667000"/>
          <p14:tracePt t="25517" x="9347200" y="2679700"/>
          <p14:tracePt t="25534" x="9417050" y="2679700"/>
          <p14:tracePt t="25550" x="9493250" y="2686050"/>
          <p14:tracePt t="25567" x="9626600" y="2686050"/>
          <p14:tracePt t="25584" x="9696450" y="2686050"/>
          <p14:tracePt t="25601" x="9747250" y="2686050"/>
          <p14:tracePt t="25617" x="9817100" y="2686050"/>
          <p14:tracePt t="25634" x="9867900" y="2686050"/>
          <p14:tracePt t="25651" x="9918700" y="2686050"/>
          <p14:tracePt t="25667" x="9969500" y="2686050"/>
          <p14:tracePt t="25684" x="10052050" y="2686050"/>
          <p14:tracePt t="25700" x="10102850" y="2686050"/>
          <p14:tracePt t="25718" x="10179050" y="2686050"/>
          <p14:tracePt t="25734" x="10223500" y="2686050"/>
          <p14:tracePt t="25750" x="10261600" y="2686050"/>
          <p14:tracePt t="25767" x="10287000" y="2686050"/>
          <p14:tracePt t="25784" x="10325100" y="2686050"/>
          <p14:tracePt t="25800" x="10344150" y="2692400"/>
          <p14:tracePt t="25817" x="10363200" y="2698750"/>
          <p14:tracePt t="25834" x="10382250" y="2698750"/>
          <p14:tracePt t="25850" x="10394950" y="2705100"/>
          <p14:tracePt t="25867" x="10401300" y="2705100"/>
          <p14:tracePt t="25905" x="10407650" y="2705100"/>
          <p14:tracePt t="25943" x="10420350" y="2705100"/>
          <p14:tracePt t="25948" x="10426700" y="2705100"/>
          <p14:tracePt t="25955" x="10433050" y="2711450"/>
          <p14:tracePt t="25967" x="10439400" y="2711450"/>
          <p14:tracePt t="25983" x="10458450" y="2711450"/>
          <p14:tracePt t="26017" x="10464800" y="2711450"/>
          <p14:tracePt t="26034" x="10471150" y="2711450"/>
          <p14:tracePt t="26050" x="10502900" y="2717800"/>
          <p14:tracePt t="26067" x="10553700" y="2730500"/>
          <p14:tracePt t="26084" x="10623550" y="2743200"/>
          <p14:tracePt t="26100" x="10699750" y="2768600"/>
          <p14:tracePt t="26117" x="10731500" y="2781300"/>
          <p14:tracePt t="26133" x="10763250" y="2794000"/>
          <p14:tracePt t="26150" x="10807700" y="2806700"/>
          <p14:tracePt t="26166" x="10826750" y="2806700"/>
          <p14:tracePt t="26183" x="10858500" y="2813050"/>
          <p14:tracePt t="26200" x="10890250" y="2813050"/>
          <p14:tracePt t="26216" x="10902950" y="2819400"/>
          <p14:tracePt t="26233" x="10909300" y="2819400"/>
          <p14:tracePt t="26250" x="10922000" y="2825750"/>
          <p14:tracePt t="26296" x="10928350" y="2825750"/>
          <p14:tracePt t="26310" x="10934700" y="2832100"/>
          <p14:tracePt t="26316" x="10947400" y="2832100"/>
          <p14:tracePt t="26333" x="10960100" y="2838450"/>
          <p14:tracePt t="26352" x="10985500" y="2844800"/>
          <p14:tracePt t="26366" x="10998200" y="2844800"/>
          <p14:tracePt t="26383" x="11004550" y="2851150"/>
          <p14:tracePt t="26400" x="11010900" y="2851150"/>
          <p14:tracePt t="26416" x="11010900" y="2857500"/>
          <p14:tracePt t="26433" x="11017250" y="2857500"/>
          <p14:tracePt t="26516" x="11023600" y="2863850"/>
          <p14:tracePt t="26617" x="11023600" y="2870200"/>
          <p14:tracePt t="26735" x="11023600" y="2876550"/>
          <p14:tracePt t="26865" x="11023600" y="2882900"/>
          <p14:tracePt t="26923" x="11023600" y="2889250"/>
          <p14:tracePt t="27332" x="11023600" y="2895600"/>
          <p14:tracePt t="28872" x="11017250" y="2895600"/>
          <p14:tracePt t="28906" x="11010900" y="2895600"/>
          <p14:tracePt t="28979" x="11004550" y="2895600"/>
          <p14:tracePt t="30919" x="11036300" y="2863850"/>
          <p14:tracePt t="30924" x="11093450" y="2806700"/>
          <p14:tracePt t="30931" x="11150600" y="2743200"/>
          <p14:tracePt t="30945" x="11245850" y="2647950"/>
          <p14:tracePt t="30962" x="11322050" y="2578100"/>
          <p14:tracePt t="30979" x="11391900" y="2527300"/>
          <p14:tracePt t="30995" x="11461750" y="2470150"/>
          <p14:tracePt t="31029" x="11550650" y="2406650"/>
          <p14:tracePt t="31062" x="11677650" y="2311400"/>
          <p14:tracePt t="31096" x="11728450" y="2254250"/>
          <p14:tracePt t="31113" x="11760200" y="2209800"/>
          <p14:tracePt t="31129" x="11772900" y="2184400"/>
          <p14:tracePt t="31145" x="11779250" y="2165350"/>
          <p14:tracePt t="31162" x="11798300" y="2139950"/>
          <p14:tracePt t="31178" x="11798300" y="2133600"/>
          <p14:tracePt t="31195" x="11798300" y="2127250"/>
          <p14:tracePt t="31229" x="11798300" y="2120900"/>
          <p14:tracePt t="31245" x="11817350" y="2082800"/>
          <p14:tracePt t="31262" x="11855450" y="1955800"/>
          <p14:tracePt t="31279" x="11861800" y="1924050"/>
          <p14:tracePt t="31295" x="11861800" y="1911350"/>
          <p14:tracePt t="31312" x="11861800" y="1905000"/>
          <p14:tracePt t="31337" x="11861800" y="1898650"/>
          <p14:tracePt t="31373" x="11861800" y="1892300"/>
          <p14:tracePt t="31377" x="11861800" y="1885950"/>
          <p14:tracePt t="31384" x="11861800" y="1879600"/>
          <p14:tracePt t="31398" x="11861800" y="1873250"/>
          <p14:tracePt t="31422" x="11855450" y="1873250"/>
          <p14:tracePt t="31444" x="11849100" y="1866900"/>
          <p14:tracePt t="31449" x="11849100" y="1860550"/>
          <p14:tracePt t="31462" x="11836400" y="1854200"/>
          <p14:tracePt t="31478" x="11785600" y="1803400"/>
          <p14:tracePt t="31495" x="11728450" y="1771650"/>
          <p14:tracePt t="31512" x="11684000" y="1733550"/>
          <p14:tracePt t="31528" x="11601450" y="1670050"/>
          <p14:tracePt t="31545" x="11537950" y="1619250"/>
          <p14:tracePt t="31562" x="11455400" y="1562100"/>
          <p14:tracePt t="31578" x="11328400" y="1485900"/>
          <p14:tracePt t="31595" x="11226800" y="1435100"/>
          <p14:tracePt t="31611" x="11137900" y="1377950"/>
          <p14:tracePt t="31628" x="10979150" y="1282700"/>
          <p14:tracePt t="31645" x="10864850" y="1219200"/>
          <p14:tracePt t="31662" x="10680700" y="1155700"/>
          <p14:tracePt t="31678" x="10452100" y="1155700"/>
          <p14:tracePt t="31695" x="10261600" y="1155700"/>
          <p14:tracePt t="31711" x="10153650" y="1155700"/>
          <p14:tracePt t="31728" x="10134600" y="1155700"/>
          <p14:tracePt t="32236" x="10064750" y="1143000"/>
          <p14:tracePt t="32241" x="9975850" y="1130300"/>
          <p14:tracePt t="32247" x="9925050" y="1123950"/>
          <p14:tracePt t="32261" x="9804400" y="1098550"/>
          <p14:tracePt t="32278" x="9696450" y="1085850"/>
          <p14:tracePt t="32295" x="9594850" y="1079500"/>
          <p14:tracePt t="32311" x="9417050" y="1066800"/>
          <p14:tracePt t="32345" x="9144000" y="1041400"/>
          <p14:tracePt t="32378" x="8699500" y="1035050"/>
          <p14:tracePt t="32412" x="8362950" y="1035050"/>
          <p14:tracePt t="32428" x="8242300" y="1035050"/>
          <p14:tracePt t="32444" x="8128000" y="1035050"/>
          <p14:tracePt t="32461" x="8026400" y="1054100"/>
          <p14:tracePt t="32478" x="7886700" y="1079500"/>
          <p14:tracePt t="32494" x="7785100" y="1104900"/>
          <p14:tracePt t="32511" x="7677150" y="1136650"/>
          <p14:tracePt t="32527" x="7531100" y="1187450"/>
          <p14:tracePt t="32544" x="7423150" y="1238250"/>
          <p14:tracePt t="32561" x="7321550" y="1282700"/>
          <p14:tracePt t="32578" x="7175500" y="1358900"/>
          <p14:tracePt t="32594" x="7099300" y="1403350"/>
          <p14:tracePt t="32611" x="7023100" y="1447800"/>
          <p14:tracePt t="32628" x="6965950" y="1492250"/>
          <p14:tracePt t="32644" x="6946900" y="1517650"/>
          <p14:tracePt t="32661" x="6915150" y="1536700"/>
          <p14:tracePt t="32679" x="6845300" y="1587500"/>
          <p14:tracePt t="32694" x="6788150" y="1644650"/>
          <p14:tracePt t="32711" x="6731000" y="1720850"/>
          <p14:tracePt t="32728" x="6673850" y="1803400"/>
          <p14:tracePt t="32744" x="6654800" y="1835150"/>
          <p14:tracePt t="32761" x="6648450" y="1841500"/>
          <p14:tracePt t="32777" x="6642100" y="1854200"/>
          <p14:tracePt t="32794" x="6642100" y="1860550"/>
          <p14:tracePt t="32811" x="6635750" y="1873250"/>
          <p14:tracePt t="32827" x="6629400" y="1911350"/>
          <p14:tracePt t="32844" x="6616700" y="2006600"/>
          <p14:tracePt t="32860" x="6597650" y="2057400"/>
          <p14:tracePt t="32877" x="6591300" y="2095500"/>
          <p14:tracePt t="32894" x="6584950" y="2139950"/>
          <p14:tracePt t="32911" x="6584950" y="2171700"/>
          <p14:tracePt t="32927" x="6584950" y="2209800"/>
          <p14:tracePt t="32944" x="6584950" y="2266950"/>
          <p14:tracePt t="32960" x="6578600" y="2298700"/>
          <p14:tracePt t="32977" x="6578600" y="2330450"/>
          <p14:tracePt t="32994" x="6578600" y="2381250"/>
          <p14:tracePt t="33010" x="6578600" y="2419350"/>
          <p14:tracePt t="33027" x="6578600" y="2476500"/>
          <p14:tracePt t="33046" x="6578600" y="2559050"/>
          <p14:tracePt t="33060" x="6578600" y="2609850"/>
          <p14:tracePt t="33077" x="6578600" y="2673350"/>
          <p14:tracePt t="33094" x="6578600" y="2736850"/>
          <p14:tracePt t="33111" x="6578600" y="2794000"/>
          <p14:tracePt t="33127" x="6578600" y="2825750"/>
          <p14:tracePt t="33144" x="6578600" y="2851150"/>
          <p14:tracePt t="33160" x="6578600" y="2882900"/>
          <p14:tracePt t="33177" x="6578600" y="2889250"/>
          <p14:tracePt t="33211" x="6578600" y="2895600"/>
          <p14:tracePt t="33249" x="6578600" y="2901950"/>
          <p14:tracePt t="33271" x="6578600" y="2908300"/>
          <p14:tracePt t="33275" x="6578600" y="2914650"/>
          <p14:tracePt t="33281" x="6578600" y="2921000"/>
          <p14:tracePt t="33293" x="6578600" y="2927350"/>
          <p14:tracePt t="33310" x="6584950" y="2946400"/>
          <p14:tracePt t="33327" x="6584950" y="2952750"/>
          <p14:tracePt t="33343" x="6584950" y="2959100"/>
          <p14:tracePt t="33360" x="6584950" y="2965450"/>
          <p14:tracePt t="33418" x="6584950" y="2971800"/>
          <p14:tracePt t="33491" x="6584950" y="2978150"/>
          <p14:tracePt t="33602" x="6591300" y="2978150"/>
          <p14:tracePt t="33954" x="6597650" y="2978150"/>
          <p14:tracePt t="33961" x="6597650" y="2984500"/>
          <p14:tracePt t="33974" x="6604000" y="2984500"/>
          <p14:tracePt t="33980" x="6604000" y="2990850"/>
          <p14:tracePt t="33993" x="6604000" y="2997200"/>
          <p14:tracePt t="34010" x="6616700" y="3022600"/>
          <p14:tracePt t="34026" x="6623050" y="3028950"/>
          <p14:tracePt t="34043" x="6629400" y="3035300"/>
          <p14:tracePt t="34076" x="6686550" y="3079750"/>
          <p14:tracePt t="34110" x="6743700" y="3105150"/>
          <p14:tracePt t="34143" x="6756400" y="3105150"/>
          <p14:tracePt t="34159" x="6775450" y="3105150"/>
          <p14:tracePt t="34176" x="6800850" y="3105150"/>
          <p14:tracePt t="34192" x="6864350" y="3105150"/>
          <p14:tracePt t="34209" x="6978650" y="3130550"/>
          <p14:tracePt t="34226" x="7035800" y="3136900"/>
          <p14:tracePt t="34242" x="7073900" y="3149600"/>
          <p14:tracePt t="34259" x="7105650" y="3162300"/>
          <p14:tracePt t="34276" x="7112000" y="3168650"/>
          <p14:tracePt t="34293" x="7118350" y="3168650"/>
          <p14:tracePt t="34309" x="7137400" y="3168650"/>
          <p14:tracePt t="34326" x="7188200" y="3168650"/>
          <p14:tracePt t="34343" x="7200900" y="3168650"/>
          <p14:tracePt t="34359" x="7213600" y="3168650"/>
          <p14:tracePt t="34376" x="7219950" y="3168650"/>
          <p14:tracePt t="34414" x="7226300" y="3168650"/>
          <p14:tracePt t="34426" x="7239000" y="3168650"/>
          <p14:tracePt t="34442" x="7289800" y="3143250"/>
          <p14:tracePt t="34459" x="7327900" y="3124200"/>
          <p14:tracePt t="34475" x="7359650" y="3105150"/>
          <p14:tracePt t="34492" x="7366000" y="3098800"/>
          <p14:tracePt t="34509" x="7372350" y="3098800"/>
          <p14:tracePt t="34542" x="7378700" y="3092450"/>
          <p14:tracePt t="34559" x="7391400" y="3086100"/>
          <p14:tracePt t="34577" x="7404100" y="3073400"/>
          <p14:tracePt t="34609" x="7410450" y="3073400"/>
          <p14:tracePt t="34644" x="7410450" y="3067050"/>
          <p14:tracePt t="35391" x="7385050" y="3060700"/>
          <p14:tracePt t="35397" x="7353300" y="3060700"/>
          <p14:tracePt t="35408" x="7308850" y="3060700"/>
          <p14:tracePt t="35425" x="7245350" y="3060700"/>
          <p14:tracePt t="35441" x="7226300" y="3060700"/>
          <p14:tracePt t="35459" x="7219950" y="3060700"/>
          <p14:tracePt t="35475" x="7200900" y="3060700"/>
          <p14:tracePt t="35508" x="7143750" y="3073400"/>
          <p14:tracePt t="35542" x="7099300" y="3092450"/>
          <p14:tracePt t="35575" x="7086600" y="3092450"/>
          <p14:tracePt t="35592" x="7080250" y="3098800"/>
          <p14:tracePt t="35645" x="7073900" y="3098800"/>
          <p14:tracePt t="35648" x="7073900" y="3105150"/>
          <p14:tracePt t="35663" x="7067550" y="3111500"/>
          <p14:tracePt t="35674" x="7061200" y="3111500"/>
          <p14:tracePt t="35691" x="7042150" y="3117850"/>
          <p14:tracePt t="35724" x="7035800" y="3124200"/>
          <p14:tracePt t="35743" x="7023100" y="3130550"/>
          <p14:tracePt t="35758" x="7016750" y="3136900"/>
          <p14:tracePt t="35775" x="7010400" y="3143250"/>
          <p14:tracePt t="35792" x="6997700" y="3149600"/>
          <p14:tracePt t="35807" x="6991350" y="3162300"/>
          <p14:tracePt t="35824" x="6985000" y="3168650"/>
          <p14:tracePt t="35843" x="6965950" y="3213100"/>
          <p14:tracePt t="35857" x="6946900" y="3238500"/>
          <p14:tracePt t="35874" x="6940550" y="3257550"/>
          <p14:tracePt t="35891" x="6934200" y="3270250"/>
          <p14:tracePt t="35907" x="6934200" y="3295650"/>
          <p14:tracePt t="35924" x="6934200" y="3314700"/>
          <p14:tracePt t="35941" x="6934200" y="3327400"/>
          <p14:tracePt t="35957" x="6934200" y="3359150"/>
          <p14:tracePt t="35974" x="6934200" y="3384550"/>
          <p14:tracePt t="35991" x="6934200" y="3403600"/>
          <p14:tracePt t="36007" x="6934200" y="3435350"/>
          <p14:tracePt t="36024" x="6934200" y="3454400"/>
          <p14:tracePt t="36041" x="6934200" y="3473450"/>
          <p14:tracePt t="36058" x="6946900" y="3505200"/>
          <p14:tracePt t="36074" x="6959600" y="3530600"/>
          <p14:tracePt t="36091" x="6965950" y="3549650"/>
          <p14:tracePt t="36108" x="6978650" y="3575050"/>
          <p14:tracePt t="36124" x="6978650" y="3581400"/>
          <p14:tracePt t="36141" x="6985000" y="3594100"/>
          <p14:tracePt t="36159" x="7004050" y="3613150"/>
          <p14:tracePt t="36174" x="7023100" y="3632200"/>
          <p14:tracePt t="36191" x="7035800" y="3644900"/>
          <p14:tracePt t="36207" x="7042150" y="3651250"/>
          <p14:tracePt t="36241" x="7048500" y="3657600"/>
          <p14:tracePt t="36276" x="7054850" y="3657600"/>
          <p14:tracePt t="36313" x="7061200" y="3657600"/>
          <p14:tracePt t="36318" x="7061200" y="3663950"/>
          <p14:tracePt t="36377" x="7067550" y="3663950"/>
          <p14:tracePt t="36419" x="7067550" y="3670300"/>
          <p14:tracePt t="36528" x="7067550" y="3676650"/>
          <p14:tracePt t="36594" x="7067550" y="3683000"/>
          <p14:tracePt t="36702" x="7067550" y="3689350"/>
          <p14:tracePt t="36721" x="7073900" y="3695700"/>
          <p14:tracePt t="36743" x="7073900" y="3702050"/>
          <p14:tracePt t="36748" x="7080250" y="3702050"/>
          <p14:tracePt t="36757" x="7080250" y="3708400"/>
          <p14:tracePt t="36773" x="7092950" y="3714750"/>
          <p14:tracePt t="36792" x="7099300" y="3727450"/>
          <p14:tracePt t="36807" x="7099300" y="3733800"/>
          <p14:tracePt t="36823" x="7105650" y="3733800"/>
          <p14:tracePt t="36887" x="7105650" y="3740150"/>
          <p14:tracePt t="36916" x="7112000" y="3740150"/>
          <p14:tracePt t="36974" x="7112000" y="3746500"/>
          <p14:tracePt t="37016" x="7118350" y="3752850"/>
          <p14:tracePt t="37022" x="7118350" y="3759200"/>
          <p14:tracePt t="37028" x="7124700" y="3759200"/>
          <p14:tracePt t="37040" x="7124700" y="3765550"/>
          <p14:tracePt t="37056" x="7124700" y="3771900"/>
          <p14:tracePt t="37111" x="7124700" y="3778250"/>
          <p14:tracePt t="37132" x="7124700" y="3784600"/>
          <p14:tracePt t="37144" x="7124700" y="3790950"/>
          <p14:tracePt t="37159" x="7124700" y="3797300"/>
          <p14:tracePt t="37172" x="7124700" y="3803650"/>
          <p14:tracePt t="37179" x="7131050" y="3803650"/>
          <p14:tracePt t="37190" x="7131050" y="3810000"/>
          <p14:tracePt t="37206" x="7131050" y="3816350"/>
          <p14:tracePt t="37225" x="7131050" y="3822700"/>
          <p14:tracePt t="37240" x="7131050" y="3829050"/>
          <p14:tracePt t="37256" x="7131050" y="3835400"/>
          <p14:tracePt t="37275" x="7131050" y="3841750"/>
          <p14:tracePt t="37289" x="7131050" y="3854450"/>
          <p14:tracePt t="37307" x="7131050" y="3867150"/>
          <p14:tracePt t="37323" x="7131050" y="3879850"/>
          <p14:tracePt t="37356" x="7131050" y="3886200"/>
          <p14:tracePt t="37398" x="7131050" y="3892550"/>
          <p14:tracePt t="37411" x="7131050" y="3898900"/>
          <p14:tracePt t="37425" x="7131050" y="3911600"/>
          <p14:tracePt t="37430" x="7131050" y="3917950"/>
          <p14:tracePt t="37439" x="7137400" y="3924300"/>
          <p14:tracePt t="37456" x="7143750" y="3943350"/>
          <p14:tracePt t="37473" x="7143750" y="3956050"/>
          <p14:tracePt t="37490" x="7143750" y="3962400"/>
          <p14:tracePt t="37506" x="7150100" y="3968750"/>
          <p14:tracePt t="37523" x="7150100" y="3975100"/>
          <p14:tracePt t="37579" x="7150100" y="3981450"/>
          <p14:tracePt t="37665" x="7156450" y="3987800"/>
          <p14:tracePt t="37677" x="7162800" y="3994150"/>
          <p14:tracePt t="37682" x="7162800" y="4006850"/>
          <p14:tracePt t="37689" x="7175500" y="4019550"/>
          <p14:tracePt t="37706" x="7188200" y="4038600"/>
          <p14:tracePt t="37723" x="7194550" y="4057650"/>
          <p14:tracePt t="37741" x="7213600" y="4083050"/>
          <p14:tracePt t="37756" x="7213600" y="4089400"/>
          <p14:tracePt t="37772" x="7213600" y="4095750"/>
          <p14:tracePt t="37789" x="7213600" y="4102100"/>
          <p14:tracePt t="37806" x="7219950" y="4108450"/>
          <p14:tracePt t="37844" x="7226300" y="4114800"/>
          <p14:tracePt t="37860" x="7232650" y="4114800"/>
          <p14:tracePt t="37872" x="7258050" y="4133850"/>
          <p14:tracePt t="37889" x="7289800" y="4152900"/>
          <p14:tracePt t="37906" x="7327900" y="4178300"/>
          <p14:tracePt t="37922" x="7353300" y="4197350"/>
          <p14:tracePt t="37939" x="7378700" y="4203700"/>
          <p14:tracePt t="37956" x="7404100" y="4216400"/>
          <p14:tracePt t="37972" x="7423150" y="4229100"/>
          <p14:tracePt t="37989" x="7448550" y="4235450"/>
          <p14:tracePt t="38006" x="7524750" y="4241800"/>
          <p14:tracePt t="38023" x="7569200" y="4248150"/>
          <p14:tracePt t="38039" x="7620000" y="4254500"/>
          <p14:tracePt t="38056" x="7708900" y="4273550"/>
          <p14:tracePt t="38072" x="7753350" y="4279900"/>
          <p14:tracePt t="38089" x="7785100" y="4279900"/>
          <p14:tracePt t="38107" x="7810500" y="4279900"/>
          <p14:tracePt t="38130" x="7816850" y="4279900"/>
          <p14:tracePt t="38139" x="7823200" y="4279900"/>
          <p14:tracePt t="38156" x="7848600" y="4286250"/>
          <p14:tracePt t="38172" x="7924800" y="4286250"/>
          <p14:tracePt t="38189" x="7988300" y="4292600"/>
          <p14:tracePt t="38205" x="8045450" y="4298950"/>
          <p14:tracePt t="38222" x="8096250" y="4298950"/>
          <p14:tracePt t="38239" x="8134350" y="4298950"/>
          <p14:tracePt t="38255" x="8166100" y="4298950"/>
          <p14:tracePt t="38272" x="8204200" y="4298950"/>
          <p14:tracePt t="38289" x="8242300" y="4298950"/>
          <p14:tracePt t="38305" x="8274050" y="4298950"/>
          <p14:tracePt t="38322" x="8337550" y="4298950"/>
          <p14:tracePt t="38338" x="8394700" y="4298950"/>
          <p14:tracePt t="38356" x="8464550" y="4273550"/>
          <p14:tracePt t="38373" x="8547100" y="4248150"/>
          <p14:tracePt t="38388" x="8597900" y="4216400"/>
          <p14:tracePt t="38405" x="8642350" y="4197350"/>
          <p14:tracePt t="38424" x="8718550" y="4146550"/>
          <p14:tracePt t="38438" x="8775700" y="4108450"/>
          <p14:tracePt t="38456" x="8820150" y="4089400"/>
          <p14:tracePt t="38472" x="8864600" y="4057650"/>
          <p14:tracePt t="38474" x="8890000" y="4025900"/>
          <p14:tracePt t="38488" x="8947150" y="3956050"/>
          <p14:tracePt t="38505" x="9004300" y="3879850"/>
          <p14:tracePt t="38522" x="9048750" y="3797300"/>
          <p14:tracePt t="38538" x="9112250" y="3689350"/>
          <p14:tracePt t="38555" x="9137650" y="3632200"/>
          <p14:tracePt t="38572" x="9163050" y="3575050"/>
          <p14:tracePt t="38589" x="9182100" y="3517900"/>
          <p14:tracePt t="38605" x="9194800" y="3460750"/>
          <p14:tracePt t="38622" x="9207500" y="3409950"/>
          <p14:tracePt t="38640" x="9207500" y="3346450"/>
          <p14:tracePt t="38655" x="9207500" y="3289300"/>
          <p14:tracePt t="38673" x="9207500" y="3238500"/>
          <p14:tracePt t="38689" x="9194800" y="3175000"/>
          <p14:tracePt t="38705" x="9175750" y="3136900"/>
          <p14:tracePt t="38722" x="9156700" y="3098800"/>
          <p14:tracePt t="38738" x="9131300" y="3079750"/>
          <p14:tracePt t="38755" x="9086850" y="3041650"/>
          <p14:tracePt t="38771" x="9048750" y="3009900"/>
          <p14:tracePt t="38788" x="9017000" y="2990850"/>
          <p14:tracePt t="38805" x="8966200" y="2946400"/>
          <p14:tracePt t="38821" x="8915400" y="2914650"/>
          <p14:tracePt t="38838" x="8870950" y="2876550"/>
          <p14:tracePt t="38855" x="8813800" y="2832100"/>
          <p14:tracePt t="38871" x="8782050" y="2813050"/>
          <p14:tracePt t="38888" x="8750300" y="2794000"/>
          <p14:tracePt t="38905" x="8712200" y="2774950"/>
          <p14:tracePt t="38921" x="8667750" y="2762250"/>
          <p14:tracePt t="38939" x="8604250" y="2749550"/>
          <p14:tracePt t="38955" x="8509000" y="2755900"/>
          <p14:tracePt t="38971" x="8445500" y="2762250"/>
          <p14:tracePt t="38988" x="8382000" y="2781300"/>
          <p14:tracePt t="39005" x="8248650" y="2819400"/>
          <p14:tracePt t="39022" x="8159750" y="2838450"/>
          <p14:tracePt t="39038" x="8058150" y="2863850"/>
          <p14:tracePt t="39055" x="7918450" y="2901950"/>
          <p14:tracePt t="39071" x="7696200" y="2946400"/>
          <p14:tracePt t="39088" x="7537450" y="2984500"/>
          <p14:tracePt t="39105" x="7416800" y="3003550"/>
          <p14:tracePt t="39109" x="7359650" y="3009900"/>
          <p14:tracePt t="39121" x="7277100" y="3028950"/>
          <p14:tracePt t="39138" x="7219950" y="3041650"/>
          <p14:tracePt t="39155" x="7194550" y="3048000"/>
          <p14:tracePt t="39171" x="7156450" y="3060700"/>
          <p14:tracePt t="39188" x="7143750" y="3067050"/>
          <p14:tracePt t="39205" x="7118350" y="3079750"/>
          <p14:tracePt t="39221" x="7086600" y="3092450"/>
          <p14:tracePt t="39238" x="7067550" y="3117850"/>
          <p14:tracePt t="39254" x="7035800" y="3162300"/>
          <p14:tracePt t="39271" x="7004050" y="3206750"/>
          <p14:tracePt t="39288" x="6997700" y="3232150"/>
          <p14:tracePt t="39304" x="6985000" y="3276600"/>
          <p14:tracePt t="39321" x="6978650" y="3371850"/>
          <p14:tracePt t="39338" x="6978650" y="3454400"/>
          <p14:tracePt t="39354" x="6978650" y="3536950"/>
          <p14:tracePt t="39371" x="6985000" y="3613150"/>
          <p14:tracePt t="39373" x="6991350" y="3663950"/>
          <p14:tracePt t="39387" x="7010400" y="3740150"/>
          <p14:tracePt t="39404" x="7029450" y="3810000"/>
          <p14:tracePt t="39421" x="7042150" y="3867150"/>
          <p14:tracePt t="39437" x="7073900" y="3956050"/>
          <p14:tracePt t="39454" x="7092950" y="4006850"/>
          <p14:tracePt t="39471" x="7099300" y="4051300"/>
          <p14:tracePt t="39488" x="7112000" y="4089400"/>
          <p14:tracePt t="39504" x="7112000" y="4114800"/>
          <p14:tracePt t="39521" x="7112000" y="4140200"/>
          <p14:tracePt t="39537" x="7112000" y="4171950"/>
          <p14:tracePt t="39554" x="7112000" y="4197350"/>
          <p14:tracePt t="39571" x="7118350" y="4216400"/>
          <p14:tracePt t="39588" x="7124700" y="4241800"/>
          <p14:tracePt t="39604" x="7131050" y="4254500"/>
          <p14:tracePt t="39621" x="7137400" y="4273550"/>
          <p14:tracePt t="39625" x="7143750" y="4279900"/>
          <p14:tracePt t="39637" x="7150100" y="4305300"/>
          <p14:tracePt t="39654" x="7162800" y="4318000"/>
          <p14:tracePt t="39671" x="7175500" y="4337050"/>
          <p14:tracePt t="39687" x="7181850" y="4349750"/>
          <p14:tracePt t="39689" x="7188200" y="4349750"/>
          <p14:tracePt t="39704" x="7188200" y="4356100"/>
          <p14:tracePt t="39765" x="7194550" y="4362450"/>
          <p14:tracePt t="39828" x="7200900" y="4362450"/>
          <p14:tracePt t="39864" x="7207250" y="4362450"/>
          <p14:tracePt t="40706" x="7207250" y="4356100"/>
          <p14:tracePt t="40719" x="7213600" y="4349750"/>
          <p14:tracePt t="40725" x="7213600" y="4343400"/>
          <p14:tracePt t="40736" x="7226300" y="4318000"/>
          <p14:tracePt t="40753" x="7251700" y="4203700"/>
          <p14:tracePt t="40786" x="7264400" y="4083050"/>
          <p14:tracePt t="40820" x="7264400" y="3917950"/>
          <p14:tracePt t="40824" x="7264400" y="3879850"/>
          <p14:tracePt t="40854" x="7264400" y="3790950"/>
          <p14:tracePt t="40869" x="7270750" y="3740150"/>
          <p14:tracePt t="40886" x="7270750" y="3683000"/>
          <p14:tracePt t="40904" x="7277100" y="3613150"/>
          <p14:tracePt t="40919" x="7283450" y="3581400"/>
          <p14:tracePt t="40936" x="7296150" y="3556000"/>
          <p14:tracePt t="40953" x="7302500" y="3530600"/>
          <p14:tracePt t="40955" x="7302500" y="3511550"/>
          <p14:tracePt t="40969" x="7321550" y="3467100"/>
          <p14:tracePt t="40986" x="7340600" y="3409950"/>
          <p14:tracePt t="41003" x="7372350" y="3346450"/>
          <p14:tracePt t="41019" x="7429500" y="3232150"/>
          <p14:tracePt t="41036" x="7480300" y="3162300"/>
          <p14:tracePt t="41053" x="7518400" y="3098800"/>
          <p14:tracePt t="41069" x="7562850" y="3048000"/>
          <p14:tracePt t="41086" x="7594600" y="3022600"/>
          <p14:tracePt t="41103" x="7626350" y="3003550"/>
          <p14:tracePt t="41119" x="7696200" y="2965450"/>
          <p14:tracePt t="41136" x="7791450" y="2940050"/>
          <p14:tracePt t="41153" x="7874000" y="2914650"/>
          <p14:tracePt t="41169" x="7975600" y="2882900"/>
          <p14:tracePt t="41186" x="8032750" y="2857500"/>
          <p14:tracePt t="41203" x="8102600" y="2838450"/>
          <p14:tracePt t="41220" x="8223250" y="2806700"/>
          <p14:tracePt t="41236" x="8350250" y="2781300"/>
          <p14:tracePt t="41253" x="8509000" y="2743200"/>
          <p14:tracePt t="41271" x="8699500" y="2711450"/>
          <p14:tracePt t="41286" x="8813800" y="2711450"/>
          <p14:tracePt t="41302" x="8915400" y="2711450"/>
          <p14:tracePt t="41319" x="9004300" y="2711450"/>
          <p14:tracePt t="41336" x="9124950" y="2711450"/>
          <p14:tracePt t="41352" x="9188450" y="2711450"/>
          <p14:tracePt t="41370" x="9239250" y="2711450"/>
          <p14:tracePt t="41386" x="9334500" y="2711450"/>
          <p14:tracePt t="41402" x="9417050" y="2724150"/>
          <p14:tracePt t="41420" x="9505950" y="2730500"/>
          <p14:tracePt t="41436" x="9677400" y="2762250"/>
          <p14:tracePt t="41452" x="9791700" y="2787650"/>
          <p14:tracePt t="41469" x="9899650" y="2819400"/>
          <p14:tracePt t="41486" x="10045700" y="2870200"/>
          <p14:tracePt t="41502" x="10109200" y="2889250"/>
          <p14:tracePt t="41519" x="10160000" y="2901950"/>
          <p14:tracePt t="41536" x="10248900" y="2933700"/>
          <p14:tracePt t="41552" x="10318750" y="2946400"/>
          <p14:tracePt t="41569" x="10401300" y="2971800"/>
          <p14:tracePt t="41587" x="10534650" y="3028950"/>
          <p14:tracePt t="41602" x="10636250" y="3060700"/>
          <p14:tracePt t="41619" x="10718800" y="3098800"/>
          <p14:tracePt t="41637" x="10795000" y="3143250"/>
          <p14:tracePt t="41652" x="10839450" y="3181350"/>
          <p14:tracePt t="41669" x="10871200" y="3200400"/>
          <p14:tracePt t="41674" x="10883900" y="3213100"/>
          <p14:tracePt t="41685" x="10896600" y="3219450"/>
          <p14:tracePt t="42043" x="10947400" y="3232150"/>
          <p14:tracePt t="42049" x="11010900" y="3251200"/>
          <p14:tracePt t="42054" x="11068050" y="3276600"/>
          <p14:tracePt t="42068" x="11163300" y="3308350"/>
          <p14:tracePt t="42085" x="11239500" y="3340100"/>
          <p14:tracePt t="42102" x="11283950" y="3352800"/>
          <p14:tracePt t="42118" x="11315700" y="3371850"/>
          <p14:tracePt t="42152" x="11322050" y="3378200"/>
          <p14:tracePt t="42185" x="11341100" y="3397250"/>
          <p14:tracePt t="42220" x="11404600" y="3556000"/>
          <p14:tracePt t="42235" x="11410950" y="3625850"/>
          <p14:tracePt t="42252" x="11410950" y="3689350"/>
          <p14:tracePt t="42268" x="11410950" y="3733800"/>
          <p14:tracePt t="42285" x="11410950" y="3797300"/>
          <p14:tracePt t="42302" x="11410950" y="3835400"/>
          <p14:tracePt t="42318" x="11398250" y="3886200"/>
          <p14:tracePt t="42335" x="11360150" y="3981450"/>
          <p14:tracePt t="42352" x="11334750" y="4038600"/>
          <p14:tracePt t="42368" x="11315700" y="4095750"/>
          <p14:tracePt t="42385" x="11283950" y="4159250"/>
          <p14:tracePt t="42401" x="11258550" y="4197350"/>
          <p14:tracePt t="42418" x="11233150" y="4241800"/>
          <p14:tracePt t="42435" x="11195050" y="4279900"/>
          <p14:tracePt t="42452" x="11169650" y="4318000"/>
          <p14:tracePt t="42468" x="11137900" y="4343400"/>
          <p14:tracePt t="42485" x="11093450" y="4375150"/>
          <p14:tracePt t="42501" x="10991850" y="4419600"/>
          <p14:tracePt t="42518" x="10934700" y="4438650"/>
          <p14:tracePt t="42537" x="10871200" y="4457700"/>
          <p14:tracePt t="42551" x="10826750" y="4464050"/>
          <p14:tracePt t="42568" x="10782300" y="4470400"/>
          <p14:tracePt t="42587" x="10725150" y="4476750"/>
          <p14:tracePt t="42602" x="10687050" y="4476750"/>
          <p14:tracePt t="42619" x="10648950" y="4476750"/>
          <p14:tracePt t="42635" x="10604500" y="4476750"/>
          <p14:tracePt t="42652" x="10553700" y="4476750"/>
          <p14:tracePt t="42668" x="10521950" y="4476750"/>
          <p14:tracePt t="42684" x="10490200" y="4476750"/>
          <p14:tracePt t="42702" x="10452100" y="4476750"/>
          <p14:tracePt t="42718" x="10433050" y="4483100"/>
          <p14:tracePt t="42734" x="10407650" y="4483100"/>
          <p14:tracePt t="42753" x="10344150" y="4483100"/>
          <p14:tracePt t="42769" x="10287000" y="4483100"/>
          <p14:tracePt t="42785" x="10229850" y="4483100"/>
          <p14:tracePt t="42803" x="10179050" y="4483100"/>
          <p14:tracePt t="42818" x="10147300" y="4483100"/>
          <p14:tracePt t="42835" x="10109200" y="4483100"/>
          <p14:tracePt t="42851" x="10026650" y="4483100"/>
          <p14:tracePt t="42868" x="9963150" y="4483100"/>
          <p14:tracePt t="42884" x="9906000" y="4483100"/>
          <p14:tracePt t="42901" x="9842500" y="4476750"/>
          <p14:tracePt t="42918" x="9766300" y="4457700"/>
          <p14:tracePt t="42935" x="9702800" y="4451350"/>
          <p14:tracePt t="42951" x="9652000" y="4438650"/>
          <p14:tracePt t="42967" x="9582150" y="4432300"/>
          <p14:tracePt t="42985" x="9518650" y="4432300"/>
          <p14:tracePt t="43001" x="9474200" y="4425950"/>
          <p14:tracePt t="43017" x="9436100" y="4425950"/>
          <p14:tracePt t="43034" x="9429750" y="4425950"/>
          <p14:tracePt t="43051" x="9423400" y="4425950"/>
          <p14:tracePt t="43067" x="9417050" y="4425950"/>
          <p14:tracePt t="43106" x="9410700" y="4425950"/>
          <p14:tracePt t="43135" x="9410700" y="4419600"/>
          <p14:tracePt t="43662" x="9410700" y="4413250"/>
          <p14:tracePt t="43666" x="9410700" y="4400550"/>
          <p14:tracePt t="43671" x="9417050" y="4375150"/>
          <p14:tracePt t="43683" x="9423400" y="4356100"/>
          <p14:tracePt t="43700" x="9442450" y="4279900"/>
          <p14:tracePt t="43717" x="9461500" y="4216400"/>
          <p14:tracePt t="43734" x="9467850" y="4152900"/>
          <p14:tracePt t="43767" x="9486900" y="4013200"/>
          <p14:tracePt t="43802" x="9512300" y="3911600"/>
          <p14:tracePt t="43834" x="9512300" y="3886200"/>
          <p14:tracePt t="43852" x="9512300" y="3879850"/>
          <p14:tracePt t="43883" x="9518650" y="3879850"/>
          <p14:tracePt t="43900" x="9518650" y="3873500"/>
          <p14:tracePt t="43917" x="9544050" y="3835400"/>
          <p14:tracePt t="43934" x="9550400" y="3810000"/>
          <p14:tracePt t="43950" x="9556750" y="3790950"/>
          <p14:tracePt t="43967" x="9563100" y="3771900"/>
          <p14:tracePt t="43984" x="9563100" y="3765550"/>
          <p14:tracePt t="44000" x="9563100" y="3759200"/>
          <p14:tracePt t="44064" x="9569450" y="3752850"/>
          <p14:tracePt t="44068" x="9575800" y="3746500"/>
          <p14:tracePt t="44083" x="9582150" y="3721100"/>
          <p14:tracePt t="44100" x="9588500" y="3689350"/>
          <p14:tracePt t="44119" x="9594850" y="3657600"/>
          <p14:tracePt t="44133" x="9594850" y="3644900"/>
          <p14:tracePt t="44150" x="9594850" y="3638550"/>
          <p14:tracePt t="44183" x="9594850" y="3632200"/>
          <p14:tracePt t="44214" x="9594850" y="3625850"/>
          <p14:tracePt t="44219" x="9594850" y="3619500"/>
          <p14:tracePt t="44233" x="9575800" y="3606800"/>
          <p14:tracePt t="44250" x="9410700" y="3549650"/>
          <p14:tracePt t="44267" x="9131300" y="3517900"/>
          <p14:tracePt t="44283" x="8769350" y="3505200"/>
          <p14:tracePt t="44300" x="8540750" y="3498850"/>
          <p14:tracePt t="44317" x="8343900" y="3492500"/>
          <p14:tracePt t="44333" x="8153400" y="3479800"/>
          <p14:tracePt t="44350" x="8051800" y="3479800"/>
          <p14:tracePt t="44366" x="7969250" y="3479800"/>
          <p14:tracePt t="44383" x="7835900" y="3505200"/>
          <p14:tracePt t="44400" x="7772400" y="3517900"/>
          <p14:tracePt t="44417" x="7708900" y="3530600"/>
          <p14:tracePt t="44435" x="7658100" y="3549650"/>
          <p14:tracePt t="44450" x="7645400" y="3549650"/>
          <p14:tracePt t="44466" x="7632700" y="3549650"/>
          <p14:tracePt t="44483" x="7626350" y="3549650"/>
          <p14:tracePt t="44516" x="7620000" y="3549650"/>
          <p14:tracePt t="44533" x="7613650" y="3549650"/>
          <p14:tracePt t="44549" x="7588250" y="3530600"/>
          <p14:tracePt t="44566" x="7562850" y="3511550"/>
          <p14:tracePt t="44583" x="7543800" y="3498850"/>
          <p14:tracePt t="44600" x="7518400" y="3473450"/>
          <p14:tracePt t="44616" x="7505700" y="3460750"/>
          <p14:tracePt t="44633" x="7499350" y="3454400"/>
          <p14:tracePt t="44649" x="7493000" y="3454400"/>
          <p14:tracePt t="44666" x="7486650" y="3454400"/>
          <p14:tracePt t="44683" x="7480300" y="3454400"/>
          <p14:tracePt t="44725" x="7473950" y="3454400"/>
          <p14:tracePt t="44854" x="7480300" y="3454400"/>
          <p14:tracePt t="44858" x="7505700" y="3454400"/>
          <p14:tracePt t="44866" x="7524750" y="3454400"/>
          <p14:tracePt t="44882" x="7569200" y="3454400"/>
          <p14:tracePt t="44899" x="7620000" y="3460750"/>
          <p14:tracePt t="44916" x="7702550" y="3479800"/>
          <p14:tracePt t="44932" x="7797800" y="3505200"/>
          <p14:tracePt t="44949" x="7886700" y="3517900"/>
          <p14:tracePt t="44966" x="8007350" y="3549650"/>
          <p14:tracePt t="44982" x="8077200" y="3575050"/>
          <p14:tracePt t="44999" x="8153400" y="3613150"/>
          <p14:tracePt t="45017" x="8255000" y="3657600"/>
          <p14:tracePt t="45032" x="8312150" y="3683000"/>
          <p14:tracePt t="45049" x="8375650" y="3708400"/>
          <p14:tracePt t="45066" x="8502650" y="3746500"/>
          <p14:tracePt t="45082" x="8585200" y="3759200"/>
          <p14:tracePt t="45100" x="8648700" y="3765550"/>
          <p14:tracePt t="45116" x="8712200" y="3765550"/>
          <p14:tracePt t="45132" x="8826500" y="3778250"/>
          <p14:tracePt t="45149" x="8883650" y="3784600"/>
          <p14:tracePt t="45166" x="8985250" y="3784600"/>
          <p14:tracePt t="45183" x="9188450" y="3784600"/>
          <p14:tracePt t="45199" x="9309100" y="3784600"/>
          <p14:tracePt t="45204" x="9372600" y="3784600"/>
          <p14:tracePt t="45216" x="9429750" y="3784600"/>
          <p14:tracePt t="45232" x="9537700" y="3784600"/>
          <p14:tracePt t="45250" x="9601200" y="3778250"/>
          <p14:tracePt t="45266" x="9683750" y="3778250"/>
          <p14:tracePt t="45282" x="9829800" y="3771900"/>
          <p14:tracePt t="45299" x="9944100" y="3759200"/>
          <p14:tracePt t="45315" x="10058400" y="3740150"/>
          <p14:tracePt t="45334" x="10160000" y="3733800"/>
          <p14:tracePt t="45349" x="10204450" y="3721100"/>
          <p14:tracePt t="45366" x="10242550" y="3721100"/>
          <p14:tracePt t="45383" x="10312400" y="3708400"/>
          <p14:tracePt t="45399" x="10382250" y="3695700"/>
          <p14:tracePt t="45415" x="10464800" y="3683000"/>
          <p14:tracePt t="45433" x="10629900" y="3657600"/>
          <p14:tracePt t="45449" x="10718800" y="3632200"/>
          <p14:tracePt t="45466" x="10788650" y="3606800"/>
          <p14:tracePt t="45482" x="10852150" y="3587750"/>
          <p14:tracePt t="45498" x="10915650" y="3568700"/>
          <p14:tracePt t="45516" x="10960100" y="3556000"/>
          <p14:tracePt t="45532" x="10998200" y="3530600"/>
          <p14:tracePt t="45549" x="11049000" y="3511550"/>
          <p14:tracePt t="45565" x="11087100" y="3486150"/>
          <p14:tracePt t="45582" x="11131550" y="3467100"/>
          <p14:tracePt t="45600" x="11188700" y="3422650"/>
          <p14:tracePt t="45616" x="11226800" y="3384550"/>
          <p14:tracePt t="45632" x="11258550" y="3340100"/>
          <p14:tracePt t="45650" x="11303000" y="3295650"/>
          <p14:tracePt t="45665" x="11322050" y="3270250"/>
          <p14:tracePt t="45682" x="11347450" y="3244850"/>
          <p14:tracePt t="45700" x="11360150" y="3219450"/>
          <p14:tracePt t="45715" x="11360150" y="3213100"/>
          <p14:tracePt t="45732" x="11360150" y="3206750"/>
          <p14:tracePt t="45749" x="11360150" y="3200400"/>
          <p14:tracePt t="45788" x="11360150" y="3194050"/>
          <p14:tracePt t="45793" x="11360150" y="3187700"/>
          <p14:tracePt t="45800" x="11360150" y="3181350"/>
          <p14:tracePt t="45815" x="11322050" y="3130550"/>
          <p14:tracePt t="45832" x="11214100" y="3073400"/>
          <p14:tracePt t="45849" x="11093450" y="3022600"/>
          <p14:tracePt t="45865" x="10979150" y="2990850"/>
          <p14:tracePt t="45882" x="10915650" y="2978150"/>
          <p14:tracePt t="45898" x="10845800" y="2971800"/>
          <p14:tracePt t="45915" x="10718800" y="2946400"/>
          <p14:tracePt t="45932" x="10598150" y="2940050"/>
          <p14:tracePt t="45949" x="10426700" y="2927350"/>
          <p14:tracePt t="45965" x="10102850" y="2921000"/>
          <p14:tracePt t="45981" x="9867900" y="2921000"/>
          <p14:tracePt t="45998" x="9645650" y="2921000"/>
          <p14:tracePt t="46016" x="9385300" y="2921000"/>
          <p14:tracePt t="46032" x="9220200" y="2921000"/>
          <p14:tracePt t="46049" x="9074150" y="2927350"/>
          <p14:tracePt t="46066" x="8877300" y="2927350"/>
          <p14:tracePt t="46081" x="8750300" y="2927350"/>
          <p14:tracePt t="46098" x="8610600" y="2927350"/>
          <p14:tracePt t="46115" x="8483600" y="2933700"/>
          <p14:tracePt t="46131" x="8286750" y="2965450"/>
          <p14:tracePt t="46148" x="8178800" y="2971800"/>
          <p14:tracePt t="46165" x="8077200" y="2990850"/>
          <p14:tracePt t="46182" x="7937500" y="3003550"/>
          <p14:tracePt t="46198" x="7854950" y="3009900"/>
          <p14:tracePt t="46214" x="7791450" y="3022600"/>
          <p14:tracePt t="46218" x="7759700" y="3028950"/>
          <p14:tracePt t="46231" x="7696200" y="3035300"/>
          <p14:tracePt t="46248" x="7651750" y="3060700"/>
          <p14:tracePt t="46266" x="7613650" y="3073400"/>
          <p14:tracePt t="46281" x="7550150" y="3124200"/>
          <p14:tracePt t="46298" x="7493000" y="3155950"/>
          <p14:tracePt t="46315" x="7442200" y="3187700"/>
          <p14:tracePt t="46332" x="7404100" y="3213100"/>
          <p14:tracePt t="46348" x="7378700" y="3225800"/>
          <p14:tracePt t="46366" x="7359650" y="3232150"/>
          <p14:tracePt t="46382" x="7340600" y="3244850"/>
          <p14:tracePt t="46398" x="7315200" y="3257550"/>
          <p14:tracePt t="46414" x="7308850" y="3257550"/>
          <p14:tracePt t="46431" x="7302500" y="3257550"/>
          <p14:tracePt t="46448" x="7296150" y="3257550"/>
          <p14:tracePt t="46560" x="7296150" y="3263900"/>
          <p14:tracePt t="46587" x="7296150" y="3270250"/>
          <p14:tracePt t="46624" x="7296150" y="3276600"/>
          <p14:tracePt t="47139" x="7302500" y="3289300"/>
          <p14:tracePt t="47147" x="7321550" y="3302000"/>
          <p14:tracePt t="47152" x="7346950" y="3327400"/>
          <p14:tracePt t="47164" x="7359650" y="3340100"/>
          <p14:tracePt t="47180" x="7416800" y="3390900"/>
          <p14:tracePt t="47197" x="7448550" y="3422650"/>
          <p14:tracePt t="47214" x="7480300" y="3435350"/>
          <p14:tracePt t="47247" x="7518400" y="3473450"/>
          <p14:tracePt t="47252" x="7524750" y="3473450"/>
          <p14:tracePt t="47281" x="7543800" y="3479800"/>
          <p14:tracePt t="47332" x="7550150" y="3486150"/>
          <p14:tracePt t="47347" x="7562850" y="3492500"/>
          <p14:tracePt t="47364" x="7581900" y="3505200"/>
          <p14:tracePt t="47383" x="7620000" y="3511550"/>
          <p14:tracePt t="47397" x="7632700" y="3530600"/>
          <p14:tracePt t="47414" x="7658100" y="3536950"/>
          <p14:tracePt t="47430" x="7670800" y="3543300"/>
          <p14:tracePt t="47447" x="7689850" y="3562350"/>
          <p14:tracePt t="47464" x="7702550" y="3568700"/>
          <p14:tracePt t="47480" x="7721600" y="3575050"/>
          <p14:tracePt t="47497" x="7740650" y="3581400"/>
          <p14:tracePt t="47513" x="7753350" y="3581400"/>
          <p14:tracePt t="47531" x="7759700" y="3587750"/>
          <p14:tracePt t="47547" x="7766050" y="3587750"/>
          <p14:tracePt t="47565" x="7772400" y="3587750"/>
          <p14:tracePt t="47666" x="7778750" y="3587750"/>
          <p14:tracePt t="48011" x="7778750" y="3594100"/>
          <p14:tracePt t="48082" x="7778750" y="3600450"/>
          <p14:tracePt t="48110" x="7778750" y="3606800"/>
          <p14:tracePt t="48124" x="7778750" y="3613150"/>
          <p14:tracePt t="48129" x="7778750" y="3619500"/>
          <p14:tracePt t="48163" x="7772400" y="3657600"/>
          <p14:tracePt t="48196" x="7759700" y="3695700"/>
          <p14:tracePt t="48231" x="7753350" y="3740150"/>
          <p14:tracePt t="48246" x="7740650" y="3765550"/>
          <p14:tracePt t="48263" x="7740650" y="3778250"/>
          <p14:tracePt t="48267" x="7740650" y="3784600"/>
          <p14:tracePt t="48279" x="7734300" y="3797300"/>
          <p14:tracePt t="48296" x="7734300" y="3816350"/>
          <p14:tracePt t="48313" x="7727950" y="3841750"/>
          <p14:tracePt t="48330" x="7721600" y="3873500"/>
          <p14:tracePt t="48346" x="7715250" y="3898900"/>
          <p14:tracePt t="48363" x="7702550" y="3924300"/>
          <p14:tracePt t="48379" x="7702550" y="3949700"/>
          <p14:tracePt t="48396" x="7696200" y="3975100"/>
          <p14:tracePt t="48413" x="7696200" y="3994150"/>
          <p14:tracePt t="48429" x="7689850" y="4013200"/>
          <p14:tracePt t="48446" x="7689850" y="4019550"/>
          <p14:tracePt t="48462" x="7689850" y="4025900"/>
          <p14:tracePt t="48491" x="7689850" y="4032250"/>
          <p14:tracePt t="48565" x="7689850" y="4038600"/>
          <p14:tracePt t="49412" x="7670800" y="4025900"/>
          <p14:tracePt t="49417" x="7645400" y="4000500"/>
          <p14:tracePt t="49428" x="7626350" y="3981450"/>
          <p14:tracePt t="49445" x="7562850" y="3930650"/>
          <p14:tracePt t="49462" x="7512050" y="3892550"/>
          <p14:tracePt t="49479" x="7461250" y="3854450"/>
          <p14:tracePt t="49495" x="7404100" y="3797300"/>
          <p14:tracePt t="49529" x="7366000" y="3752850"/>
          <p14:tracePt t="49562" x="7346950" y="3708400"/>
          <p14:tracePt t="49597" x="7346950" y="3689350"/>
          <p14:tracePt t="49657" x="7346950" y="3683000"/>
          <p14:tracePt t="49670" x="7346950" y="3676650"/>
          <p14:tracePt t="49674" x="7346950" y="3657600"/>
          <p14:tracePt t="49682" x="7346950" y="3638550"/>
          <p14:tracePt t="49694" x="7353300" y="3613150"/>
          <p14:tracePt t="49711" x="7359650" y="3568700"/>
          <p14:tracePt t="49728" x="7359650" y="3549650"/>
          <p14:tracePt t="49745" x="7359650" y="3536950"/>
          <p14:tracePt t="49761" x="7359650" y="3530600"/>
          <p14:tracePt t="49844" x="7359650" y="3524250"/>
          <p14:tracePt t="49880" x="7366000" y="3524250"/>
          <p14:tracePt t="49885" x="7378700" y="3511550"/>
          <p14:tracePt t="49894" x="7391400" y="3498850"/>
          <p14:tracePt t="49912" x="7461250" y="3473450"/>
          <p14:tracePt t="49928" x="7505700" y="3454400"/>
          <p14:tracePt t="49944" x="7556500" y="3441700"/>
          <p14:tracePt t="49961" x="7620000" y="3429000"/>
          <p14:tracePt t="49978" x="7702550" y="3409950"/>
          <p14:tracePt t="49995" x="7753350" y="3409950"/>
          <p14:tracePt t="50011" x="7791450" y="3403600"/>
          <p14:tracePt t="50028" x="7854950" y="3403600"/>
          <p14:tracePt t="50044" x="7905750" y="3403600"/>
          <p14:tracePt t="50061" x="7962900" y="3397250"/>
          <p14:tracePt t="50078" x="8032750" y="3397250"/>
          <p14:tracePt t="50095" x="8083550" y="3397250"/>
          <p14:tracePt t="50111" x="8140700" y="3390900"/>
          <p14:tracePt t="50129" x="8248650" y="3390900"/>
          <p14:tracePt t="50145" x="8356600" y="3390900"/>
          <p14:tracePt t="50162" x="8515350" y="3378200"/>
          <p14:tracePt t="50179" x="8769350" y="3346450"/>
          <p14:tracePt t="50195" x="8934450" y="3327400"/>
          <p14:tracePt t="50212" x="9080500" y="3302000"/>
          <p14:tracePt t="50228" x="9251950" y="3257550"/>
          <p14:tracePt t="50245" x="9366250" y="3219450"/>
          <p14:tracePt t="50261" x="9518650" y="3175000"/>
          <p14:tracePt t="50278" x="9671050" y="3124200"/>
          <p14:tracePt t="50294" x="9886950" y="3067050"/>
          <p14:tracePt t="50311" x="9994900" y="3028950"/>
          <p14:tracePt t="50327" x="10096500" y="3003550"/>
          <p14:tracePt t="50344" x="10255250" y="2984500"/>
          <p14:tracePt t="50361" x="10363200" y="2984500"/>
          <p14:tracePt t="50377" x="10477500" y="2984500"/>
          <p14:tracePt t="50394" x="10642600" y="3016250"/>
          <p14:tracePt t="50411" x="10725150" y="3028950"/>
          <p14:tracePt t="50427" x="10782300" y="3048000"/>
          <p14:tracePt t="50444" x="10871200" y="3086100"/>
          <p14:tracePt t="50461" x="10928350" y="3117850"/>
          <p14:tracePt t="50478" x="10979150" y="3149600"/>
          <p14:tracePt t="50494" x="11087100" y="3225800"/>
          <p14:tracePt t="50511" x="11150600" y="3276600"/>
          <p14:tracePt t="50527" x="11220450" y="3327400"/>
          <p14:tracePt t="50545" x="11290300" y="3397250"/>
          <p14:tracePt t="50560" x="11334750" y="3448050"/>
          <p14:tracePt t="50578" x="11366500" y="3486150"/>
          <p14:tracePt t="50594" x="11385550" y="3517900"/>
          <p14:tracePt t="50611" x="11417300" y="3556000"/>
          <p14:tracePt t="50627" x="11436350" y="3581400"/>
          <p14:tracePt t="50644" x="11455400" y="3600450"/>
          <p14:tracePt t="50661" x="11468100" y="3625850"/>
          <p14:tracePt t="50677" x="11468100" y="3632200"/>
          <p14:tracePt t="50694" x="11468100" y="3644900"/>
          <p14:tracePt t="50711" x="11468100" y="3670300"/>
          <p14:tracePt t="50727" x="11468100" y="3689350"/>
          <p14:tracePt t="50744" x="11468100" y="3721100"/>
          <p14:tracePt t="50760" x="11455400" y="3765550"/>
          <p14:tracePt t="50777" x="11449050" y="3790950"/>
          <p14:tracePt t="50794" x="11430000" y="3816350"/>
          <p14:tracePt t="50810" x="11423650" y="3848100"/>
          <p14:tracePt t="50827" x="11417300" y="3873500"/>
          <p14:tracePt t="50844" x="11398250" y="3898900"/>
          <p14:tracePt t="50861" x="11372850" y="3937000"/>
          <p14:tracePt t="50877" x="11353800" y="3968750"/>
          <p14:tracePt t="50894" x="11341100" y="3987800"/>
          <p14:tracePt t="50910" x="11309350" y="4025900"/>
          <p14:tracePt t="50927" x="11252200" y="4076700"/>
          <p14:tracePt t="50943" x="11201400" y="4108450"/>
          <p14:tracePt t="50960" x="11169650" y="4133850"/>
          <p14:tracePt t="50977" x="11131550" y="4159250"/>
          <p14:tracePt t="50994" x="11106150" y="4171950"/>
          <p14:tracePt t="51011" x="11049000" y="4197350"/>
          <p14:tracePt t="51027" x="10922000" y="4248150"/>
          <p14:tracePt t="51044" x="10814050" y="4279900"/>
          <p14:tracePt t="51060" x="10661650" y="4318000"/>
          <p14:tracePt t="51077" x="10477500" y="4362450"/>
          <p14:tracePt t="51093" x="10375900" y="4375150"/>
          <p14:tracePt t="51110" x="10299700" y="4387850"/>
          <p14:tracePt t="51127" x="10236200" y="4394200"/>
          <p14:tracePt t="51144" x="10109200" y="4425950"/>
          <p14:tracePt t="51161" x="10007600" y="4451350"/>
          <p14:tracePt t="51177" x="9899650" y="4483100"/>
          <p14:tracePt t="51194" x="9696450" y="4527550"/>
          <p14:tracePt t="51210" x="9556750" y="4546600"/>
          <p14:tracePt t="51227" x="9404350" y="4559300"/>
          <p14:tracePt t="51243" x="9188450" y="4565650"/>
          <p14:tracePt t="51260" x="9048750" y="4565650"/>
          <p14:tracePt t="51280" x="8813800" y="4565650"/>
          <p14:tracePt t="51293" x="8655050" y="4559300"/>
          <p14:tracePt t="51310" x="8483600" y="4533900"/>
          <p14:tracePt t="51326" x="8324850" y="4502150"/>
          <p14:tracePt t="51343" x="8108950" y="4445000"/>
          <p14:tracePt t="51360" x="7988300" y="4413250"/>
          <p14:tracePt t="51377" x="7886700" y="4375150"/>
          <p14:tracePt t="51393" x="7772400" y="4337050"/>
          <p14:tracePt t="51410" x="7689850" y="4305300"/>
          <p14:tracePt t="51427" x="7607300" y="4273550"/>
          <p14:tracePt t="51443" x="7518400" y="4222750"/>
          <p14:tracePt t="51460" x="7454900" y="4197350"/>
          <p14:tracePt t="51477" x="7397750" y="4159250"/>
          <p14:tracePt t="51494" x="7340600" y="4127500"/>
          <p14:tracePt t="51510" x="7321550" y="4121150"/>
          <p14:tracePt t="51526" x="7302500" y="4114800"/>
          <p14:tracePt t="51543" x="7296150" y="4114800"/>
          <p14:tracePt t="51560" x="7289800" y="4108450"/>
          <p14:tracePt t="51593" x="7283450" y="4102100"/>
          <p14:tracePt t="51610" x="7270750" y="4083050"/>
          <p14:tracePt t="51626" x="7251700" y="4038600"/>
          <p14:tracePt t="51643" x="7239000" y="3994150"/>
          <p14:tracePt t="51660" x="7219950" y="3924300"/>
          <p14:tracePt t="51676" x="7213600" y="3879850"/>
          <p14:tracePt t="51693" x="7207250" y="3829050"/>
          <p14:tracePt t="51709" x="7194550" y="3740150"/>
          <p14:tracePt t="51726" x="7194550" y="3708400"/>
          <p14:tracePt t="51743" x="7194550" y="3670300"/>
          <p14:tracePt t="51759" x="7207250" y="3625850"/>
          <p14:tracePt t="51776" x="7226300" y="3600450"/>
          <p14:tracePt t="51793" x="7239000" y="3568700"/>
          <p14:tracePt t="51811" x="7251700" y="3543300"/>
          <p14:tracePt t="51833" x="7251700" y="3536950"/>
          <p14:tracePt t="51847" x="7258050" y="3530600"/>
          <p14:tracePt t="51859" x="7277100" y="3524250"/>
          <p14:tracePt t="51876" x="7346950" y="3486150"/>
          <p14:tracePt t="51893" x="7385050" y="3473450"/>
          <p14:tracePt t="51912" x="7480300" y="3435350"/>
          <p14:tracePt t="51926" x="7550150" y="3409950"/>
          <p14:tracePt t="51943" x="7626350" y="3403600"/>
          <p14:tracePt t="51960" x="7677150" y="3397250"/>
          <p14:tracePt t="51976" x="7740650" y="3390900"/>
          <p14:tracePt t="51992" x="7791450" y="3384550"/>
          <p14:tracePt t="52009" x="7867650" y="3384550"/>
          <p14:tracePt t="52026" x="8020050" y="3384550"/>
          <p14:tracePt t="52043" x="8166100" y="3384550"/>
          <p14:tracePt t="52059" x="8299450" y="3384550"/>
          <p14:tracePt t="52076" x="8521700" y="3384550"/>
          <p14:tracePt t="52092" x="8693150" y="3384550"/>
          <p14:tracePt t="52109" x="8902700" y="3384550"/>
          <p14:tracePt t="52126" x="9309100" y="3371850"/>
          <p14:tracePt t="52143" x="9594850" y="3346450"/>
          <p14:tracePt t="52159" x="9823450" y="3340100"/>
          <p14:tracePt t="52177" x="10115550" y="3333750"/>
          <p14:tracePt t="52192" x="10280650" y="3327400"/>
          <p14:tracePt t="52210" x="10433050" y="3327400"/>
          <p14:tracePt t="52226" x="10572750" y="3327400"/>
          <p14:tracePt t="52243" x="10807700" y="3321050"/>
          <p14:tracePt t="52259" x="10941050" y="3314700"/>
          <p14:tracePt t="52276" x="11049000" y="3314700"/>
          <p14:tracePt t="52292" x="11169650" y="3314700"/>
          <p14:tracePt t="52309" x="11220450" y="3321050"/>
          <p14:tracePt t="52325" x="11264900" y="3327400"/>
          <p14:tracePt t="52342" x="11322050" y="3365500"/>
          <p14:tracePt t="52359" x="11379200" y="3397250"/>
          <p14:tracePt t="52376" x="11430000" y="3435350"/>
          <p14:tracePt t="52393" x="11499850" y="3486150"/>
          <p14:tracePt t="52409" x="11518900" y="3511550"/>
          <p14:tracePt t="52426" x="11537950" y="3536950"/>
          <p14:tracePt t="52442" x="11557000" y="3581400"/>
          <p14:tracePt t="52459" x="11563350" y="3594100"/>
          <p14:tracePt t="52476" x="11576050" y="3625850"/>
          <p14:tracePt t="52493" x="11582400" y="3663950"/>
          <p14:tracePt t="52509" x="11582400" y="3708400"/>
          <p14:tracePt t="52526" x="11588750" y="3771900"/>
          <p14:tracePt t="52542" x="11601450" y="3841750"/>
          <p14:tracePt t="52559" x="11601450" y="3937000"/>
          <p14:tracePt t="52576" x="11601450" y="3987800"/>
          <p14:tracePt t="52592" x="11595100" y="4032250"/>
          <p14:tracePt t="52609" x="11582400" y="4070350"/>
          <p14:tracePt t="52625" x="11563350" y="4095750"/>
          <p14:tracePt t="52642" x="11544300" y="4121150"/>
          <p14:tracePt t="52659" x="11487150" y="4165600"/>
          <p14:tracePt t="52675" x="11442700" y="4203700"/>
          <p14:tracePt t="52692" x="11391900" y="4235450"/>
          <p14:tracePt t="52710" x="11328400" y="4279900"/>
          <p14:tracePt t="52725" x="11271250" y="4305300"/>
          <p14:tracePt t="52742" x="11207750" y="4330700"/>
          <p14:tracePt t="52759" x="11112500" y="4381500"/>
          <p14:tracePt t="52775" x="11042650" y="4406900"/>
          <p14:tracePt t="52793" x="10922000" y="4445000"/>
          <p14:tracePt t="52809" x="10750550" y="4495800"/>
          <p14:tracePt t="52825" x="10617200" y="4527550"/>
          <p14:tracePt t="52842" x="10471150" y="4559300"/>
          <p14:tracePt t="52858" x="10312400" y="4578350"/>
          <p14:tracePt t="52875" x="9963150" y="4616450"/>
          <p14:tracePt t="52892" x="9740900" y="4648200"/>
          <p14:tracePt t="52909" x="9537700" y="4660900"/>
          <p14:tracePt t="52925" x="9309100" y="4667250"/>
          <p14:tracePt t="52942" x="9150350" y="4667250"/>
          <p14:tracePt t="52959" x="8997950" y="4641850"/>
          <p14:tracePt t="52975" x="8763000" y="4591050"/>
          <p14:tracePt t="52992" x="8636000" y="4552950"/>
          <p14:tracePt t="53009" x="8534400" y="4527550"/>
          <p14:tracePt t="53026" x="8375650" y="4476750"/>
          <p14:tracePt t="53041" x="8299450" y="4457700"/>
          <p14:tracePt t="53058" x="8216900" y="4432300"/>
          <p14:tracePt t="53076" x="8096250" y="4387850"/>
          <p14:tracePt t="53091" x="8001000" y="4368800"/>
          <p14:tracePt t="53109" x="7924800" y="4349750"/>
          <p14:tracePt t="53125" x="7861300" y="4337050"/>
          <p14:tracePt t="53142" x="7785100" y="4318000"/>
          <p14:tracePt t="53158" x="7740650" y="4305300"/>
          <p14:tracePt t="53177" x="7689850" y="4286250"/>
          <p14:tracePt t="53191" x="7651750" y="4279900"/>
          <p14:tracePt t="53208" x="7594600" y="4260850"/>
          <p14:tracePt t="53225" x="7512050" y="4235450"/>
          <p14:tracePt t="53242" x="7391400" y="4210050"/>
          <p14:tracePt t="53259" x="7321550" y="4184650"/>
          <p14:tracePt t="53275" x="7264400" y="4165600"/>
          <p14:tracePt t="53291" x="7207250" y="4152900"/>
          <p14:tracePt t="53308" x="7181850" y="4152900"/>
          <p14:tracePt t="53324" x="7169150" y="4152900"/>
          <p14:tracePt t="53341" x="7162800" y="4146550"/>
          <p14:tracePt t="53358" x="7156450" y="4146550"/>
          <p14:tracePt t="53375" x="7156450" y="4140200"/>
          <p14:tracePt t="53453" x="7156450" y="4133850"/>
          <p14:tracePt t="55638" x="7150100" y="4121150"/>
          <p14:tracePt t="55642" x="7143750" y="4083050"/>
          <p14:tracePt t="55656" x="7124700" y="4025900"/>
          <p14:tracePt t="55673" x="7092950" y="3956050"/>
          <p14:tracePt t="55689" x="7073900" y="3898900"/>
          <p14:tracePt t="55707" x="7061200" y="3848100"/>
          <p14:tracePt t="55722" x="7048500" y="3810000"/>
          <p14:tracePt t="55756" x="7048500" y="3790950"/>
          <p14:tracePt t="55822" x="7048500" y="3784600"/>
          <p14:tracePt t="55875" x="7048500" y="3778250"/>
          <p14:tracePt t="55879" x="7048500" y="3765550"/>
          <p14:tracePt t="55889" x="7048500" y="3752850"/>
          <p14:tracePt t="55905" x="7067550" y="3708400"/>
          <p14:tracePt t="55923" x="7099300" y="3632200"/>
          <p14:tracePt t="55939" x="7112000" y="3606800"/>
          <p14:tracePt t="55956" x="7118350" y="3587750"/>
          <p14:tracePt t="55973" x="7118350" y="3575050"/>
          <p14:tracePt t="55989" x="7118350" y="3562350"/>
          <p14:tracePt t="56006" x="7131050" y="3536950"/>
          <p14:tracePt t="56024" x="7156450" y="3479800"/>
          <p14:tracePt t="56039" x="7194550" y="3429000"/>
          <p14:tracePt t="56055" x="7207250" y="3397250"/>
          <p14:tracePt t="56072" x="7226300" y="3371850"/>
          <p14:tracePt t="56089" x="7232650" y="3346450"/>
          <p14:tracePt t="56105" x="7232650" y="3340100"/>
          <p14:tracePt t="56141" x="7239000" y="3333750"/>
          <p14:tracePt t="56155" x="7245350" y="3321050"/>
          <p14:tracePt t="56172" x="7277100" y="3295650"/>
          <p14:tracePt t="56189" x="7308850" y="3257550"/>
          <p14:tracePt t="56205" x="7327900" y="3225800"/>
          <p14:tracePt t="56222" x="7340600" y="3213100"/>
          <p14:tracePt t="56238" x="7346950" y="3200400"/>
          <p14:tracePt t="56272" x="7359650" y="3187700"/>
          <p14:tracePt t="56289" x="7448550" y="3136900"/>
          <p14:tracePt t="56305" x="7499350" y="3111500"/>
          <p14:tracePt t="56322" x="7543800" y="3086100"/>
          <p14:tracePt t="56339" x="7588250" y="3060700"/>
          <p14:tracePt t="56355" x="7613650" y="3048000"/>
          <p14:tracePt t="56372" x="7639050" y="3035300"/>
          <p14:tracePt t="56376" x="7664450" y="3022600"/>
          <p14:tracePt t="56388" x="7696200" y="3009900"/>
          <p14:tracePt t="56405" x="7797800" y="2984500"/>
          <p14:tracePt t="56422" x="7880350" y="2971800"/>
          <p14:tracePt t="56439" x="7969250" y="2952750"/>
          <p14:tracePt t="56455" x="8070850" y="2940050"/>
          <p14:tracePt t="56472" x="8128000" y="2933700"/>
          <p14:tracePt t="56489" x="8191500" y="2921000"/>
          <p14:tracePt t="56505" x="8324850" y="2908300"/>
          <p14:tracePt t="56522" x="8407400" y="2895600"/>
          <p14:tracePt t="56538" x="8483600" y="2889250"/>
          <p14:tracePt t="56555" x="8591550" y="2889250"/>
          <p14:tracePt t="56571" x="8642350" y="2889250"/>
          <p14:tracePt t="56588" x="8674100" y="2889250"/>
          <p14:tracePt t="56605" x="8712200" y="2889250"/>
          <p14:tracePt t="56621" x="8737600" y="2889250"/>
          <p14:tracePt t="56639" x="8782050" y="2895600"/>
          <p14:tracePt t="56655" x="8845550" y="2901950"/>
          <p14:tracePt t="56672" x="8934450" y="2901950"/>
          <p14:tracePt t="56688" x="8985250" y="2901950"/>
          <p14:tracePt t="56705" x="9042400" y="2908300"/>
          <p14:tracePt t="56721" x="9156700" y="2908300"/>
          <p14:tracePt t="56739" x="9245600" y="2908300"/>
          <p14:tracePt t="56755" x="9372600" y="2908300"/>
          <p14:tracePt t="56771" x="9563100" y="2921000"/>
          <p14:tracePt t="56788" x="9671050" y="2927350"/>
          <p14:tracePt t="56805" x="9766300" y="2940050"/>
          <p14:tracePt t="56822" x="9867900" y="2946400"/>
          <p14:tracePt t="56838" x="9931400" y="2959100"/>
          <p14:tracePt t="56855" x="9994900" y="2959100"/>
          <p14:tracePt t="56872" x="10083800" y="2978150"/>
          <p14:tracePt t="56888" x="10134600" y="2978150"/>
          <p14:tracePt t="56905" x="10166350" y="2978150"/>
          <p14:tracePt t="56923" x="10210800" y="2978150"/>
          <p14:tracePt t="56938" x="10229850" y="2984500"/>
          <p14:tracePt t="56955" x="10255250" y="2984500"/>
          <p14:tracePt t="56972" x="10299700" y="2984500"/>
          <p14:tracePt t="56988" x="10331450" y="2990850"/>
          <p14:tracePt t="57005" x="10363200" y="2990850"/>
          <p14:tracePt t="57023" x="10401300" y="2997200"/>
          <p14:tracePt t="57038" x="10420350" y="2997200"/>
          <p14:tracePt t="57055" x="10433050" y="2997200"/>
          <p14:tracePt t="57071" x="10445750" y="3003550"/>
          <p14:tracePt t="57088" x="10471150" y="3009900"/>
          <p14:tracePt t="57105" x="10496550" y="3016250"/>
          <p14:tracePt t="57121" x="10534650" y="3016250"/>
          <p14:tracePt t="57138" x="10585450" y="3028950"/>
          <p14:tracePt t="57154" x="10610850" y="3041650"/>
          <p14:tracePt t="57171" x="10629900" y="3048000"/>
          <p14:tracePt t="57188" x="10642600" y="3054350"/>
          <p14:tracePt t="57205" x="10648950" y="3054350"/>
          <p14:tracePt t="57256" x="10655300" y="3060700"/>
          <p14:tracePt t="57260" x="10661650" y="3060700"/>
          <p14:tracePt t="57271" x="10680700" y="3067050"/>
          <p14:tracePt t="57289" x="10712450" y="3079750"/>
          <p14:tracePt t="57304" x="10737850" y="3086100"/>
          <p14:tracePt t="57321" x="10750550" y="3098800"/>
          <p14:tracePt t="57340" x="10763250" y="3098800"/>
          <p14:tracePt t="57354" x="10782300" y="3111500"/>
          <p14:tracePt t="57371" x="10795000" y="3111500"/>
          <p14:tracePt t="57388" x="10801350" y="3124200"/>
          <p14:tracePt t="57404" x="10826750" y="3143250"/>
          <p14:tracePt t="57421" x="10845800" y="3155950"/>
          <p14:tracePt t="57438" x="10858500" y="3168650"/>
          <p14:tracePt t="57454" x="10871200" y="3175000"/>
          <p14:tracePt t="57471" x="10871200" y="3181350"/>
          <p14:tracePt t="57488" x="10877550" y="3181350"/>
          <p14:tracePt t="57521" x="10877550" y="3187700"/>
          <p14:tracePt t="57557" x="10877550" y="3194050"/>
          <p14:tracePt t="57630" x="10877550" y="3200400"/>
          <p14:tracePt t="57680" x="10877550" y="3206750"/>
          <p14:tracePt t="57700" x="10877550" y="3213100"/>
          <p14:tracePt t="57705" x="10871200" y="3213100"/>
          <p14:tracePt t="57712" x="10864850" y="3225800"/>
          <p14:tracePt t="57720" x="10858500" y="3232150"/>
          <p14:tracePt t="57737" x="10839450" y="3244850"/>
          <p14:tracePt t="57754" x="10820400" y="3257550"/>
          <p14:tracePt t="57770" x="10795000" y="3270250"/>
          <p14:tracePt t="57787" x="10775950" y="3276600"/>
          <p14:tracePt t="57804" x="10763250" y="3282950"/>
          <p14:tracePt t="57820" x="10725150" y="3308350"/>
          <p14:tracePt t="57837" x="10668000" y="3321050"/>
          <p14:tracePt t="57854" x="10579100" y="3346450"/>
          <p14:tracePt t="57870" x="10445750" y="3371850"/>
          <p14:tracePt t="57887" x="10375900" y="3384550"/>
          <p14:tracePt t="57903" x="10299700" y="3384550"/>
          <p14:tracePt t="57920" x="10217150" y="3397250"/>
          <p14:tracePt t="57937" x="10058400" y="3397250"/>
          <p14:tracePt t="57954" x="9886950" y="3397250"/>
          <p14:tracePt t="57972" x="9531350" y="3397250"/>
          <p14:tracePt t="57988" x="9309100" y="3397250"/>
          <p14:tracePt t="58003" x="9156700" y="3403600"/>
          <p14:tracePt t="58020" x="9036050" y="3409950"/>
          <p14:tracePt t="58037" x="8890000" y="3409950"/>
          <p14:tracePt t="58054" x="8782050" y="3409950"/>
          <p14:tracePt t="58070" x="8661400" y="3409950"/>
          <p14:tracePt t="58087" x="8477250" y="3409950"/>
          <p14:tracePt t="58104" x="8350250" y="3409950"/>
          <p14:tracePt t="58120" x="8197850" y="3409950"/>
          <p14:tracePt t="58137" x="7988300" y="3422650"/>
          <p14:tracePt t="58153" x="7874000" y="3429000"/>
          <p14:tracePt t="58171" x="7766050" y="3429000"/>
          <p14:tracePt t="58187" x="7651750" y="3429000"/>
          <p14:tracePt t="58203" x="7588250" y="3429000"/>
          <p14:tracePt t="58220" x="7524750" y="3435350"/>
          <p14:tracePt t="58237" x="7385050" y="3441700"/>
          <p14:tracePt t="58253" x="7270750" y="3454400"/>
          <p14:tracePt t="58270" x="7156450" y="3454400"/>
          <p14:tracePt t="58288" x="7023100" y="3454400"/>
          <p14:tracePt t="58303" x="6972300" y="3454400"/>
          <p14:tracePt t="58320" x="6940550" y="3454400"/>
          <p14:tracePt t="58337" x="6927850" y="3454400"/>
          <p14:tracePt t="58353" x="6921500" y="3454400"/>
          <p14:tracePt t="58370" x="6915150" y="3454400"/>
          <p14:tracePt t="58505" x="6915150" y="3448050"/>
          <p14:tracePt t="58535" x="6915150" y="3441700"/>
          <p14:tracePt t="58578" x="6915150" y="3435350"/>
          <p14:tracePt t="58584" x="6921500" y="3429000"/>
          <p14:tracePt t="58589" x="6940550" y="3409950"/>
          <p14:tracePt t="58603" x="6972300" y="3365500"/>
          <p14:tracePt t="58620" x="7016750" y="3321050"/>
          <p14:tracePt t="58637" x="7054850" y="3289300"/>
          <p14:tracePt t="58653" x="7080250" y="3263900"/>
          <p14:tracePt t="58670" x="7092950" y="3251200"/>
          <p14:tracePt t="58687" x="7099300" y="3251200"/>
          <p14:tracePt t="58703" x="7112000" y="3232150"/>
          <p14:tracePt t="58719" x="7239000" y="3181350"/>
          <p14:tracePt t="58737" x="7378700" y="3143250"/>
          <p14:tracePt t="58753" x="7493000" y="3105150"/>
          <p14:tracePt t="58770" x="7600950" y="3073400"/>
          <p14:tracePt t="58787" x="7645400" y="3060700"/>
          <p14:tracePt t="58803" x="7683500" y="3060700"/>
          <p14:tracePt t="58820" x="7785100" y="3048000"/>
          <p14:tracePt t="58836" x="7893050" y="3048000"/>
          <p14:tracePt t="58853" x="8045450" y="3048000"/>
          <p14:tracePt t="58870" x="8229600" y="3060700"/>
          <p14:tracePt t="58886" x="8331200" y="3073400"/>
          <p14:tracePt t="58903" x="8420100" y="3073400"/>
          <p14:tracePt t="58907" x="8470900" y="3086100"/>
          <p14:tracePt t="58920" x="8578850" y="3092450"/>
          <p14:tracePt t="58936" x="8731250" y="3098800"/>
          <p14:tracePt t="58953" x="8947150" y="3098800"/>
          <p14:tracePt t="58972" x="9264650" y="3098800"/>
          <p14:tracePt t="58986" x="9417050" y="3098800"/>
          <p14:tracePt t="59002" x="9537700" y="3079750"/>
          <p14:tracePt t="59020" x="9639300" y="3073400"/>
          <p14:tracePt t="59036" x="9791700" y="3067050"/>
          <p14:tracePt t="59053" x="9899650" y="3067050"/>
          <p14:tracePt t="59069" x="10013950" y="3067050"/>
          <p14:tracePt t="59086" x="10172700" y="3067050"/>
          <p14:tracePt t="59103" x="10248900" y="3073400"/>
          <p14:tracePt t="59119" x="10325100" y="3092450"/>
          <p14:tracePt t="59136" x="10407650" y="3105150"/>
          <p14:tracePt t="59153" x="10452100" y="3111500"/>
          <p14:tracePt t="59169" x="10490200" y="3124200"/>
          <p14:tracePt t="59186" x="10534650" y="3136900"/>
          <p14:tracePt t="59203" x="10566400" y="3143250"/>
          <p14:tracePt t="59220" x="10604500" y="3149600"/>
          <p14:tracePt t="59237" x="10648950" y="3155950"/>
          <p14:tracePt t="59253" x="10680700" y="3155950"/>
          <p14:tracePt t="59269" x="10706100" y="3162300"/>
          <p14:tracePt t="59286" x="10731500" y="3162300"/>
          <p14:tracePt t="59302" x="10763250" y="3175000"/>
          <p14:tracePt t="59319" x="10788650" y="3175000"/>
          <p14:tracePt t="59336" x="10801350" y="3181350"/>
          <p14:tracePt t="59353" x="10826750" y="3181350"/>
          <p14:tracePt t="59386" x="10833100" y="3181350"/>
          <p14:tracePt t="59409" x="10845800" y="3181350"/>
          <p14:tracePt t="59419" x="10858500" y="3187700"/>
          <p14:tracePt t="59436" x="10883900" y="3194050"/>
          <p14:tracePt t="59452" x="10909300" y="3194050"/>
          <p14:tracePt t="59469" x="10928350" y="3200400"/>
          <p14:tracePt t="59486" x="10934700" y="3200400"/>
          <p14:tracePt t="59555" x="10941050" y="3200400"/>
          <p14:tracePt t="59635" x="10947400" y="3200400"/>
          <p14:tracePt t="59735" x="10947400" y="3206750"/>
          <p14:tracePt t="59807" x="10947400" y="3213100"/>
          <p14:tracePt t="64932" x="10864850" y="3206750"/>
          <p14:tracePt t="64939" x="10610850" y="3155950"/>
          <p14:tracePt t="64947" x="10344150" y="3067050"/>
          <p14:tracePt t="64964" x="9620250" y="2768600"/>
          <p14:tracePt t="64980" x="7994650" y="1898650"/>
          <p14:tracePt t="64997" x="6635750" y="1181100"/>
          <p14:tracePt t="65014" x="5391150" y="654050"/>
          <p14:tracePt t="65031" x="4464050" y="381000"/>
          <p14:tracePt t="65064" x="3651250" y="215900"/>
          <p14:tracePt t="65097" x="3575050" y="190500"/>
          <p14:tracePt t="65307" x="3435350" y="152400"/>
          <p14:tracePt t="65311" x="3181350" y="76200"/>
          <p14:tracePt t="65318" x="2882900" y="0"/>
          <p14:tracePt t="65331" x="2552700" y="0"/>
          <p14:tracePt t="65348" x="1314450" y="0"/>
          <p14:tracePt t="65363" x="438150" y="0"/>
          <p14:tracePt t="65687" x="0" y="285750"/>
          <p14:tracePt t="66674" x="5600700" y="3816350"/>
          <p14:tracePt t="66678" x="5403850" y="3746500"/>
          <p14:tracePt t="66686" x="5111750" y="3606800"/>
          <p14:tracePt t="66714" x="3810000" y="2889250"/>
          <p14:tracePt t="66748" x="2070100" y="1460500"/>
          <p14:tracePt t="66782" x="381000" y="0"/>
        </p14:tracePtLst>
      </p14:laserTraceLst>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E68A4A-C072-4B93-F968-EE557C36A811}"/>
              </a:ext>
            </a:extLst>
          </p:cNvPr>
          <p:cNvPicPr>
            <a:picLocks noChangeAspect="1"/>
          </p:cNvPicPr>
          <p:nvPr/>
        </p:nvPicPr>
        <p:blipFill>
          <a:blip r:embed="rId5"/>
          <a:srcRect t="766" r="82"/>
          <a:stretch/>
        </p:blipFill>
        <p:spPr>
          <a:xfrm>
            <a:off x="524904" y="1356597"/>
            <a:ext cx="8385416" cy="5353430"/>
          </a:xfrm>
          <a:prstGeom prst="rect">
            <a:avLst/>
          </a:prstGeom>
        </p:spPr>
      </p:pic>
      <p:sp>
        <p:nvSpPr>
          <p:cNvPr id="2" name="TextBox 1">
            <a:extLst>
              <a:ext uri="{FF2B5EF4-FFF2-40B4-BE49-F238E27FC236}">
                <a16:creationId xmlns:a16="http://schemas.microsoft.com/office/drawing/2014/main" id="{931DB37B-0F9A-B4F6-073C-FDBFF8B3F6D1}"/>
              </a:ext>
            </a:extLst>
          </p:cNvPr>
          <p:cNvSpPr txBox="1"/>
          <p:nvPr/>
        </p:nvSpPr>
        <p:spPr>
          <a:xfrm>
            <a:off x="423799" y="268057"/>
            <a:ext cx="122003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spc="100" dirty="0">
                <a:solidFill>
                  <a:schemeClr val="bg1"/>
                </a:solidFill>
                <a:latin typeface="+mj-lt"/>
                <a:ea typeface="+mj-ea"/>
                <a:cs typeface="+mj-cs"/>
              </a:rPr>
              <a:t>Clusters based on the Average Linkage Method</a:t>
            </a:r>
            <a:endParaRPr lang="en-US" sz="4000" dirty="0">
              <a:solidFill>
                <a:schemeClr val="bg1"/>
              </a:solidFill>
              <a:ea typeface="+mj-ea"/>
              <a:cs typeface="+mj-cs"/>
            </a:endParaRPr>
          </a:p>
        </p:txBody>
      </p:sp>
      <p:graphicFrame>
        <p:nvGraphicFramePr>
          <p:cNvPr id="3" name="Diagram 2">
            <a:extLst>
              <a:ext uri="{FF2B5EF4-FFF2-40B4-BE49-F238E27FC236}">
                <a16:creationId xmlns:a16="http://schemas.microsoft.com/office/drawing/2014/main" id="{BAB4AF74-3B93-16E3-A45D-DA088A986291}"/>
              </a:ext>
            </a:extLst>
          </p:cNvPr>
          <p:cNvGraphicFramePr/>
          <p:nvPr/>
        </p:nvGraphicFramePr>
        <p:xfrm>
          <a:off x="9179706" y="4789929"/>
          <a:ext cx="2487390" cy="17695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Rectangle 3">
            <a:extLst>
              <a:ext uri="{FF2B5EF4-FFF2-40B4-BE49-F238E27FC236}">
                <a16:creationId xmlns:a16="http://schemas.microsoft.com/office/drawing/2014/main" id="{B39970C8-7310-992B-83AA-2E56061FA923}"/>
              </a:ext>
            </a:extLst>
          </p:cNvPr>
          <p:cNvSpPr/>
          <p:nvPr/>
        </p:nvSpPr>
        <p:spPr>
          <a:xfrm>
            <a:off x="524904" y="996638"/>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24225632"/>
      </p:ext>
    </p:extLst>
  </p:cSld>
  <p:clrMapOvr>
    <a:masterClrMapping/>
  </p:clrMapOvr>
  <mc:AlternateContent xmlns:mc="http://schemas.openxmlformats.org/markup-compatibility/2006" xmlns:p14="http://schemas.microsoft.com/office/powerpoint/2010/main">
    <mc:Choice Requires="p14">
      <p:transition spd="slow" p14:dur="2000" advTm="39878"/>
    </mc:Choice>
    <mc:Fallback xmlns="">
      <p:transition spd="slow" advTm="39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751" x="266700" y="292100"/>
          <p14:tracePt t="1758" x="311150" y="311150"/>
          <p14:tracePt t="1769" x="361950" y="336550"/>
          <p14:tracePt t="1786" x="476250" y="368300"/>
          <p14:tracePt t="1787" x="533400" y="387350"/>
          <p14:tracePt t="1803" x="647700" y="412750"/>
          <p14:tracePt t="1820" x="723900" y="425450"/>
          <p14:tracePt t="1836" x="787400" y="444500"/>
          <p14:tracePt t="1869" x="850900" y="457200"/>
          <p14:tracePt t="1903" x="876300" y="463550"/>
          <p14:tracePt t="1981" x="882650" y="463550"/>
          <p14:tracePt t="1988" x="882650" y="469900"/>
          <p14:tracePt t="1995" x="895350" y="476250"/>
          <p14:tracePt t="2010" x="901700" y="482600"/>
          <p14:tracePt t="2019" x="908050" y="488950"/>
          <p14:tracePt t="2036" x="920750" y="495300"/>
          <p14:tracePt t="2055" x="939800" y="520700"/>
          <p14:tracePt t="2069" x="952500" y="539750"/>
          <p14:tracePt t="2086" x="958850" y="552450"/>
          <p14:tracePt t="2102" x="958850" y="558800"/>
          <p14:tracePt t="2119" x="965200" y="565150"/>
          <p14:tracePt t="2136" x="971550" y="571500"/>
          <p14:tracePt t="2161" x="971550" y="577850"/>
          <p14:tracePt t="2233" x="971550" y="584200"/>
          <p14:tracePt t="2334" x="971550" y="590550"/>
          <p14:tracePt t="2783" x="971550" y="596900"/>
          <p14:tracePt t="2825" x="971550" y="603250"/>
          <p14:tracePt t="2838" x="958850" y="609600"/>
          <p14:tracePt t="2844" x="952500" y="609600"/>
          <p14:tracePt t="2852" x="946150" y="615950"/>
          <p14:tracePt t="2869" x="914400" y="641350"/>
          <p14:tracePt t="2885" x="901700" y="654050"/>
          <p14:tracePt t="2919" x="876300" y="679450"/>
          <p14:tracePt t="2952" x="869950" y="679450"/>
          <p14:tracePt t="2985" x="863600" y="685800"/>
          <p14:tracePt t="3038" x="863600" y="692150"/>
          <p14:tracePt t="3045" x="857250" y="692150"/>
          <p14:tracePt t="3103" x="850900" y="692150"/>
          <p14:tracePt t="3139" x="850900" y="698500"/>
          <p14:tracePt t="3146" x="844550" y="704850"/>
          <p14:tracePt t="3153" x="838200" y="704850"/>
          <p14:tracePt t="3168" x="819150" y="711200"/>
          <p14:tracePt t="3185" x="819150" y="717550"/>
          <p14:tracePt t="3202" x="812800" y="723900"/>
          <p14:tracePt t="3218" x="806450" y="723900"/>
          <p14:tracePt t="3257" x="800100" y="730250"/>
          <p14:tracePt t="3703" x="800100" y="736600"/>
          <p14:tracePt t="9217" x="793750" y="736600"/>
          <p14:tracePt t="9333" x="787400" y="736600"/>
          <p14:tracePt t="9419" x="781050" y="736600"/>
          <p14:tracePt t="9439" x="774700" y="736600"/>
          <p14:tracePt t="9506" x="768350" y="736600"/>
          <p14:tracePt t="9645" x="762000" y="736600"/>
          <p14:tracePt t="9667" x="755650" y="736600"/>
          <p14:tracePt t="9674" x="730250" y="736600"/>
          <p14:tracePt t="9695" x="603250" y="762000"/>
          <p14:tracePt t="9712" x="533400" y="774700"/>
          <p14:tracePt t="9729" x="482600" y="781050"/>
          <p14:tracePt t="9745" x="450850" y="781050"/>
          <p14:tracePt t="9762" x="444500" y="781050"/>
          <p14:tracePt t="9796" x="438150" y="781050"/>
          <p14:tracePt t="9829" x="431800" y="781050"/>
          <p14:tracePt t="9948" x="431800" y="787400"/>
          <p14:tracePt t="9987" x="431800" y="793750"/>
          <p14:tracePt t="10026" x="431800" y="800100"/>
          <p14:tracePt t="10040" x="431800" y="806450"/>
          <p14:tracePt t="10055" x="431800" y="812800"/>
          <p14:tracePt t="10062" x="431800" y="825500"/>
          <p14:tracePt t="10078" x="438150" y="869950"/>
          <p14:tracePt t="10095" x="438150" y="914400"/>
          <p14:tracePt t="10112" x="438150" y="977900"/>
          <p14:tracePt t="10128" x="425450" y="1104900"/>
          <p14:tracePt t="10145" x="400050" y="1225550"/>
          <p14:tracePt t="10162" x="381000" y="1327150"/>
          <p14:tracePt t="10178" x="342900" y="1517650"/>
          <p14:tracePt t="10195" x="323850" y="1631950"/>
          <p14:tracePt t="10211" x="311150" y="1708150"/>
          <p14:tracePt t="10228" x="292100" y="1816100"/>
          <p14:tracePt t="10245" x="279400" y="1847850"/>
          <p14:tracePt t="10261" x="273050" y="1879600"/>
          <p14:tracePt t="10278" x="254000" y="1930400"/>
          <p14:tracePt t="10295" x="234950" y="1962150"/>
          <p14:tracePt t="10311" x="222250" y="2000250"/>
          <p14:tracePt t="10328" x="209550" y="2025650"/>
          <p14:tracePt t="10345" x="203200" y="2032000"/>
          <p14:tracePt t="10362" x="203200" y="2038350"/>
          <p14:tracePt t="10735" x="222250" y="2063750"/>
          <p14:tracePt t="10739" x="247650" y="2095500"/>
          <p14:tracePt t="10745" x="266700" y="2146300"/>
          <p14:tracePt t="10761" x="311150" y="2216150"/>
          <p14:tracePt t="10778" x="355600" y="2317750"/>
          <p14:tracePt t="10795" x="381000" y="2419350"/>
          <p14:tracePt t="10811" x="406400" y="2501900"/>
          <p14:tracePt t="10828" x="412750" y="2533650"/>
          <p14:tracePt t="10861" x="419100" y="2565400"/>
          <p14:tracePt t="10894" x="419100" y="2571750"/>
          <p14:tracePt t="11367" x="419100" y="2565400"/>
          <p14:tracePt t="11389" x="419100" y="2559050"/>
          <p14:tracePt t="11425" x="419100" y="2552700"/>
          <p14:tracePt t="11475" x="419100" y="2546350"/>
          <p14:tracePt t="11518" x="419100" y="2540000"/>
          <p14:tracePt t="11530" x="419100" y="2520950"/>
          <p14:tracePt t="11536" x="431800" y="2482850"/>
          <p14:tracePt t="11560" x="457200" y="2362200"/>
          <p14:tracePt t="11577" x="476250" y="2298700"/>
          <p14:tracePt t="11594" x="527050" y="2159000"/>
          <p14:tracePt t="11610" x="546100" y="2101850"/>
          <p14:tracePt t="11627" x="558800" y="2082800"/>
          <p14:tracePt t="11644" x="558800" y="2070100"/>
          <p14:tracePt t="11685" x="558800" y="2063750"/>
          <p14:tracePt t="12104" x="565150" y="2063750"/>
          <p14:tracePt t="12352" x="584200" y="2044700"/>
          <p14:tracePt t="12356" x="615950" y="2006600"/>
          <p14:tracePt t="12363" x="660400" y="1949450"/>
          <p14:tracePt t="12376" x="717550" y="1866900"/>
          <p14:tracePt t="12393" x="812800" y="1733550"/>
          <p14:tracePt t="12409" x="876300" y="1663700"/>
          <p14:tracePt t="12426" x="901700" y="1625600"/>
          <p14:tracePt t="12443" x="920750" y="1606550"/>
          <p14:tracePt t="12476" x="939800" y="1587500"/>
          <p14:tracePt t="12509" x="1504950" y="1212850"/>
          <p14:tracePt t="12543" x="1816100" y="996950"/>
          <p14:tracePt t="12559" x="1835150" y="990600"/>
          <p14:tracePt t="12576" x="1847850" y="977900"/>
          <p14:tracePt t="12593" x="2019300" y="939800"/>
          <p14:tracePt t="12610" x="2165350" y="901700"/>
          <p14:tracePt t="12626" x="2279650" y="889000"/>
          <p14:tracePt t="12643" x="2362200" y="876300"/>
          <p14:tracePt t="12659" x="2444750" y="863600"/>
          <p14:tracePt t="12676" x="2514600" y="850900"/>
          <p14:tracePt t="12696" x="2755900" y="831850"/>
          <p14:tracePt t="12709" x="3022600" y="787400"/>
          <p14:tracePt t="12726" x="3238500" y="774700"/>
          <p14:tracePt t="12743" x="3371850" y="762000"/>
          <p14:tracePt t="12759" x="3568700" y="762000"/>
          <p14:tracePt t="12776" x="3708400" y="762000"/>
          <p14:tracePt t="12793" x="3898900" y="755650"/>
          <p14:tracePt t="12809" x="4273550" y="717550"/>
          <p14:tracePt t="12827" x="4616450" y="692150"/>
          <p14:tracePt t="12842" x="4895850" y="673100"/>
          <p14:tracePt t="12845" x="5060950" y="673100"/>
          <p14:tracePt t="12859" x="5283200" y="673100"/>
          <p14:tracePt t="12876" x="5549900" y="704850"/>
          <p14:tracePt t="12892" x="5905500" y="793750"/>
          <p14:tracePt t="12909" x="6451600" y="984250"/>
          <p14:tracePt t="12926" x="6788150" y="1117600"/>
          <p14:tracePt t="12942" x="7042150" y="1250950"/>
          <p14:tracePt t="12960" x="7219950" y="1377950"/>
          <p14:tracePt t="12976" x="7283450" y="1422400"/>
          <p14:tracePt t="12994" x="7315200" y="1447800"/>
          <p14:tracePt t="13009" x="7327900" y="1466850"/>
          <p14:tracePt t="13026" x="7346950" y="1479550"/>
          <p14:tracePt t="13043" x="7353300" y="1492250"/>
          <p14:tracePt t="13604" x="7397750" y="1498600"/>
          <p14:tracePt t="13607" x="7435850" y="1498600"/>
          <p14:tracePt t="13614" x="7486650" y="1504950"/>
          <p14:tracePt t="13625" x="7531100" y="1511300"/>
          <p14:tracePt t="13642" x="7639050" y="1524000"/>
          <p14:tracePt t="13659" x="7683500" y="1530350"/>
          <p14:tracePt t="13675" x="7702550" y="1536700"/>
          <p14:tracePt t="13692" x="7708900" y="1536700"/>
          <p14:tracePt t="13725" x="7721600" y="1536700"/>
          <p14:tracePt t="13758" x="7766050" y="1562100"/>
          <p14:tracePt t="13792" x="7848600" y="1612900"/>
          <p14:tracePt t="13808" x="7899400" y="1651000"/>
          <p14:tracePt t="13826" x="7918450" y="1676400"/>
          <p14:tracePt t="13842" x="7943850" y="1689100"/>
          <p14:tracePt t="13860" x="7994650" y="1733550"/>
          <p14:tracePt t="13875" x="8039100" y="1771650"/>
          <p14:tracePt t="13892" x="8102600" y="1816100"/>
          <p14:tracePt t="13911" x="8235950" y="1930400"/>
          <p14:tracePt t="13925" x="8305800" y="1987550"/>
          <p14:tracePt t="13942" x="8362950" y="2051050"/>
          <p14:tracePt t="13958" x="8401050" y="2101850"/>
          <p14:tracePt t="13975" x="8439150" y="2146300"/>
          <p14:tracePt t="13991" x="8451850" y="2178050"/>
          <p14:tracePt t="14008" x="8458200" y="2209800"/>
          <p14:tracePt t="14025" x="8483600" y="2279650"/>
          <p14:tracePt t="14042" x="8483600" y="2349500"/>
          <p14:tracePt t="14058" x="8483600" y="2432050"/>
          <p14:tracePt t="14075" x="8470900" y="2565400"/>
          <p14:tracePt t="14091" x="8458200" y="2647950"/>
          <p14:tracePt t="14108" x="8445500" y="2749550"/>
          <p14:tracePt t="14125" x="8426450" y="2889250"/>
          <p14:tracePt t="14141" x="8407400" y="2990850"/>
          <p14:tracePt t="14158" x="8394700" y="3086100"/>
          <p14:tracePt t="14175" x="8362950" y="3213100"/>
          <p14:tracePt t="14191" x="8343900" y="3289300"/>
          <p14:tracePt t="14208" x="8312150" y="3397250"/>
          <p14:tracePt t="14225" x="8255000" y="3562350"/>
          <p14:tracePt t="14241" x="8235950" y="3613150"/>
          <p14:tracePt t="14258" x="8229600" y="3632200"/>
          <p14:tracePt t="14682" x="8235950" y="3657600"/>
          <p14:tracePt t="14686" x="8235950" y="3695700"/>
          <p14:tracePt t="14692" x="8242300" y="3727450"/>
          <p14:tracePt t="14707" x="8248650" y="3822700"/>
          <p14:tracePt t="14725" x="8261350" y="3924300"/>
          <p14:tracePt t="14741" x="8274050" y="4025900"/>
          <p14:tracePt t="14758" x="8293100" y="4178300"/>
          <p14:tracePt t="14774" x="8305800" y="4286250"/>
          <p14:tracePt t="14808" x="8331200" y="4572000"/>
          <p14:tracePt t="14841" x="8362950" y="4775200"/>
          <p14:tracePt t="14874" x="8388350" y="4883150"/>
          <p14:tracePt t="14879" x="8394700" y="4902200"/>
          <p14:tracePt t="14890" x="8394700" y="4914900"/>
          <p14:tracePt t="14908" x="8394700" y="4940300"/>
          <p14:tracePt t="14924" x="8394700" y="4953000"/>
          <p14:tracePt t="14941" x="8394700" y="4978400"/>
          <p14:tracePt t="14957" x="8394700" y="5003800"/>
          <p14:tracePt t="14974" x="8407400" y="5041900"/>
          <p14:tracePt t="14991" x="8407400" y="5073650"/>
          <p14:tracePt t="15007" x="8413750" y="5105400"/>
          <p14:tracePt t="15024" x="8420100" y="5149850"/>
          <p14:tracePt t="15040" x="8426450" y="5175250"/>
          <p14:tracePt t="15057" x="8426450" y="5200650"/>
          <p14:tracePt t="15074" x="8426450" y="5232400"/>
          <p14:tracePt t="15091" x="8426450" y="5257800"/>
          <p14:tracePt t="15107" x="8426450" y="5289550"/>
          <p14:tracePt t="15124" x="8407400" y="5340350"/>
          <p14:tracePt t="15141" x="8401050" y="5384800"/>
          <p14:tracePt t="15157" x="8388350" y="5429250"/>
          <p14:tracePt t="15174" x="8369300" y="5480050"/>
          <p14:tracePt t="15191" x="8362950" y="5511800"/>
          <p14:tracePt t="15208" x="8356600" y="5524500"/>
          <p14:tracePt t="15225" x="8356600" y="5537200"/>
          <p14:tracePt t="15270" x="8356600" y="5543550"/>
          <p14:tracePt t="15883" x="8286750" y="5530850"/>
          <p14:tracePt t="15887" x="8159750" y="5480050"/>
          <p14:tracePt t="15894" x="8045450" y="5435600"/>
          <p14:tracePt t="15906" x="7778750" y="5283200"/>
          <p14:tracePt t="15923" x="7480300" y="5073650"/>
          <p14:tracePt t="15940" x="7232650" y="4781550"/>
          <p14:tracePt t="15956" x="6978650" y="4470400"/>
          <p14:tracePt t="15973" x="6692900" y="4019550"/>
          <p14:tracePt t="16006" x="6343650" y="3409950"/>
          <p14:tracePt t="16040" x="5956300" y="2781300"/>
          <p14:tracePt t="16073" x="5702300" y="2400300"/>
          <p14:tracePt t="16090" x="5632450" y="2305050"/>
          <p14:tracePt t="16106" x="5581650" y="2247900"/>
          <p14:tracePt t="16123" x="5499100" y="2197100"/>
          <p14:tracePt t="16139" x="5435600" y="2171700"/>
          <p14:tracePt t="16156" x="5384800" y="2146300"/>
          <p14:tracePt t="16173" x="5264150" y="2082800"/>
          <p14:tracePt t="16189" x="5149850" y="2025650"/>
          <p14:tracePt t="16206" x="5041900" y="1968500"/>
          <p14:tracePt t="16223" x="4921250" y="1873250"/>
          <p14:tracePt t="16239" x="4845050" y="1816100"/>
          <p14:tracePt t="16256" x="4787900" y="1758950"/>
          <p14:tracePt t="16273" x="4737100" y="1708150"/>
          <p14:tracePt t="16290" x="4679950" y="1638300"/>
          <p14:tracePt t="16306" x="4622800" y="1606550"/>
          <p14:tracePt t="16323" x="4540250" y="1593850"/>
          <p14:tracePt t="16339" x="4406900" y="1644650"/>
          <p14:tracePt t="16356" x="4254500" y="1752600"/>
          <p14:tracePt t="16373" x="4083050" y="1860550"/>
          <p14:tracePt t="16389" x="3905250" y="2006600"/>
          <p14:tracePt t="16406" x="3803650" y="2089150"/>
          <p14:tracePt t="16422" x="3733800" y="2152650"/>
          <p14:tracePt t="16439" x="3695700" y="2178050"/>
          <p14:tracePt t="16456" x="3689350" y="2184400"/>
          <p14:tracePt t="16473" x="3683000" y="2190750"/>
          <p14:tracePt t="16490" x="3676650" y="2190750"/>
          <p14:tracePt t="16506" x="3670300" y="2190750"/>
          <p14:tracePt t="16860" x="3600450" y="2209800"/>
          <p14:tracePt t="16863" x="3536950" y="2222500"/>
          <p14:tracePt t="16872" x="3422650" y="2254250"/>
          <p14:tracePt t="16889" x="3276600" y="2279650"/>
          <p14:tracePt t="16907" x="3079750" y="2330450"/>
          <p14:tracePt t="16923" x="2990850" y="2349500"/>
          <p14:tracePt t="16939" x="2921000" y="2368550"/>
          <p14:tracePt t="16972" x="2806700" y="2381250"/>
          <p14:tracePt t="17006" x="2711450" y="2400300"/>
          <p14:tracePt t="17039" x="2476500" y="2470150"/>
          <p14:tracePt t="17055" x="2413000" y="2489200"/>
          <p14:tracePt t="17072" x="2279650" y="2540000"/>
          <p14:tracePt t="17089" x="2197100" y="2559050"/>
          <p14:tracePt t="17105" x="2133600" y="2584450"/>
          <p14:tracePt t="17122" x="1955800" y="2654300"/>
          <p14:tracePt t="17138" x="1841500" y="2711450"/>
          <p14:tracePt t="17156" x="1746250" y="2774950"/>
          <p14:tracePt t="17172" x="1606550" y="2876550"/>
          <p14:tracePt t="17188" x="1549400" y="2914650"/>
          <p14:tracePt t="17205" x="1524000" y="2940050"/>
          <p14:tracePt t="17222" x="1485900" y="2978150"/>
          <p14:tracePt t="17239" x="1428750" y="3041650"/>
          <p14:tracePt t="17255" x="1377950" y="3092450"/>
          <p14:tracePt t="17272" x="1333500" y="3136900"/>
          <p14:tracePt t="17288" x="1276350" y="3200400"/>
          <p14:tracePt t="17305" x="1238250" y="3257550"/>
          <p14:tracePt t="17322" x="1206500" y="3308350"/>
          <p14:tracePt t="17338" x="1181100" y="3378200"/>
          <p14:tracePt t="17355" x="1174750" y="3422650"/>
          <p14:tracePt t="17372" x="1162050" y="3479800"/>
          <p14:tracePt t="17388" x="1143000" y="3568700"/>
          <p14:tracePt t="17405" x="1143000" y="3613150"/>
          <p14:tracePt t="17422" x="1143000" y="3657600"/>
          <p14:tracePt t="17426" x="1143000" y="3683000"/>
          <p14:tracePt t="17438" x="1149350" y="3733800"/>
          <p14:tracePt t="17455" x="1168400" y="3797300"/>
          <p14:tracePt t="17472" x="1181100" y="3879850"/>
          <p14:tracePt t="17490" x="1200150" y="3994150"/>
          <p14:tracePt t="17505" x="1206500" y="4076700"/>
          <p14:tracePt t="17521" x="1212850" y="4152900"/>
          <p14:tracePt t="17538" x="1212850" y="4203700"/>
          <p14:tracePt t="17555" x="1231900" y="4260850"/>
          <p14:tracePt t="17572" x="1244600" y="4311650"/>
          <p14:tracePt t="17588" x="1276350" y="4375150"/>
          <p14:tracePt t="17605" x="1314450" y="4483100"/>
          <p14:tracePt t="17622" x="1333500" y="4533900"/>
          <p14:tracePt t="17638" x="1346200" y="4572000"/>
          <p14:tracePt t="17655" x="1365250" y="4616450"/>
          <p14:tracePt t="17671" x="1371600" y="4641850"/>
          <p14:tracePt t="17689" x="1377950" y="4654550"/>
          <p14:tracePt t="17705" x="1390650" y="4686300"/>
          <p14:tracePt t="17722" x="1403350" y="4705350"/>
          <p14:tracePt t="17738" x="1416050" y="4718050"/>
          <p14:tracePt t="17756" x="1441450" y="4756150"/>
          <p14:tracePt t="17772" x="1466850" y="4781550"/>
          <p14:tracePt t="17788" x="1504950" y="4813300"/>
          <p14:tracePt t="17805" x="1543050" y="4851400"/>
          <p14:tracePt t="17821" x="1562100" y="4883150"/>
          <p14:tracePt t="17838" x="1587500" y="4914900"/>
          <p14:tracePt t="17856" x="1612900" y="4959350"/>
          <p14:tracePt t="17871" x="1625600" y="4984750"/>
          <p14:tracePt t="17888" x="1631950" y="5010150"/>
          <p14:tracePt t="17904" x="1638300" y="5035550"/>
          <p14:tracePt t="17921" x="1651000" y="5060950"/>
          <p14:tracePt t="17938" x="1657350" y="5080000"/>
          <p14:tracePt t="17954" x="1663700" y="5099050"/>
          <p14:tracePt t="17971" x="1689100" y="5130800"/>
          <p14:tracePt t="17988" x="1714500" y="5149850"/>
          <p14:tracePt t="18004" x="1752600" y="5168900"/>
          <p14:tracePt t="18021" x="1828800" y="5194300"/>
          <p14:tracePt t="18038" x="1860550" y="5194300"/>
          <p14:tracePt t="18054" x="1885950" y="5194300"/>
          <p14:tracePt t="18072" x="1924050" y="5200650"/>
          <p14:tracePt t="18088" x="1955800" y="5207000"/>
          <p14:tracePt t="18105" x="2006600" y="5213350"/>
          <p14:tracePt t="18121" x="2089150" y="5219700"/>
          <p14:tracePt t="18138" x="2120900" y="5232400"/>
          <p14:tracePt t="18154" x="2139950" y="5238750"/>
          <p14:tracePt t="18172" x="2159000" y="5238750"/>
          <p14:tracePt t="18188" x="2165350" y="5238750"/>
          <p14:tracePt t="18240" x="2171700" y="5238750"/>
          <p14:tracePt t="18268" x="2178050" y="5238750"/>
          <p14:tracePt t="18273" x="2184400" y="5238750"/>
          <p14:tracePt t="18279" x="2197100" y="5238750"/>
          <p14:tracePt t="18287" x="2216150" y="5238750"/>
          <p14:tracePt t="18304" x="2241550" y="5238750"/>
          <p14:tracePt t="18321" x="2266950" y="5238750"/>
          <p14:tracePt t="18337" x="2298700" y="5238750"/>
          <p14:tracePt t="18354" x="2311400" y="5238750"/>
          <p14:tracePt t="18371" x="2336800" y="5238750"/>
          <p14:tracePt t="18387" x="2374900" y="5238750"/>
          <p14:tracePt t="18404" x="2400300" y="5238750"/>
          <p14:tracePt t="18421" x="2425700" y="5238750"/>
          <p14:tracePt t="18437" x="2451100" y="5238750"/>
          <p14:tracePt t="18454" x="2457450" y="5238750"/>
          <p14:tracePt t="18506" x="2463800" y="5238750"/>
          <p14:tracePt t="18526" x="2470150" y="5238750"/>
          <p14:tracePt t="18608" x="2476500" y="5238750"/>
          <p14:tracePt t="18619" x="2482850" y="5238750"/>
          <p14:tracePt t="18624" x="2501900" y="5238750"/>
          <p14:tracePt t="18637" x="2514600" y="5238750"/>
          <p14:tracePt t="18654" x="2559050" y="5238750"/>
          <p14:tracePt t="18670" x="2597150" y="5238750"/>
          <p14:tracePt t="18687" x="2641600" y="5238750"/>
          <p14:tracePt t="18704" x="2730500" y="5238750"/>
          <p14:tracePt t="18720" x="2794000" y="5238750"/>
          <p14:tracePt t="18737" x="2870200" y="5238750"/>
          <p14:tracePt t="18754" x="2997200" y="5238750"/>
          <p14:tracePt t="18770" x="3073400" y="5238750"/>
          <p14:tracePt t="18787" x="3124200" y="5238750"/>
          <p14:tracePt t="18804" x="3213100" y="5238750"/>
          <p14:tracePt t="18820" x="3282950" y="5238750"/>
          <p14:tracePt t="18837" x="3314700" y="5238750"/>
          <p14:tracePt t="19197" x="3384550" y="5302250"/>
          <p14:tracePt t="19202" x="3486150" y="5391150"/>
          <p14:tracePt t="19207" x="3562350" y="5461000"/>
          <p14:tracePt t="19220" x="3625850" y="5524500"/>
          <p14:tracePt t="19237" x="3759200" y="5657850"/>
          <p14:tracePt t="19253" x="3835400" y="5740400"/>
          <p14:tracePt t="19270" x="3892550" y="5816600"/>
          <p14:tracePt t="19303" x="4013200" y="5924550"/>
          <p14:tracePt t="19338" x="4108450" y="5981700"/>
          <p14:tracePt t="19370" x="4152900" y="6019800"/>
          <p14:tracePt t="19387" x="4178300" y="6057900"/>
          <p14:tracePt t="19403" x="4203700" y="6083300"/>
          <p14:tracePt t="19420" x="4235450" y="6115050"/>
          <p14:tracePt t="19436" x="4286250" y="6140450"/>
          <p14:tracePt t="19453" x="4305300" y="6153150"/>
          <p14:tracePt t="19469" x="4343400" y="6165850"/>
          <p14:tracePt t="19487" x="4387850" y="6178550"/>
          <p14:tracePt t="19503" x="4470400" y="6210300"/>
          <p14:tracePt t="19520" x="4514850" y="6223000"/>
          <p14:tracePt t="19537" x="4565650" y="6235700"/>
          <p14:tracePt t="19553" x="4616450" y="6261100"/>
          <p14:tracePt t="19570" x="4648200" y="6267450"/>
          <p14:tracePt t="19586" x="4673600" y="6267450"/>
          <p14:tracePt t="19603" x="4730750" y="6267450"/>
          <p14:tracePt t="19619" x="4762500" y="6267450"/>
          <p14:tracePt t="19636" x="4800600" y="6261100"/>
          <p14:tracePt t="19653" x="4845050" y="6235700"/>
          <p14:tracePt t="19670" x="4864100" y="6216650"/>
          <p14:tracePt t="19686" x="4908550" y="6159500"/>
          <p14:tracePt t="19704" x="4940300" y="6064250"/>
          <p14:tracePt t="19719" x="4953000" y="6000750"/>
          <p14:tracePt t="19736" x="4965700" y="5937250"/>
          <p14:tracePt t="19754" x="4991100" y="5835650"/>
          <p14:tracePt t="19769" x="5003800" y="5759450"/>
          <p14:tracePt t="19786" x="5022850" y="5676900"/>
          <p14:tracePt t="19803" x="5048250" y="5588000"/>
          <p14:tracePt t="19819" x="5092700" y="5429250"/>
          <p14:tracePt t="19837" x="5111750" y="5302250"/>
          <p14:tracePt t="19853" x="5137150" y="5194300"/>
          <p14:tracePt t="19869" x="5175250" y="5022850"/>
          <p14:tracePt t="19886" x="5194300" y="4914900"/>
          <p14:tracePt t="19903" x="5213350" y="4806950"/>
          <p14:tracePt t="19919" x="5232400" y="4641850"/>
          <p14:tracePt t="19936" x="5245100" y="4502150"/>
          <p14:tracePt t="19953" x="5257800" y="4343400"/>
          <p14:tracePt t="19969" x="5276850" y="4165600"/>
          <p14:tracePt t="19986" x="5289550" y="4076700"/>
          <p14:tracePt t="20002" x="5289550" y="4006850"/>
          <p14:tracePt t="20019" x="5289550" y="3892550"/>
          <p14:tracePt t="20036" x="5289550" y="3803650"/>
          <p14:tracePt t="20053" x="5289550" y="3708400"/>
          <p14:tracePt t="20070" x="5276850" y="3549650"/>
          <p14:tracePt t="20086" x="5270500" y="3454400"/>
          <p14:tracePt t="20102" x="5257800" y="3346450"/>
          <p14:tracePt t="20120" x="5232400" y="3200400"/>
          <p14:tracePt t="20136" x="5213350" y="3117850"/>
          <p14:tracePt t="20152" x="5187950" y="3048000"/>
          <p14:tracePt t="20169" x="5168900" y="2984500"/>
          <p14:tracePt t="20186" x="5137150" y="2895600"/>
          <p14:tracePt t="20203" x="5130800" y="2857500"/>
          <p14:tracePt t="20220" x="5118100" y="2832100"/>
          <p14:tracePt t="20236" x="5092700" y="2787650"/>
          <p14:tracePt t="20253" x="5080000" y="2768600"/>
          <p14:tracePt t="20269" x="5054600" y="2749550"/>
          <p14:tracePt t="20286" x="5010150" y="2724150"/>
          <p14:tracePt t="20302" x="4984750" y="2698750"/>
          <p14:tracePt t="20319" x="4965700" y="2673350"/>
          <p14:tracePt t="20335" x="4940300" y="2647950"/>
          <p14:tracePt t="20352" x="4921250" y="2622550"/>
          <p14:tracePt t="20369" x="4908550" y="2609850"/>
          <p14:tracePt t="20385" x="4902200" y="2597150"/>
          <p14:tracePt t="20403" x="4895850" y="2590800"/>
          <p14:tracePt t="20439" x="4895850" y="2584450"/>
          <p14:tracePt t="20460" x="4889500" y="2584450"/>
          <p14:tracePt t="20513" x="4889500" y="2578100"/>
          <p14:tracePt t="21841" x="4895850" y="2540000"/>
          <p14:tracePt t="21847" x="4914900" y="2482850"/>
          <p14:tracePt t="21853" x="4933950" y="2451100"/>
          <p14:tracePt t="21867" x="4940300" y="2413000"/>
          <p14:tracePt t="21884" x="4953000" y="2393950"/>
          <p14:tracePt t="21901" x="4959350" y="2381250"/>
          <p14:tracePt t="21917" x="4959350" y="2374900"/>
          <p14:tracePt t="21951" x="4959350" y="2368550"/>
          <p14:tracePt t="21984" x="4959350" y="2330450"/>
          <p14:tracePt t="22019" x="4914900" y="2266950"/>
          <p14:tracePt t="22034" x="4908550" y="2260600"/>
          <p14:tracePt t="22051" x="4902200" y="2260600"/>
          <p14:tracePt t="22068" x="4895850" y="2260600"/>
          <p14:tracePt t="22084" x="4889500" y="2260600"/>
          <p14:tracePt t="22101" x="4889500" y="2254250"/>
          <p14:tracePt t="22432" x="4895850" y="2260600"/>
          <p14:tracePt t="22435" x="4914900" y="2273300"/>
          <p14:tracePt t="22450" x="4997450" y="2317750"/>
          <p14:tracePt t="22467" x="5073650" y="2362200"/>
          <p14:tracePt t="22484" x="5137150" y="2400300"/>
          <p14:tracePt t="22517" x="5200650" y="2444750"/>
          <p14:tracePt t="22522" x="5207000" y="2457450"/>
          <p14:tracePt t="22550" x="5264150" y="2540000"/>
          <p14:tracePt t="22584" x="5359400" y="2698750"/>
          <p14:tracePt t="22601" x="5454650" y="2889250"/>
          <p14:tracePt t="22617" x="5480050" y="3003550"/>
          <p14:tracePt t="22633" x="5511800" y="3086100"/>
          <p14:tracePt t="22650" x="5530850" y="3149600"/>
          <p14:tracePt t="22667" x="5530850" y="3168650"/>
          <p14:tracePt t="22683" x="5530850" y="3175000"/>
          <p14:tracePt t="22701" x="5537200" y="3181350"/>
          <p14:tracePt t="23021" x="5537200" y="3155950"/>
          <p14:tracePt t="23026" x="5549900" y="3111500"/>
          <p14:tracePt t="23033" x="5556250" y="3060700"/>
          <p14:tracePt t="23050" x="5568950" y="2965450"/>
          <p14:tracePt t="23068" x="5588000" y="2863850"/>
          <p14:tracePt t="23083" x="5607050" y="2711450"/>
          <p14:tracePt t="23100" x="5613400" y="2641600"/>
          <p14:tracePt t="23133" x="5626100" y="2495550"/>
          <p14:tracePt t="23166" x="5651500" y="2381250"/>
          <p14:tracePt t="23200" x="5721350" y="2184400"/>
          <p14:tracePt t="23216" x="5772150" y="2101850"/>
          <p14:tracePt t="23233" x="5854700" y="1987550"/>
          <p14:tracePt t="23249" x="5911850" y="1911350"/>
          <p14:tracePt t="23266" x="5975350" y="1841500"/>
          <p14:tracePt t="23283" x="6013450" y="1784350"/>
          <p14:tracePt t="23300" x="6076950" y="1733550"/>
          <p14:tracePt t="23316" x="6121400" y="1708150"/>
          <p14:tracePt t="23334" x="6159500" y="1682750"/>
          <p14:tracePt t="23349" x="6197600" y="1676400"/>
          <p14:tracePt t="23366" x="6216650" y="1670050"/>
          <p14:tracePt t="23383" x="6242050" y="1663700"/>
          <p14:tracePt t="23399" x="6286500" y="1657350"/>
          <p14:tracePt t="23416" x="6324600" y="1644650"/>
          <p14:tracePt t="23433" x="6356350" y="1631950"/>
          <p14:tracePt t="23450" x="6400800" y="1619250"/>
          <p14:tracePt t="23466" x="6419850" y="1612900"/>
          <p14:tracePt t="23483" x="6445250" y="1606550"/>
          <p14:tracePt t="23499" x="6496050" y="1606550"/>
          <p14:tracePt t="23516" x="6540500" y="1606550"/>
          <p14:tracePt t="23533" x="6604000" y="1606550"/>
          <p14:tracePt t="23549" x="6692900" y="1606550"/>
          <p14:tracePt t="23566" x="6750050" y="1612900"/>
          <p14:tracePt t="23583" x="6813550" y="1619250"/>
          <p14:tracePt t="23599" x="6883400" y="1625600"/>
          <p14:tracePt t="23616" x="6908800" y="1625600"/>
          <p14:tracePt t="23632" x="6940550" y="1625600"/>
          <p14:tracePt t="23650" x="7023100" y="1625600"/>
          <p14:tracePt t="23666" x="7105650" y="1625600"/>
          <p14:tracePt t="23683" x="7162800" y="1625600"/>
          <p14:tracePt t="23699" x="7213600" y="1638300"/>
          <p14:tracePt t="23716" x="7308850" y="1651000"/>
          <p14:tracePt t="23732" x="7372350" y="1663700"/>
          <p14:tracePt t="23749" x="7429500" y="1676400"/>
          <p14:tracePt t="23766" x="7512050" y="1689100"/>
          <p14:tracePt t="23782" x="7556500" y="1701800"/>
          <p14:tracePt t="23799" x="7626350" y="1720850"/>
          <p14:tracePt t="23816" x="7696200" y="1739900"/>
          <p14:tracePt t="23833" x="7740650" y="1771650"/>
          <p14:tracePt t="23849" x="7785100" y="1803400"/>
          <p14:tracePt t="23865" x="7835900" y="1860550"/>
          <p14:tracePt t="23882" x="7886700" y="1917700"/>
          <p14:tracePt t="23899" x="7950200" y="1987550"/>
          <p14:tracePt t="23917" x="8032750" y="2127250"/>
          <p14:tracePt t="23932" x="8070850" y="2203450"/>
          <p14:tracePt t="23949" x="8108950" y="2292350"/>
          <p14:tracePt t="23967" x="8172450" y="2425700"/>
          <p14:tracePt t="23982" x="8210550" y="2514600"/>
          <p14:tracePt t="23999" x="8255000" y="2590800"/>
          <p14:tracePt t="24017" x="8293100" y="2692400"/>
          <p14:tracePt t="24032" x="8356600" y="2825750"/>
          <p14:tracePt t="24049" x="8388350" y="2927350"/>
          <p14:tracePt t="24065" x="8420100" y="3028950"/>
          <p14:tracePt t="24068" x="8432800" y="3086100"/>
          <p14:tracePt t="24082" x="8458200" y="3168650"/>
          <p14:tracePt t="24099" x="8496300" y="3270250"/>
          <p14:tracePt t="24115" x="8547100" y="3384550"/>
          <p14:tracePt t="24132" x="8616950" y="3568700"/>
          <p14:tracePt t="24149" x="8674100" y="3702050"/>
          <p14:tracePt t="24165" x="8699500" y="3848100"/>
          <p14:tracePt t="24182" x="8686800" y="4095750"/>
          <p14:tracePt t="24199" x="8661400" y="4216400"/>
          <p14:tracePt t="24216" x="8610600" y="4343400"/>
          <p14:tracePt t="24233" x="8540750" y="4476750"/>
          <p14:tracePt t="24249" x="8502650" y="4546600"/>
          <p14:tracePt t="24265" x="8464550" y="4610100"/>
          <p14:tracePt t="24283" x="8413750" y="4679950"/>
          <p14:tracePt t="24299" x="8356600" y="4730750"/>
          <p14:tracePt t="24316" x="8299450" y="4768850"/>
          <p14:tracePt t="24332" x="8261350" y="4800600"/>
          <p14:tracePt t="24348" x="8216900" y="4845050"/>
          <p14:tracePt t="24365" x="8185150" y="4889500"/>
          <p14:tracePt t="24382" x="8153400" y="4927600"/>
          <p14:tracePt t="24398" x="8115300" y="4978400"/>
          <p14:tracePt t="24415" x="8083550" y="5010150"/>
          <p14:tracePt t="24432" x="8051800" y="5035550"/>
          <p14:tracePt t="24449" x="8020050" y="5067300"/>
          <p14:tracePt t="24465" x="8001000" y="5086350"/>
          <p14:tracePt t="24482" x="7988300" y="5105400"/>
          <p14:tracePt t="24498" x="7956550" y="5143500"/>
          <p14:tracePt t="24515" x="7931150" y="5168900"/>
          <p14:tracePt t="24533" x="7912100" y="5187950"/>
          <p14:tracePt t="24548" x="7886700" y="5213350"/>
          <p14:tracePt t="24565" x="7874000" y="5226050"/>
          <p14:tracePt t="24582" x="7854950" y="5245100"/>
          <p14:tracePt t="24600" x="7785100" y="5289550"/>
          <p14:tracePt t="24615" x="7747000" y="5314950"/>
          <p14:tracePt t="24631" x="7702550" y="5346700"/>
          <p14:tracePt t="24650" x="7670800" y="5384800"/>
          <p14:tracePt t="24665" x="7639050" y="5422900"/>
          <p14:tracePt t="24681" x="7620000" y="5441950"/>
          <p14:tracePt t="24698" x="7581900" y="5473700"/>
          <p14:tracePt t="24715" x="7493000" y="5524500"/>
          <p14:tracePt t="24731" x="7410450" y="5543550"/>
          <p14:tracePt t="24748" x="7308850" y="5568950"/>
          <p14:tracePt t="24765" x="7188200" y="5568950"/>
          <p14:tracePt t="24781" x="7143750" y="5568950"/>
          <p14:tracePt t="24799" x="7105650" y="5575300"/>
          <p14:tracePt t="24815" x="7048500" y="5575300"/>
          <p14:tracePt t="24831" x="7010400" y="5581650"/>
          <p14:tracePt t="24848" x="6965950" y="5581650"/>
          <p14:tracePt t="24865" x="6883400" y="5588000"/>
          <p14:tracePt t="24881" x="6813550" y="5588000"/>
          <p14:tracePt t="24899" x="6750050" y="5588000"/>
          <p14:tracePt t="24915" x="6686550" y="5588000"/>
          <p14:tracePt t="24932" x="6661150" y="5588000"/>
          <p14:tracePt t="24948" x="6635750" y="5581650"/>
          <p14:tracePt t="24966" x="6591300" y="5556250"/>
          <p14:tracePt t="24981" x="6546850" y="5543550"/>
          <p14:tracePt t="24998" x="6496050" y="5518150"/>
          <p14:tracePt t="25015" x="6457950" y="5499100"/>
          <p14:tracePt t="25031" x="6419850" y="5473700"/>
          <p14:tracePt t="25048" x="6400800" y="5467350"/>
          <p14:tracePt t="25064" x="6394450" y="5461000"/>
          <p14:tracePt t="25082" x="6381750" y="5461000"/>
          <p14:tracePt t="25098" x="6381750" y="5454650"/>
          <p14:tracePt t="25140" x="6381750" y="5448300"/>
          <p14:tracePt t="25147" x="6375400" y="5441950"/>
          <p14:tracePt t="25153" x="6362700" y="5435600"/>
          <p14:tracePt t="25164" x="6356350" y="5416550"/>
          <p14:tracePt t="25181" x="6330950" y="5365750"/>
          <p14:tracePt t="25198" x="6305550" y="5340350"/>
          <p14:tracePt t="25216" x="6292850" y="5314950"/>
          <p14:tracePt t="25233" x="6273800" y="5302250"/>
          <p14:tracePt t="25264" x="6273800" y="5295900"/>
          <p14:tracePt t="25282" x="6267450" y="5295900"/>
          <p14:tracePt t="25322" x="6267450" y="5289550"/>
          <p14:tracePt t="25334" x="6261100" y="5289550"/>
          <p14:tracePt t="25339" x="6261100" y="5283200"/>
          <p14:tracePt t="25347" x="6254750" y="5276850"/>
          <p14:tracePt t="25364" x="6216650" y="5207000"/>
          <p14:tracePt t="25381" x="6159500" y="5124450"/>
          <p14:tracePt t="25398" x="6096000" y="5003800"/>
          <p14:tracePt t="25415" x="6064250" y="4933950"/>
          <p14:tracePt t="25431" x="6057900" y="4895850"/>
          <p14:tracePt t="25448" x="6057900" y="4876800"/>
          <p14:tracePt t="25464" x="6057900" y="4870450"/>
          <p14:tracePt t="25497" x="6057900" y="4864100"/>
          <p14:tracePt t="25545" x="6057900" y="4857750"/>
          <p14:tracePt t="25549" x="6051550" y="4851400"/>
          <p14:tracePt t="25564" x="6038850" y="4832350"/>
          <p14:tracePt t="25581" x="5975350" y="4730750"/>
          <p14:tracePt t="25599" x="5867400" y="4572000"/>
          <p14:tracePt t="25614" x="5822950" y="4489450"/>
          <p14:tracePt t="25631" x="5791200" y="4413250"/>
          <p14:tracePt t="25648" x="5772150" y="4356100"/>
          <p14:tracePt t="25664" x="5759450" y="4305300"/>
          <p14:tracePt t="25681" x="5753100" y="4292600"/>
          <p14:tracePt t="25697" x="5746750" y="4273550"/>
          <p14:tracePt t="25714" x="5734050" y="4260850"/>
          <p14:tracePt t="25731" x="5734050" y="4248150"/>
          <p14:tracePt t="25767" x="5734050" y="4241800"/>
          <p14:tracePt t="25780" x="5727700" y="4235450"/>
          <p14:tracePt t="25797" x="5715000" y="4178300"/>
          <p14:tracePt t="25814" x="5651500" y="4013200"/>
          <p14:tracePt t="25831" x="5613400" y="3860800"/>
          <p14:tracePt t="25847" x="5594350" y="3733800"/>
          <p14:tracePt t="25864" x="5581650" y="3505200"/>
          <p14:tracePt t="25880" x="5594350" y="3340100"/>
          <p14:tracePt t="25897" x="5607050" y="3200400"/>
          <p14:tracePt t="25914" x="5613400" y="3048000"/>
          <p14:tracePt t="25930" x="5619750" y="2838450"/>
          <p14:tracePt t="25947" x="5619750" y="2698750"/>
          <p14:tracePt t="25963" x="5619750" y="2578100"/>
          <p14:tracePt t="25980" x="5613400" y="2406650"/>
          <p14:tracePt t="25997" x="5600700" y="2317750"/>
          <p14:tracePt t="26013" x="5588000" y="2247900"/>
          <p14:tracePt t="26030" x="5575300" y="2152650"/>
          <p14:tracePt t="26047" x="5575300" y="2108200"/>
          <p14:tracePt t="26064" x="5575300" y="2082800"/>
          <p14:tracePt t="26080" x="5588000" y="2057400"/>
          <p14:tracePt t="26097" x="5594350" y="2038350"/>
          <p14:tracePt t="26113" x="5607050" y="2019300"/>
          <p14:tracePt t="26116" x="5626100" y="2000250"/>
          <p14:tracePt t="26130" x="5670550" y="1949450"/>
          <p14:tracePt t="26147" x="5734050" y="1898650"/>
          <p14:tracePt t="26164" x="5822950" y="1822450"/>
          <p14:tracePt t="26182" x="5981700" y="1720850"/>
          <p14:tracePt t="26197" x="6057900" y="1676400"/>
          <p14:tracePt t="26213" x="6089650" y="1663700"/>
          <p14:tracePt t="26231" x="6102350" y="1657350"/>
          <p14:tracePt t="26247" x="6115050" y="1644650"/>
          <p14:tracePt t="26263" x="6191250" y="1625600"/>
          <p14:tracePt t="26280" x="6330950" y="1600200"/>
          <p14:tracePt t="26297" x="6515100" y="1593850"/>
          <p14:tracePt t="26313" x="6610350" y="1593850"/>
          <p14:tracePt t="26330" x="6661150" y="1593850"/>
          <p14:tracePt t="26346" x="6718300" y="1600200"/>
          <p14:tracePt t="26363" x="6762750" y="1619250"/>
          <p14:tracePt t="26380" x="6832600" y="1631950"/>
          <p14:tracePt t="26397" x="6965950" y="1670050"/>
          <p14:tracePt t="26413" x="7061200" y="1708150"/>
          <p14:tracePt t="26430" x="7156450" y="1739900"/>
          <p14:tracePt t="26448" x="7264400" y="1797050"/>
          <p14:tracePt t="26463" x="7321550" y="1835150"/>
          <p14:tracePt t="26480" x="7378700" y="1866900"/>
          <p14:tracePt t="26497" x="7461250" y="1911350"/>
          <p14:tracePt t="26513" x="7499350" y="1930400"/>
          <p14:tracePt t="26530" x="7543800" y="1962150"/>
          <p14:tracePt t="26546" x="7581900" y="1981200"/>
          <p14:tracePt t="26563" x="7658100" y="2038350"/>
          <p14:tracePt t="26580" x="7715250" y="2101850"/>
          <p14:tracePt t="26596" x="7772400" y="2159000"/>
          <p14:tracePt t="26613" x="7842250" y="2222500"/>
          <p14:tracePt t="26630" x="7874000" y="2266950"/>
          <p14:tracePt t="26634" x="7893050" y="2286000"/>
          <p14:tracePt t="26646" x="7912100" y="2311400"/>
          <p14:tracePt t="26663" x="7956550" y="2374900"/>
          <p14:tracePt t="26680" x="7988300" y="2425700"/>
          <p14:tracePt t="26697" x="8026400" y="2470150"/>
          <p14:tracePt t="26713" x="8077200" y="2571750"/>
          <p14:tracePt t="26729" x="8108950" y="2654300"/>
          <p14:tracePt t="26746" x="8140700" y="2743200"/>
          <p14:tracePt t="26763" x="8172450" y="2895600"/>
          <p14:tracePt t="26780" x="8197850" y="3016250"/>
          <p14:tracePt t="26796" x="8223250" y="3149600"/>
          <p14:tracePt t="26815" x="8261350" y="3365500"/>
          <p14:tracePt t="26830" x="8286750" y="3498850"/>
          <p14:tracePt t="26846" x="8318500" y="3625850"/>
          <p14:tracePt t="26863" x="8362950" y="3752850"/>
          <p14:tracePt t="26879" x="8439150" y="3962400"/>
          <p14:tracePt t="26896" x="8489950" y="4102100"/>
          <p14:tracePt t="26915" x="8547100" y="4292600"/>
          <p14:tracePt t="26929" x="8566150" y="4406900"/>
          <p14:tracePt t="26946" x="8572500" y="4508500"/>
          <p14:tracePt t="26963" x="8572500" y="4591050"/>
          <p14:tracePt t="26979" x="8553450" y="4660900"/>
          <p14:tracePt t="26996" x="8534400" y="4692650"/>
          <p14:tracePt t="27013" x="8515350" y="4730750"/>
          <p14:tracePt t="27029" x="8439150" y="4794250"/>
          <p14:tracePt t="27046" x="8369300" y="4851400"/>
          <p14:tracePt t="27062" x="8280400" y="4933950"/>
          <p14:tracePt t="27080" x="8153400" y="5073650"/>
          <p14:tracePt t="27096" x="8089900" y="5149850"/>
          <p14:tracePt t="27112" x="8032750" y="5219700"/>
          <p14:tracePt t="27131" x="7981950" y="5270500"/>
          <p14:tracePt t="27146" x="7854950" y="5353050"/>
          <p14:tracePt t="27162" x="7753350" y="5391150"/>
          <p14:tracePt t="27181" x="7588250" y="5429250"/>
          <p14:tracePt t="27196" x="7524750" y="5441950"/>
          <p14:tracePt t="27212" x="7461250" y="5454650"/>
          <p14:tracePt t="27229" x="7442200" y="5467350"/>
          <p14:tracePt t="27246" x="7410450" y="5473700"/>
          <p14:tracePt t="27263" x="7397750" y="5480050"/>
          <p14:tracePt t="27279" x="7372350" y="5492750"/>
          <p14:tracePt t="27296" x="7321550" y="5511800"/>
          <p14:tracePt t="27313" x="7258050" y="5518150"/>
          <p14:tracePt t="27329" x="7194550" y="5530850"/>
          <p14:tracePt t="27345" x="7099300" y="5530850"/>
          <p14:tracePt t="27363" x="7035800" y="5530850"/>
          <p14:tracePt t="27379" x="6934200" y="5492750"/>
          <p14:tracePt t="27396" x="6788150" y="5435600"/>
          <p14:tracePt t="27413" x="6692900" y="5384800"/>
          <p14:tracePt t="27429" x="6597650" y="5327650"/>
          <p14:tracePt t="27447" x="6477000" y="5257800"/>
          <p14:tracePt t="27462" x="6432550" y="5226050"/>
          <p14:tracePt t="27479" x="6388100" y="5200650"/>
          <p14:tracePt t="27497" x="6311900" y="5162550"/>
          <p14:tracePt t="27513" x="6254750" y="5130800"/>
          <p14:tracePt t="27529" x="6191250" y="5099050"/>
          <p14:tracePt t="27545" x="6127750" y="5048250"/>
          <p14:tracePt t="27563" x="6026150" y="4953000"/>
          <p14:tracePt t="27579" x="5975350" y="4902200"/>
          <p14:tracePt t="27595" x="5943600" y="4864100"/>
          <p14:tracePt t="27612" x="5886450" y="4806950"/>
          <p14:tracePt t="27629" x="5848350" y="4762500"/>
          <p14:tracePt t="27645" x="5810250" y="4705350"/>
          <p14:tracePt t="27662" x="5759450" y="4622800"/>
          <p14:tracePt t="27679" x="5734050" y="4559300"/>
          <p14:tracePt t="27696" x="5695950" y="4476750"/>
          <p14:tracePt t="27712" x="5657850" y="4311650"/>
          <p14:tracePt t="27729" x="5638800" y="4165600"/>
          <p14:tracePt t="27746" x="5638800" y="4025900"/>
          <p14:tracePt t="27762" x="5638800" y="3790950"/>
          <p14:tracePt t="27779" x="5651500" y="3625850"/>
          <p14:tracePt t="27795" x="5664200" y="3467100"/>
          <p14:tracePt t="27812" x="5683250" y="3257550"/>
          <p14:tracePt t="27828" x="5689600" y="3111500"/>
          <p14:tracePt t="27846" x="5702300" y="2965450"/>
          <p14:tracePt t="27862" x="5708650" y="2832100"/>
          <p14:tracePt t="27878" x="5734050" y="2597150"/>
          <p14:tracePt t="27895" x="5753100" y="2457450"/>
          <p14:tracePt t="27912" x="5791200" y="2311400"/>
          <p14:tracePt t="27930" x="5829300" y="2120900"/>
          <p14:tracePt t="27945" x="5854700" y="2012950"/>
          <p14:tracePt t="27962" x="5867400" y="1949450"/>
          <p14:tracePt t="27979" x="5899150" y="1860550"/>
          <p14:tracePt t="27995" x="5930900" y="1809750"/>
          <p14:tracePt t="28012" x="5988050" y="1752600"/>
          <p14:tracePt t="28029" x="6089650" y="1682750"/>
          <p14:tracePt t="28045" x="6127750" y="1663700"/>
          <p14:tracePt t="28062" x="6178550" y="1638300"/>
          <p14:tracePt t="28078" x="6324600" y="1568450"/>
          <p14:tracePt t="28095" x="6508750" y="1524000"/>
          <p14:tracePt t="28112" x="6743700" y="1473200"/>
          <p14:tracePt t="28129" x="7029450" y="1416050"/>
          <p14:tracePt t="28145" x="7156450" y="1409700"/>
          <p14:tracePt t="28162" x="7239000" y="1409700"/>
          <p14:tracePt t="28178" x="7315200" y="1422400"/>
          <p14:tracePt t="28180" x="7372350" y="1441450"/>
          <p14:tracePt t="28195" x="7493000" y="1473200"/>
          <p14:tracePt t="28212" x="7620000" y="1524000"/>
          <p14:tracePt t="28228" x="7740650" y="1581150"/>
          <p14:tracePt t="28245" x="7861300" y="1689100"/>
          <p14:tracePt t="28261" x="7918450" y="1784350"/>
          <p14:tracePt t="28278" x="7981950" y="1866900"/>
          <p14:tracePt t="28295" x="8089900" y="2012950"/>
          <p14:tracePt t="28311" x="8153400" y="2114550"/>
          <p14:tracePt t="28329" x="8216900" y="2216150"/>
          <p14:tracePt t="28345" x="8305800" y="2355850"/>
          <p14:tracePt t="28362" x="8343900" y="2444750"/>
          <p14:tracePt t="28378" x="8369300" y="2501900"/>
          <p14:tracePt t="28396" x="8394700" y="2603500"/>
          <p14:tracePt t="28411" x="8413750" y="2679700"/>
          <p14:tracePt t="28428" x="8439150" y="2768600"/>
          <p14:tracePt t="28446" x="8502650" y="2933700"/>
          <p14:tracePt t="28461" x="8547100" y="3067050"/>
          <p14:tracePt t="28478" x="8578850" y="3187700"/>
          <p14:tracePt t="28495" x="8604250" y="3327400"/>
          <p14:tracePt t="28511" x="8623300" y="3505200"/>
          <p14:tracePt t="28528" x="8629650" y="3625850"/>
          <p14:tracePt t="28545" x="8636000" y="3740150"/>
          <p14:tracePt t="28561" x="8636000" y="3911600"/>
          <p14:tracePt t="28578" x="8629650" y="4019550"/>
          <p14:tracePt t="28595" x="8610600" y="4140200"/>
          <p14:tracePt t="28611" x="8559800" y="4349750"/>
          <p14:tracePt t="28628" x="8534400" y="4470400"/>
          <p14:tracePt t="28645" x="8496300" y="4591050"/>
          <p14:tracePt t="28661" x="8451850" y="4711700"/>
          <p14:tracePt t="28678" x="8420100" y="4775200"/>
          <p14:tracePt t="28694" x="8382000" y="4838700"/>
          <p14:tracePt t="28712" x="8312150" y="4933950"/>
          <p14:tracePt t="28728" x="8235950" y="4991100"/>
          <p14:tracePt t="28745" x="8166100" y="5041900"/>
          <p14:tracePt t="28762" x="8070850" y="5105400"/>
          <p14:tracePt t="28779" x="8026400" y="5137150"/>
          <p14:tracePt t="28794" x="7988300" y="5175250"/>
          <p14:tracePt t="28812" x="7943850" y="5232400"/>
          <p14:tracePt t="28828" x="7912100" y="5257800"/>
          <p14:tracePt t="28844" x="7874000" y="5289550"/>
          <p14:tracePt t="28861" x="7829550" y="5321300"/>
          <p14:tracePt t="28878" x="7753350" y="5365750"/>
          <p14:tracePt t="28894" x="7715250" y="5391150"/>
          <p14:tracePt t="28911" x="7658100" y="5416550"/>
          <p14:tracePt t="28927" x="7581900" y="5435600"/>
          <p14:tracePt t="28944" x="7543800" y="5448300"/>
          <p14:tracePt t="28961" x="7505700" y="5454650"/>
          <p14:tracePt t="28978" x="7454900" y="5461000"/>
          <p14:tracePt t="28994" x="7385050" y="5473700"/>
          <p14:tracePt t="29011" x="7321550" y="5486400"/>
          <p14:tracePt t="29028" x="7226300" y="5505450"/>
          <p14:tracePt t="29044" x="7162800" y="5511800"/>
          <p14:tracePt t="29061" x="7099300" y="5518150"/>
          <p14:tracePt t="29078" x="6972300" y="5518150"/>
          <p14:tracePt t="29094" x="6877050" y="5505450"/>
          <p14:tracePt t="29111" x="6775450" y="5480050"/>
          <p14:tracePt t="29128" x="6629400" y="5448300"/>
          <p14:tracePt t="29144" x="6559550" y="5429250"/>
          <p14:tracePt t="29161" x="6477000" y="5403850"/>
          <p14:tracePt t="29177" x="6375400" y="5372100"/>
          <p14:tracePt t="29180" x="6318250" y="5365750"/>
          <p14:tracePt t="29194" x="6191250" y="5346700"/>
          <p14:tracePt t="29210" x="6057900" y="5340350"/>
          <p14:tracePt t="29228" x="5918200" y="5334000"/>
          <p14:tracePt t="29244" x="5715000" y="5314950"/>
          <p14:tracePt t="29260" x="5594350" y="5308600"/>
          <p14:tracePt t="29277" x="5505450" y="5289550"/>
          <p14:tracePt t="29294" x="5391150" y="5245100"/>
          <p14:tracePt t="29311" x="5327650" y="5200650"/>
          <p14:tracePt t="29327" x="5276850" y="5137150"/>
          <p14:tracePt t="29344" x="5207000" y="5016500"/>
          <p14:tracePt t="29361" x="5162550" y="4895850"/>
          <p14:tracePt t="29377" x="5118100" y="4749800"/>
          <p14:tracePt t="29395" x="5086350" y="4483100"/>
          <p14:tracePt t="29410" x="5060950" y="4292600"/>
          <p14:tracePt t="29427" x="5041900" y="4114800"/>
          <p14:tracePt t="29446" x="5010150" y="3898900"/>
          <p14:tracePt t="29461" x="4984750" y="3759200"/>
          <p14:tracePt t="29477" x="4978400" y="3638550"/>
          <p14:tracePt t="29494" x="4978400" y="3498850"/>
          <p14:tracePt t="29510" x="5003800" y="3282950"/>
          <p14:tracePt t="29527" x="5048250" y="3124200"/>
          <p14:tracePt t="29544" x="5086350" y="2984500"/>
          <p14:tracePt t="29560" x="5124450" y="2800350"/>
          <p14:tracePt t="29577" x="5149850" y="2679700"/>
          <p14:tracePt t="29594" x="5175250" y="2540000"/>
          <p14:tracePt t="29610" x="5276850" y="2273300"/>
          <p14:tracePt t="29627" x="5384800" y="2095500"/>
          <p14:tracePt t="29644" x="5499100" y="1936750"/>
          <p14:tracePt t="29660" x="5613400" y="1790700"/>
          <p14:tracePt t="29677" x="5664200" y="1708150"/>
          <p14:tracePt t="29694" x="5702300" y="1657350"/>
          <p14:tracePt t="29712" x="5753100" y="1606550"/>
          <p14:tracePt t="29727" x="5778500" y="1593850"/>
          <p14:tracePt t="29743" x="5816600" y="1574800"/>
          <p14:tracePt t="29763" x="5911850" y="1524000"/>
          <p14:tracePt t="29777" x="6000750" y="1498600"/>
          <p14:tracePt t="29794" x="6108700" y="1466850"/>
          <p14:tracePt t="29812" x="6311900" y="1435100"/>
          <p14:tracePt t="29827" x="6451600" y="1435100"/>
          <p14:tracePt t="29843" x="6616700" y="1435100"/>
          <p14:tracePt t="29860" x="6750050" y="1435100"/>
          <p14:tracePt t="29877" x="6953250" y="1492250"/>
          <p14:tracePt t="29893" x="7073900" y="1543050"/>
          <p14:tracePt t="29910" x="7162800" y="1600200"/>
          <p14:tracePt t="29927" x="7366000" y="1758950"/>
          <p14:tracePt t="29943" x="7543800" y="1898650"/>
          <p14:tracePt t="29960" x="7715250" y="2038350"/>
          <p14:tracePt t="29977" x="7981950" y="2254250"/>
          <p14:tracePt t="29993" x="8083550" y="2355850"/>
          <p14:tracePt t="30010" x="8178800" y="2476500"/>
          <p14:tracePt t="30028" x="8274050" y="2597150"/>
          <p14:tracePt t="30043" x="8324850" y="2673350"/>
          <p14:tracePt t="30060" x="8375650" y="2762250"/>
          <p14:tracePt t="30078" x="8439150" y="2895600"/>
          <p14:tracePt t="30093" x="8483600" y="3016250"/>
          <p14:tracePt t="30110" x="8496300" y="3143250"/>
          <p14:tracePt t="30126" x="8509000" y="3295650"/>
          <p14:tracePt t="30143" x="8528050" y="3556000"/>
          <p14:tracePt t="30160" x="8540750" y="3759200"/>
          <p14:tracePt t="30177" x="8547100" y="3956050"/>
          <p14:tracePt t="30193" x="8547100" y="4267200"/>
          <p14:tracePt t="30209" x="8540750" y="4413250"/>
          <p14:tracePt t="30226" x="8509000" y="4540250"/>
          <p14:tracePt t="30243" x="8470900" y="4654550"/>
          <p14:tracePt t="30260" x="8439150" y="4718050"/>
          <p14:tracePt t="30276" x="8407400" y="4749800"/>
          <p14:tracePt t="30293" x="8362950" y="4800600"/>
          <p14:tracePt t="30310" x="8324850" y="4838700"/>
          <p14:tracePt t="30327" x="8274050" y="4876800"/>
          <p14:tracePt t="30343" x="8178800" y="4959350"/>
          <p14:tracePt t="30360" x="8108950" y="5029200"/>
          <p14:tracePt t="30376" x="8039100" y="5105400"/>
          <p14:tracePt t="30394" x="7950200" y="5200650"/>
          <p14:tracePt t="30409" x="7905750" y="5245100"/>
          <p14:tracePt t="30426" x="7854950" y="5289550"/>
          <p14:tracePt t="30443" x="7797800" y="5353050"/>
          <p14:tracePt t="30459" x="7651750" y="5486400"/>
          <p14:tracePt t="30476" x="7537450" y="5556250"/>
          <p14:tracePt t="30493" x="7423150" y="5632450"/>
          <p14:tracePt t="30510" x="7264400" y="5715000"/>
          <p14:tracePt t="30526" x="7175500" y="5765800"/>
          <p14:tracePt t="30543" x="7112000" y="5803900"/>
          <p14:tracePt t="30559" x="6959600" y="5867400"/>
          <p14:tracePt t="30576" x="6864350" y="5886450"/>
          <p14:tracePt t="30593" x="6750050" y="5918200"/>
          <p14:tracePt t="30609" x="6578600" y="5924550"/>
          <p14:tracePt t="30626" x="6457950" y="5924550"/>
          <p14:tracePt t="30643" x="6343650" y="5924550"/>
          <p14:tracePt t="30659" x="6172200" y="5918200"/>
          <p14:tracePt t="30676" x="6038850" y="5880100"/>
          <p14:tracePt t="30693" x="5905500" y="5842000"/>
          <p14:tracePt t="30710" x="5708650" y="5778500"/>
          <p14:tracePt t="30726" x="5607050" y="5753100"/>
          <p14:tracePt t="30742" x="5537200" y="5715000"/>
          <p14:tracePt t="30759" x="5473700" y="5683250"/>
          <p14:tracePt t="30776" x="5397500" y="5613400"/>
          <p14:tracePt t="30792" x="5340350" y="5537200"/>
          <p14:tracePt t="30809" x="5276850" y="5448300"/>
          <p14:tracePt t="30826" x="5200650" y="5289550"/>
          <p14:tracePt t="30843" x="5156200" y="5149850"/>
          <p14:tracePt t="30859" x="5124450" y="5029200"/>
          <p14:tracePt t="30876" x="5111750" y="4800600"/>
          <p14:tracePt t="30892" x="5111750" y="4635500"/>
          <p14:tracePt t="30909" x="5124450" y="4445000"/>
          <p14:tracePt t="30926" x="5156200" y="4133850"/>
          <p14:tracePt t="30942" x="5181600" y="3949700"/>
          <p14:tracePt t="30959" x="5200650" y="3816350"/>
          <p14:tracePt t="30976" x="5226050" y="3651250"/>
          <p14:tracePt t="30992" x="5245100" y="3543300"/>
          <p14:tracePt t="31009" x="5257800" y="3441700"/>
          <p14:tracePt t="31026" x="5257800" y="3327400"/>
          <p14:tracePt t="31042" x="5257800" y="3257550"/>
          <p14:tracePt t="31059" x="5238750" y="3175000"/>
          <p14:tracePt t="31075" x="5200650" y="3092450"/>
          <p14:tracePt t="31093" x="5118100" y="2965450"/>
          <p14:tracePt t="31109" x="5054600" y="2863850"/>
          <p14:tracePt t="31125" x="5003800" y="2774950"/>
          <p14:tracePt t="31142" x="4953000" y="2686050"/>
          <p14:tracePt t="31159" x="4914900" y="2603500"/>
          <p14:tracePt t="31175" x="4883150" y="2514600"/>
          <p14:tracePt t="31192" x="4845050" y="2432050"/>
          <p14:tracePt t="31209" x="4826000" y="2387600"/>
          <p14:tracePt t="31225" x="4806950" y="2336800"/>
          <p14:tracePt t="31242" x="4775200" y="2228850"/>
          <p14:tracePt t="31259" x="4756150" y="2171700"/>
          <p14:tracePt t="31275" x="4737100" y="2114550"/>
          <p14:tracePt t="31293" x="4692650" y="2032000"/>
          <p14:tracePt t="31309" x="4660900" y="1987550"/>
          <p14:tracePt t="31326" x="4622800" y="1943100"/>
          <p14:tracePt t="31343" x="4489450" y="1885950"/>
          <p14:tracePt t="31358" x="4368800" y="1879600"/>
          <p14:tracePt t="31376" x="4191000" y="1917700"/>
          <p14:tracePt t="31393" x="3873500" y="2057400"/>
          <p14:tracePt t="31408" x="3244850" y="2374900"/>
          <p14:tracePt t="31426" x="2914650" y="2565400"/>
          <p14:tracePt t="31442" x="2597150" y="2730500"/>
          <p14:tracePt t="31459" x="2235200" y="2927350"/>
          <p14:tracePt t="31475" x="2057400" y="3035300"/>
          <p14:tracePt t="31492" x="1917700" y="3111500"/>
          <p14:tracePt t="31508" x="1739900" y="3206750"/>
          <p14:tracePt t="31525" x="1606550" y="3289300"/>
          <p14:tracePt t="31542" x="1492250" y="3352800"/>
          <p14:tracePt t="31558" x="1466850" y="3390900"/>
          <p14:tracePt t="31575" x="1466850" y="3429000"/>
          <p14:tracePt t="31593" x="1466850" y="3460750"/>
          <p14:tracePt t="31993" x="1441450" y="3473450"/>
          <p14:tracePt t="31997" x="1384300" y="3505200"/>
          <p14:tracePt t="32008" x="1333500" y="3530600"/>
          <p14:tracePt t="32025" x="1193800" y="3613150"/>
          <p14:tracePt t="32041" x="984250" y="3740150"/>
          <p14:tracePt t="32058" x="889000" y="3803650"/>
          <p14:tracePt t="32075" x="800100" y="3860800"/>
          <p14:tracePt t="32108" x="736600" y="3917950"/>
          <p14:tracePt t="32141" x="704850" y="3981450"/>
          <p14:tracePt t="32175" x="679450" y="4102100"/>
          <p14:tracePt t="32191" x="660400" y="4222750"/>
          <p14:tracePt t="32208" x="660400" y="4311650"/>
          <p14:tracePt t="32225" x="660400" y="4375150"/>
          <p14:tracePt t="32241" x="660400" y="4451350"/>
          <p14:tracePt t="32257" x="673100" y="4508500"/>
          <p14:tracePt t="32274" x="692150" y="4572000"/>
          <p14:tracePt t="32291" x="717550" y="4667250"/>
          <p14:tracePt t="32308" x="742950" y="4724400"/>
          <p14:tracePt t="32324" x="774700" y="4813300"/>
          <p14:tracePt t="32343" x="812800" y="4927600"/>
          <p14:tracePt t="32358" x="850900" y="4991100"/>
          <p14:tracePt t="32375" x="882650" y="5080000"/>
          <p14:tracePt t="32391" x="920750" y="5156200"/>
          <p14:tracePt t="32408" x="952500" y="5251450"/>
          <p14:tracePt t="32425" x="965200" y="5314950"/>
          <p14:tracePt t="32442" x="1009650" y="5384800"/>
          <p14:tracePt t="32457" x="1117600" y="5511800"/>
          <p14:tracePt t="32474" x="1193800" y="5581650"/>
          <p14:tracePt t="32491" x="1276350" y="5651500"/>
          <p14:tracePt t="32507" x="1390650" y="5753100"/>
          <p14:tracePt t="32524" x="1454150" y="5816600"/>
          <p14:tracePt t="32541" x="1511300" y="5867400"/>
          <p14:tracePt t="32558" x="1587500" y="5930900"/>
          <p14:tracePt t="32574" x="1657350" y="5981700"/>
          <p14:tracePt t="32591" x="1752600" y="6051550"/>
          <p14:tracePt t="32609" x="1892300" y="6134100"/>
          <p14:tracePt t="32625" x="2012950" y="6184900"/>
          <p14:tracePt t="32641" x="2139950" y="6223000"/>
          <p14:tracePt t="32659" x="2330450" y="6273800"/>
          <p14:tracePt t="32674" x="2444750" y="6305550"/>
          <p14:tracePt t="32691" x="2540000" y="6330950"/>
          <p14:tracePt t="32707" x="2622550" y="6356350"/>
          <p14:tracePt t="32724" x="2730500" y="6388100"/>
          <p14:tracePt t="32741" x="2794000" y="6413500"/>
          <p14:tracePt t="32757" x="2844800" y="6432550"/>
          <p14:tracePt t="32774" x="2952750" y="6470650"/>
          <p14:tracePt t="32791" x="3035300" y="6489700"/>
          <p14:tracePt t="32807" x="3124200" y="6515100"/>
          <p14:tracePt t="32824" x="3206750" y="6527800"/>
          <p14:tracePt t="32841" x="3257550" y="6534150"/>
          <p14:tracePt t="32857" x="3295650" y="6540500"/>
          <p14:tracePt t="32874" x="3359150" y="6565900"/>
          <p14:tracePt t="32891" x="3416300" y="6584950"/>
          <p14:tracePt t="32908" x="3498850" y="6623050"/>
          <p14:tracePt t="32925" x="3644900" y="6686550"/>
          <p14:tracePt t="32940" x="3714750" y="6724650"/>
          <p14:tracePt t="32957" x="3790950" y="6743700"/>
          <p14:tracePt t="32975" x="3873500" y="6769100"/>
          <p14:tracePt t="32990" x="3981450" y="6775450"/>
          <p14:tracePt t="33007" x="4064000" y="6775450"/>
          <p14:tracePt t="33024" x="4159250" y="6756400"/>
          <p14:tracePt t="33040" x="4311650" y="6724650"/>
          <p14:tracePt t="33057" x="4394200" y="6699250"/>
          <p14:tracePt t="33074" x="4451350" y="6680200"/>
          <p14:tracePt t="33090" x="4508500" y="6673850"/>
          <p14:tracePt t="33107" x="4540250" y="6667500"/>
          <p14:tracePt t="33124" x="4572000" y="6661150"/>
          <p14:tracePt t="33141" x="4603750" y="6648450"/>
          <p14:tracePt t="33157" x="4622800" y="6642100"/>
          <p14:tracePt t="33174" x="4654550" y="6623050"/>
          <p14:tracePt t="33190" x="4705350" y="6604000"/>
          <p14:tracePt t="33207" x="4743450" y="6578600"/>
          <p14:tracePt t="33223" x="4781550" y="6565900"/>
          <p14:tracePt t="33241" x="4845050" y="6521450"/>
          <p14:tracePt t="33257" x="4895850" y="6470650"/>
          <p14:tracePt t="33275" x="4953000" y="6394450"/>
          <p14:tracePt t="33291" x="5048250" y="6261100"/>
          <p14:tracePt t="33307" x="5105400" y="6159500"/>
          <p14:tracePt t="33323" x="5149850" y="6032500"/>
          <p14:tracePt t="33340" x="5187950" y="5911850"/>
          <p14:tracePt t="33357" x="5232400" y="5740400"/>
          <p14:tracePt t="33373" x="5264150" y="5638800"/>
          <p14:tracePt t="33390" x="5295900" y="5530850"/>
          <p14:tracePt t="33407" x="5359400" y="5391150"/>
          <p14:tracePt t="33424" x="5397500" y="5289550"/>
          <p14:tracePt t="33440" x="5454650" y="5168900"/>
          <p14:tracePt t="33457" x="5530850" y="4984750"/>
          <p14:tracePt t="33473" x="5562600" y="4857750"/>
          <p14:tracePt t="33490" x="5600700" y="4711700"/>
          <p14:tracePt t="33507" x="5651500" y="4432300"/>
          <p14:tracePt t="33523" x="5670550" y="4216400"/>
          <p14:tracePt t="33540" x="5676900" y="3987800"/>
          <p14:tracePt t="33557" x="5683250" y="3670300"/>
          <p14:tracePt t="33573" x="5683250" y="3530600"/>
          <p14:tracePt t="33590" x="5670550" y="3429000"/>
          <p14:tracePt t="33607" x="5645150" y="3321050"/>
          <p14:tracePt t="33623" x="5638800" y="3276600"/>
          <p14:tracePt t="33640" x="5632450" y="3244850"/>
          <p14:tracePt t="33658" x="5619750" y="3200400"/>
          <p14:tracePt t="33673" x="5600700" y="3143250"/>
          <p14:tracePt t="33690" x="5575300" y="3079750"/>
          <p14:tracePt t="33706" x="5537200" y="3016250"/>
          <p14:tracePt t="33723" x="5499100" y="2921000"/>
          <p14:tracePt t="33740" x="5480050" y="2863850"/>
          <p14:tracePt t="33756" x="5454650" y="2806700"/>
          <p14:tracePt t="33760" x="5448300" y="2781300"/>
          <p14:tracePt t="33773" x="5429250" y="2743200"/>
          <p14:tracePt t="33789" x="5403850" y="2711450"/>
          <p14:tracePt t="33807" x="5384800" y="2686050"/>
          <p14:tracePt t="33823" x="5353050" y="2647950"/>
          <p14:tracePt t="33840" x="5340350" y="2628900"/>
          <p14:tracePt t="33857" x="5321300" y="2609850"/>
          <p14:tracePt t="33874" x="5283200" y="2578100"/>
          <p14:tracePt t="33890" x="5251450" y="2559050"/>
          <p14:tracePt t="33907" x="5226050" y="2533650"/>
          <p14:tracePt t="33923" x="5194300" y="2514600"/>
          <p14:tracePt t="33939" x="5181600" y="2495550"/>
          <p14:tracePt t="33956" x="5175250" y="2489200"/>
          <p14:tracePt t="33974" x="5168900" y="2482850"/>
          <p14:tracePt t="34013" x="5162550" y="2482850"/>
          <p14:tracePt t="34063" x="5156200" y="2482850"/>
          <p14:tracePt t="34068" x="5156200" y="2476500"/>
          <p14:tracePt t="34075" x="5143500" y="2470150"/>
          <p14:tracePt t="34089" x="5092700" y="2451100"/>
          <p14:tracePt t="34106" x="5029200" y="2444750"/>
          <p14:tracePt t="34123" x="4991100" y="2444750"/>
          <p14:tracePt t="34139" x="4870450" y="2444750"/>
          <p14:tracePt t="34156" x="4838700" y="2444750"/>
          <p14:tracePt t="37283" x="4826000" y="2438400"/>
          <p14:tracePt t="37289" x="4813300" y="2432050"/>
          <p14:tracePt t="37303" x="4737100" y="2393950"/>
          <p14:tracePt t="37320" x="4660900" y="2362200"/>
          <p14:tracePt t="37324" x="4610100" y="2336800"/>
          <p14:tracePt t="37336" x="4559300" y="2317750"/>
          <p14:tracePt t="37353" x="4356100" y="2216150"/>
          <p14:tracePt t="37370" x="4165600" y="2127250"/>
          <p14:tracePt t="37386" x="3898900" y="1987550"/>
          <p14:tracePt t="37420" x="3067050" y="1473200"/>
          <p14:tracePt t="37454" x="2190750" y="914400"/>
          <p14:tracePt t="37486" x="1676400" y="615950"/>
          <p14:tracePt t="37503" x="1536700" y="546100"/>
          <p14:tracePt t="37519" x="1358900" y="463550"/>
          <p14:tracePt t="37536" x="1257300" y="419100"/>
          <p14:tracePt t="37553" x="1143000" y="368300"/>
          <p14:tracePt t="37569" x="977900" y="311150"/>
          <p14:tracePt t="37586" x="857250" y="266700"/>
        </p14:tracePtLst>
      </p14:laserTraceLst>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0BCFE-52CE-5F34-CFF3-AB4E454A0C66}"/>
              </a:ext>
            </a:extLst>
          </p:cNvPr>
          <p:cNvSpPr txBox="1"/>
          <p:nvPr/>
        </p:nvSpPr>
        <p:spPr>
          <a:xfrm>
            <a:off x="6008063" y="4196080"/>
            <a:ext cx="578244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chemeClr val="bg1"/>
                </a:solidFill>
                <a:ea typeface="+mn-lt"/>
                <a:cs typeface="+mn-lt"/>
              </a:rPr>
              <a:t>We compared different linkage methods using the cophenetic correlation and found that the top two methods are the average linkage method and the complete linkage method. Now, we will compare these two linkage methods with each other.</a:t>
            </a:r>
          </a:p>
        </p:txBody>
      </p:sp>
      <p:sp>
        <p:nvSpPr>
          <p:cNvPr id="5" name="TextBox 4">
            <a:extLst>
              <a:ext uri="{FF2B5EF4-FFF2-40B4-BE49-F238E27FC236}">
                <a16:creationId xmlns:a16="http://schemas.microsoft.com/office/drawing/2014/main" id="{C3A57260-8851-A7EC-8075-D6D0FFC4D3F0}"/>
              </a:ext>
            </a:extLst>
          </p:cNvPr>
          <p:cNvSpPr txBox="1"/>
          <p:nvPr/>
        </p:nvSpPr>
        <p:spPr>
          <a:xfrm>
            <a:off x="2434429" y="1868139"/>
            <a:ext cx="93560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6000" b="1" spc="100">
                <a:solidFill>
                  <a:schemeClr val="bg1"/>
                </a:solidFill>
                <a:latin typeface="Franklin Gothic Demi"/>
                <a:ea typeface="+mj-ea"/>
                <a:cs typeface="+mj-cs"/>
              </a:rPr>
              <a:t>Comparing </a:t>
            </a:r>
          </a:p>
          <a:p>
            <a:pPr algn="r"/>
            <a:r>
              <a:rPr lang="en-US" sz="6000" b="1" spc="100">
                <a:solidFill>
                  <a:schemeClr val="bg1"/>
                </a:solidFill>
                <a:latin typeface="Franklin Gothic Demi"/>
                <a:ea typeface="+mj-ea"/>
                <a:cs typeface="+mj-cs"/>
              </a:rPr>
              <a:t>Average vs. Complete</a:t>
            </a:r>
          </a:p>
        </p:txBody>
      </p:sp>
      <p:sp>
        <p:nvSpPr>
          <p:cNvPr id="2" name="Rectangle 1">
            <a:extLst>
              <a:ext uri="{FF2B5EF4-FFF2-40B4-BE49-F238E27FC236}">
                <a16:creationId xmlns:a16="http://schemas.microsoft.com/office/drawing/2014/main" id="{29DDDD6E-AAE2-5561-8FEF-D40335764E70}"/>
              </a:ext>
            </a:extLst>
          </p:cNvPr>
          <p:cNvSpPr/>
          <p:nvPr/>
        </p:nvSpPr>
        <p:spPr>
          <a:xfrm>
            <a:off x="6238240" y="3881120"/>
            <a:ext cx="2336800" cy="18288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9229D53C-9B2D-AAA9-AC32-D949E353CB63}"/>
              </a:ext>
            </a:extLst>
          </p:cNvPr>
          <p:cNvSpPr/>
          <p:nvPr/>
        </p:nvSpPr>
        <p:spPr>
          <a:xfrm>
            <a:off x="9475864" y="3963505"/>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49264157"/>
      </p:ext>
    </p:extLst>
  </p:cSld>
  <p:clrMapOvr>
    <a:masterClrMapping/>
  </p:clrMapOvr>
  <mc:AlternateContent xmlns:mc="http://schemas.openxmlformats.org/markup-compatibility/2006" xmlns:p14="http://schemas.microsoft.com/office/powerpoint/2010/main">
    <mc:Choice Requires="p14">
      <p:transition spd="slow" p14:dur="2000" advTm="19979"/>
    </mc:Choice>
    <mc:Fallback xmlns="">
      <p:transition spd="slow" advTm="19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6232" x="368300" y="5505450"/>
          <p14:tracePt t="16143" x="368300" y="5461000"/>
          <p14:tracePt t="16150" x="368300" y="5397500"/>
          <p14:tracePt t="16157" x="374650" y="5327650"/>
          <p14:tracePt t="16166" x="374650" y="5232400"/>
          <p14:tracePt t="16180" x="374650" y="5022850"/>
          <p14:tracePt t="16197" x="374650" y="4800600"/>
          <p14:tracePt t="16214" x="368300" y="4584700"/>
          <p14:tracePt t="16230" x="330200" y="4260850"/>
          <p14:tracePt t="16264" x="266700" y="3765550"/>
          <p14:tracePt t="16297" x="152400" y="3086100"/>
          <p14:tracePt t="16331" x="69850" y="2628900"/>
          <p14:tracePt t="16347" x="50800" y="2489200"/>
          <p14:tracePt t="16364" x="38100" y="2400300"/>
          <p14:tracePt t="16381" x="31750" y="2260600"/>
          <p14:tracePt t="16397" x="31750" y="2203450"/>
          <p14:tracePt t="16414" x="31750" y="2152650"/>
          <p14:tracePt t="16430" x="38100" y="2114550"/>
          <p14:tracePt t="16447" x="44450" y="2089150"/>
          <p14:tracePt t="16464" x="69850" y="2057400"/>
          <p14:tracePt t="16481" x="76200" y="2038350"/>
          <p14:tracePt t="16742" x="76200" y="1962150"/>
          <p14:tracePt t="16749" x="76200" y="1860550"/>
          <p14:tracePt t="16754" x="76200" y="1733550"/>
          <p14:tracePt t="16763" x="76200" y="1612900"/>
          <p14:tracePt t="16780" x="76200" y="1441450"/>
          <p14:tracePt t="16813" x="69850" y="1079500"/>
          <p14:tracePt t="16846" x="69850" y="857250"/>
          <p14:tracePt t="16849" x="76200" y="812800"/>
          <p14:tracePt t="16880" x="101600" y="711200"/>
          <p14:tracePt t="16896" x="107950" y="679450"/>
          <p14:tracePt t="16913" x="107950" y="654050"/>
          <p14:tracePt t="16930" x="107950" y="647700"/>
          <p14:tracePt t="16978" x="107950" y="641350"/>
          <p14:tracePt t="17052" x="107950" y="635000"/>
          <p14:tracePt t="17057" x="114300" y="622300"/>
          <p14:tracePt t="17063" x="120650" y="603250"/>
          <p14:tracePt t="17079" x="133350" y="508000"/>
          <p14:tracePt t="17097" x="139700" y="400050"/>
          <p14:tracePt t="17113" x="152400" y="29210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A1A51B-7DEF-16F9-153D-840ED3A5651D}"/>
              </a:ext>
            </a:extLst>
          </p:cNvPr>
          <p:cNvSpPr txBox="1"/>
          <p:nvPr/>
        </p:nvSpPr>
        <p:spPr>
          <a:xfrm>
            <a:off x="245826" y="303849"/>
            <a:ext cx="120274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spc="100">
                <a:solidFill>
                  <a:schemeClr val="bg1"/>
                </a:solidFill>
                <a:latin typeface="Franklin Gothic Demi"/>
                <a:ea typeface="+mj-ea"/>
                <a:cs typeface="+mj-cs"/>
              </a:rPr>
              <a:t>Comparing Average vs Complete</a:t>
            </a:r>
          </a:p>
        </p:txBody>
      </p:sp>
      <p:pic>
        <p:nvPicPr>
          <p:cNvPr id="2" name="Picture 1">
            <a:extLst>
              <a:ext uri="{FF2B5EF4-FFF2-40B4-BE49-F238E27FC236}">
                <a16:creationId xmlns:a16="http://schemas.microsoft.com/office/drawing/2014/main" id="{A52B2A40-B7F1-006B-7B11-1540DB2158D6}"/>
              </a:ext>
            </a:extLst>
          </p:cNvPr>
          <p:cNvPicPr>
            <a:picLocks noChangeAspect="1"/>
          </p:cNvPicPr>
          <p:nvPr/>
        </p:nvPicPr>
        <p:blipFill>
          <a:blip r:embed="rId4"/>
          <a:stretch>
            <a:fillRect/>
          </a:stretch>
        </p:blipFill>
        <p:spPr>
          <a:xfrm>
            <a:off x="301296" y="1252385"/>
            <a:ext cx="8232186" cy="5177014"/>
          </a:xfrm>
          <a:prstGeom prst="rect">
            <a:avLst/>
          </a:prstGeom>
        </p:spPr>
      </p:pic>
      <p:sp>
        <p:nvSpPr>
          <p:cNvPr id="3" name="TextBox 2">
            <a:extLst>
              <a:ext uri="{FF2B5EF4-FFF2-40B4-BE49-F238E27FC236}">
                <a16:creationId xmlns:a16="http://schemas.microsoft.com/office/drawing/2014/main" id="{E862E1B8-F86C-32A4-3489-D832D55A6BD3}"/>
              </a:ext>
            </a:extLst>
          </p:cNvPr>
          <p:cNvSpPr txBox="1"/>
          <p:nvPr/>
        </p:nvSpPr>
        <p:spPr>
          <a:xfrm>
            <a:off x="8879840" y="3967186"/>
            <a:ext cx="3010864" cy="2462213"/>
          </a:xfrm>
          <a:prstGeom prst="rect">
            <a:avLst/>
          </a:prstGeom>
          <a:solidFill>
            <a:schemeClr val="tx2">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dirty="0"/>
              <a:t>The entanglement value of 0.16 suggests a moderate level of similarity between the two clustering methods. The colored lines highlight how certain car models are grouped differently, reflecting the sensitivity of hierarchical clustering to the choice of linkage method. This comparison helps in understanding how different linkage criteria can impact the resulting clusters.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0968494"/>
      </p:ext>
    </p:extLst>
  </p:cSld>
  <p:clrMapOvr>
    <a:masterClrMapping/>
  </p:clrMapOvr>
  <mc:AlternateContent xmlns:mc="http://schemas.openxmlformats.org/markup-compatibility/2006" xmlns:p14="http://schemas.microsoft.com/office/powerpoint/2010/main">
    <mc:Choice Requires="p14">
      <p:transition spd="slow" p14:dur="2000" advTm="44804"/>
    </mc:Choice>
    <mc:Fallback xmlns="">
      <p:transition spd="slow" advTm="44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312" x="666750" y="5511800"/>
          <p14:tracePt t="4686" x="736600" y="5461000"/>
          <p14:tracePt t="4689" x="838200" y="5384800"/>
          <p14:tracePt t="4705" x="1098550" y="5194300"/>
          <p14:tracePt t="4722" x="1377950" y="4991100"/>
          <p14:tracePt t="4740" x="1758950" y="4724400"/>
          <p14:tracePt t="4755" x="1993900" y="4572000"/>
          <p14:tracePt t="4771" x="2203450" y="4451350"/>
          <p14:tracePt t="4805" x="2806700" y="4171950"/>
          <p14:tracePt t="4838" x="3378200" y="3937000"/>
          <p14:tracePt t="4872" x="3765550" y="3790950"/>
          <p14:tracePt t="4888" x="3816350" y="3765550"/>
          <p14:tracePt t="4904" x="3841750" y="3759200"/>
          <p14:tracePt t="4922" x="3848100" y="3759200"/>
          <p14:tracePt t="4964" x="3854450" y="3752850"/>
          <p14:tracePt t="5033" x="3854450" y="3746500"/>
          <p14:tracePt t="5040" x="3860800" y="3746500"/>
          <p14:tracePt t="5105" x="3860800" y="3740150"/>
          <p14:tracePt t="5173" x="3860800" y="3733800"/>
          <p14:tracePt t="5267" x="3854450" y="3733800"/>
          <p14:tracePt t="5272" x="3848100" y="3733800"/>
          <p14:tracePt t="5287" x="3810000" y="3721100"/>
          <p14:tracePt t="5304" x="3727450" y="3670300"/>
          <p14:tracePt t="5321" x="3543300" y="3536950"/>
          <p14:tracePt t="5337" x="3422650" y="3384550"/>
          <p14:tracePt t="5354" x="3346450" y="3187700"/>
          <p14:tracePt t="5372" x="3378200" y="2901950"/>
          <p14:tracePt t="5387" x="3467100" y="2673350"/>
          <p14:tracePt t="5404" x="3581400" y="2495550"/>
          <p14:tracePt t="5421" x="3676650" y="2368550"/>
          <p14:tracePt t="5438" x="3778250" y="2254250"/>
          <p14:tracePt t="5454" x="3822700" y="2203450"/>
          <p14:tracePt t="5471" x="3848100" y="2184400"/>
          <p14:tracePt t="5487" x="3860800" y="2171700"/>
          <p14:tracePt t="5521" x="3867150" y="2165350"/>
          <p14:tracePt t="5537" x="3911600" y="2127250"/>
          <p14:tracePt t="5554" x="3930650" y="2120900"/>
          <p14:tracePt t="5570" x="3937000" y="2114550"/>
          <p14:tracePt t="5572" x="3943350" y="2114550"/>
          <p14:tracePt t="5587" x="3949700" y="2114550"/>
          <p14:tracePt t="5604" x="3962400" y="2101850"/>
          <p14:tracePt t="5620" x="3968750" y="2095500"/>
          <p14:tracePt t="5637" x="3975100" y="2095500"/>
          <p14:tracePt t="5654" x="3981450" y="2095500"/>
          <p14:tracePt t="5670" x="3987800" y="2095500"/>
          <p14:tracePt t="5687" x="3994150" y="2095500"/>
          <p14:tracePt t="5704" x="4057650" y="2063750"/>
          <p14:tracePt t="5720" x="4159250" y="2025650"/>
          <p14:tracePt t="5739" x="4324350" y="1968500"/>
          <p14:tracePt t="5755" x="4445000" y="1924050"/>
          <p14:tracePt t="5770" x="4527550" y="1905000"/>
          <p14:tracePt t="5787" x="4578350" y="1885950"/>
          <p14:tracePt t="5804" x="4635500" y="1873250"/>
          <p14:tracePt t="5820" x="4686300" y="1860550"/>
          <p14:tracePt t="5837" x="4743450" y="1841500"/>
          <p14:tracePt t="5853" x="4832350" y="1822450"/>
          <p14:tracePt t="5870" x="4870450" y="1816100"/>
          <p14:tracePt t="5887" x="4902200" y="1809750"/>
          <p14:tracePt t="5903" x="4927600" y="1797050"/>
          <p14:tracePt t="5920" x="4940300" y="1797050"/>
          <p14:tracePt t="5953" x="4972050" y="1784350"/>
          <p14:tracePt t="5970" x="5029200" y="1784350"/>
          <p14:tracePt t="5987" x="5073650" y="1784350"/>
          <p14:tracePt t="6003" x="5124450" y="1784350"/>
          <p14:tracePt t="6020" x="5143500" y="1784350"/>
          <p14:tracePt t="6037" x="5156200" y="1784350"/>
          <p14:tracePt t="6055" x="5175250" y="1784350"/>
          <p14:tracePt t="6070" x="5181600" y="1784350"/>
          <p14:tracePt t="6092" x="5187950" y="1784350"/>
          <p14:tracePt t="6104" x="5207000" y="1784350"/>
          <p14:tracePt t="6120" x="5213350" y="1784350"/>
          <p14:tracePt t="6471" x="5219700" y="1778000"/>
          <p14:tracePt t="6478" x="5232400" y="1778000"/>
          <p14:tracePt t="6486" x="5238750" y="1771650"/>
          <p14:tracePt t="6503" x="5245100" y="1765300"/>
          <p14:tracePt t="6520" x="5257800" y="1758950"/>
          <p14:tracePt t="6536" x="5264150" y="1752600"/>
          <p14:tracePt t="6570" x="5270500" y="1746250"/>
          <p14:tracePt t="6603" x="5276850" y="1739900"/>
          <p14:tracePt t="6637" x="5327650" y="1701800"/>
          <p14:tracePt t="6670" x="5353050" y="1676400"/>
          <p14:tracePt t="6687" x="5359400" y="1670050"/>
          <p14:tracePt t="6703" x="5365750" y="1670050"/>
          <p14:tracePt t="6792" x="5372100" y="1670050"/>
          <p14:tracePt t="6796" x="5372100" y="1663700"/>
          <p14:tracePt t="7064" x="5378450" y="1663700"/>
          <p14:tracePt t="7070" x="5384800" y="1657350"/>
          <p14:tracePt t="7084" x="5391150" y="1657350"/>
          <p14:tracePt t="7099" x="5397500" y="1657350"/>
          <p14:tracePt t="7114" x="5403850" y="1657350"/>
          <p14:tracePt t="7135" x="5403850" y="1651000"/>
          <p14:tracePt t="7164" x="5410200" y="1651000"/>
          <p14:tracePt t="7169" x="5410200" y="1644650"/>
          <p14:tracePt t="7202" x="5441950" y="1625600"/>
          <p14:tracePt t="7236" x="5575300" y="1549400"/>
          <p14:tracePt t="7253" x="5626100" y="1530350"/>
          <p14:tracePt t="7269" x="5689600" y="1492250"/>
          <p14:tracePt t="7286" x="5721350" y="1473200"/>
          <p14:tracePt t="7302" x="5740400" y="1460500"/>
          <p14:tracePt t="7319" x="5772150" y="1447800"/>
          <p14:tracePt t="7336" x="5854700" y="1397000"/>
          <p14:tracePt t="7352" x="5918200" y="1352550"/>
          <p14:tracePt t="7369" x="5975350" y="1301750"/>
          <p14:tracePt t="7385" x="6019800" y="1257300"/>
          <p14:tracePt t="7402" x="6038850" y="1244600"/>
          <p14:tracePt t="7419" x="6051550" y="1225550"/>
          <p14:tracePt t="7436" x="6064250" y="1219200"/>
          <p14:tracePt t="7452" x="6070600" y="1212850"/>
          <p14:tracePt t="7469" x="6076950" y="1206500"/>
          <p14:tracePt t="7486" x="6083300" y="1206500"/>
          <p14:tracePt t="7502" x="6083300" y="1200150"/>
          <p14:tracePt t="7564" x="6064250" y="1193800"/>
          <p14:tracePt t="7571" x="6013450" y="1193800"/>
          <p14:tracePt t="7578" x="5956300" y="1200150"/>
          <p14:tracePt t="7587" x="5892800" y="1212850"/>
          <p14:tracePt t="7602" x="5784850" y="1238250"/>
          <p14:tracePt t="7618" x="5721350" y="1263650"/>
          <p14:tracePt t="7635" x="5695950" y="1270000"/>
          <p14:tracePt t="7652" x="5683250" y="1276350"/>
          <p14:tracePt t="7669" x="5676900" y="1276350"/>
          <p14:tracePt t="7686" x="5676900" y="1282700"/>
          <p14:tracePt t="7726" x="5670550" y="1282700"/>
          <p14:tracePt t="7735" x="5670550" y="1289050"/>
          <p14:tracePt t="7760" x="5670550" y="1295400"/>
          <p14:tracePt t="7841" x="5670550" y="1301750"/>
          <p14:tracePt t="7854" x="5670550" y="1308100"/>
          <p14:tracePt t="7860" x="5670550" y="1314450"/>
          <p14:tracePt t="7868" x="5676900" y="1333500"/>
          <p14:tracePt t="7885" x="5676900" y="1352550"/>
          <p14:tracePt t="7903" x="5676900" y="1371600"/>
          <p14:tracePt t="7918" x="5676900" y="1384300"/>
          <p14:tracePt t="7936" x="5676900" y="1390650"/>
          <p14:tracePt t="7952" x="5676900" y="1397000"/>
          <p14:tracePt t="7968" x="5676900" y="1403350"/>
          <p14:tracePt t="7985" x="5676900" y="1409700"/>
          <p14:tracePt t="8002" x="5676900" y="1416050"/>
          <p14:tracePt t="8018" x="5683250" y="1428750"/>
          <p14:tracePt t="8035" x="5683250" y="1435100"/>
          <p14:tracePt t="8051" x="5689600" y="1441450"/>
          <p14:tracePt t="8068" x="5695950" y="1447800"/>
          <p14:tracePt t="8085" x="5702300" y="1460500"/>
          <p14:tracePt t="8101" x="5715000" y="1466850"/>
          <p14:tracePt t="8104" x="5740400" y="1479550"/>
          <p14:tracePt t="8118" x="5772150" y="1511300"/>
          <p14:tracePt t="8135" x="5816600" y="1524000"/>
          <p14:tracePt t="8152" x="5861050" y="1549400"/>
          <p14:tracePt t="8168" x="5949950" y="1581150"/>
          <p14:tracePt t="8185" x="6013450" y="1606550"/>
          <p14:tracePt t="8202" x="6076950" y="1612900"/>
          <p14:tracePt t="8218" x="6127750" y="1625600"/>
          <p14:tracePt t="8235" x="6223000" y="1644650"/>
          <p14:tracePt t="8251" x="6267450" y="1651000"/>
          <p14:tracePt t="8268" x="6305550" y="1657350"/>
          <p14:tracePt t="8285" x="6356350" y="1682750"/>
          <p14:tracePt t="8301" x="6407150" y="1695450"/>
          <p14:tracePt t="8318" x="6464300" y="1701800"/>
          <p14:tracePt t="8335" x="6572250" y="1733550"/>
          <p14:tracePt t="8351" x="6629400" y="1746250"/>
          <p14:tracePt t="8368" x="6686550" y="1758950"/>
          <p14:tracePt t="8386" x="6762750" y="1778000"/>
          <p14:tracePt t="8401" x="6826250" y="1790700"/>
          <p14:tracePt t="8418" x="6902450" y="1790700"/>
          <p14:tracePt t="8435" x="7016750" y="1797050"/>
          <p14:tracePt t="8452" x="7092950" y="1809750"/>
          <p14:tracePt t="8468" x="7150100" y="1816100"/>
          <p14:tracePt t="8486" x="7207250" y="1816100"/>
          <p14:tracePt t="8501" x="7226300" y="1816100"/>
          <p14:tracePt t="8518" x="7232650" y="1816100"/>
          <p14:tracePt t="8535" x="7239000" y="1816100"/>
          <p14:tracePt t="8552" x="7264400" y="1816100"/>
          <p14:tracePt t="8584" x="7270750" y="1816100"/>
          <p14:tracePt t="9046" x="7315200" y="1803400"/>
          <p14:tracePt t="9053" x="7372350" y="1784350"/>
          <p14:tracePt t="9060" x="7416800" y="1765300"/>
          <p14:tracePt t="9068" x="7461250" y="1758950"/>
          <p14:tracePt t="9084" x="7543800" y="1733550"/>
          <p14:tracePt t="9101" x="7600950" y="1727200"/>
          <p14:tracePt t="9117" x="7645400" y="1714500"/>
          <p14:tracePt t="9119" x="7677150" y="1714500"/>
          <p14:tracePt t="9151" x="7753350" y="1714500"/>
          <p14:tracePt t="9184" x="7810500" y="1714500"/>
          <p14:tracePt t="9218" x="7842250" y="1714500"/>
          <p14:tracePt t="9234" x="7854950" y="1714500"/>
          <p14:tracePt t="9250" x="7861300" y="1714500"/>
          <p14:tracePt t="9267" x="7867650" y="1714500"/>
          <p14:tracePt t="9311" x="7874000" y="1714500"/>
          <p14:tracePt t="9319" x="7874000" y="1708150"/>
          <p14:tracePt t="9334" x="7893050" y="1676400"/>
          <p14:tracePt t="9350" x="7918450" y="1625600"/>
          <p14:tracePt t="9367" x="7943850" y="1574800"/>
          <p14:tracePt t="9384" x="7956550" y="1536700"/>
          <p14:tracePt t="9400" x="7956550" y="1530350"/>
          <p14:tracePt t="9417" x="7956550" y="1524000"/>
          <p14:tracePt t="9434" x="7956550" y="1517650"/>
          <p14:tracePt t="9467" x="7956550" y="1511300"/>
          <p14:tracePt t="9484" x="7950200" y="1435100"/>
          <p14:tracePt t="9500" x="7918450" y="1339850"/>
          <p14:tracePt t="9517" x="7905750" y="1282700"/>
          <p14:tracePt t="9535" x="7893050" y="1250950"/>
          <p14:tracePt t="9550" x="7886700" y="1250950"/>
          <p14:tracePt t="9567" x="7886700" y="1244600"/>
          <p14:tracePt t="9600" x="7886700" y="1238250"/>
          <p14:tracePt t="9620" x="7886700" y="1231900"/>
          <p14:tracePt t="9707" x="7880350" y="1225550"/>
          <p14:tracePt t="9721" x="7874000" y="1225550"/>
          <p14:tracePt t="9728" x="7867650" y="1219200"/>
          <p14:tracePt t="9736" x="7861300" y="1219200"/>
          <p14:tracePt t="9750" x="7848600" y="1212850"/>
          <p14:tracePt t="9766" x="7829550" y="1212850"/>
          <p14:tracePt t="9783" x="7810500" y="1212850"/>
          <p14:tracePt t="9800" x="7804150" y="1212850"/>
          <p14:tracePt t="9817" x="7797800" y="1212850"/>
          <p14:tracePt t="9833" x="7791450" y="1212850"/>
          <p14:tracePt t="9851" x="7785100" y="1212850"/>
          <p14:tracePt t="10141" x="7791450" y="1212850"/>
          <p14:tracePt t="10146" x="7797800" y="1219200"/>
          <p14:tracePt t="10153" x="7816850" y="1231900"/>
          <p14:tracePt t="10167" x="7829550" y="1244600"/>
          <p14:tracePt t="10183" x="7854950" y="1263650"/>
          <p14:tracePt t="10216" x="7867650" y="1276350"/>
          <p14:tracePt t="10249" x="7867650" y="1282700"/>
          <p14:tracePt t="10283" x="7874000" y="1282700"/>
          <p14:tracePt t="10299" x="7874000" y="1289050"/>
          <p14:tracePt t="10348" x="7880350" y="1289050"/>
          <p14:tracePt t="10566" x="7880350" y="1295400"/>
          <p14:tracePt t="11204" x="7880350" y="1301750"/>
          <p14:tracePt t="11248" x="7880350" y="1308100"/>
          <p14:tracePt t="11313" x="7880350" y="1314450"/>
          <p14:tracePt t="11386" x="7880350" y="1320800"/>
          <p14:tracePt t="11389" x="7874000" y="1320800"/>
          <p14:tracePt t="11413" x="7874000" y="1327150"/>
          <p14:tracePt t="12320" x="7867650" y="1327150"/>
          <p14:tracePt t="12377" x="7867650" y="1333500"/>
          <p14:tracePt t="13017" x="7861300" y="1339850"/>
          <p14:tracePt t="13024" x="7861300" y="1346200"/>
          <p14:tracePt t="13030" x="7842250" y="1352550"/>
          <p14:tracePt t="13047" x="7791450" y="1384300"/>
          <p14:tracePt t="13065" x="7753350" y="1403350"/>
          <p14:tracePt t="13080" x="7708900" y="1435100"/>
          <p14:tracePt t="13097" x="7696200" y="1441450"/>
          <p14:tracePt t="13130" x="7677150" y="1447800"/>
          <p14:tracePt t="13164" x="7677150" y="1454150"/>
          <p14:tracePt t="13197" x="7670800" y="1460500"/>
          <p14:tracePt t="13240" x="7670800" y="1466850"/>
          <p14:tracePt t="13252" x="7664450" y="1473200"/>
          <p14:tracePt t="13267" x="7651750" y="1479550"/>
          <p14:tracePt t="13273" x="7645400" y="1485900"/>
          <p14:tracePt t="13280" x="7639050" y="1485900"/>
          <p14:tracePt t="13297" x="7632700" y="1498600"/>
          <p14:tracePt t="13314" x="7620000" y="1504950"/>
          <p14:tracePt t="13355" x="7620000" y="1511300"/>
          <p14:tracePt t="13368" x="7613650" y="1511300"/>
          <p14:tracePt t="13829" x="7600950" y="1517650"/>
          <p14:tracePt t="13835" x="7594600" y="1524000"/>
          <p14:tracePt t="13846" x="7588250" y="1536700"/>
          <p14:tracePt t="13863" x="7575550" y="1549400"/>
          <p14:tracePt t="13879" x="7562850" y="1555750"/>
          <p14:tracePt t="13896" x="7556500" y="1562100"/>
          <p14:tracePt t="13913" x="7556500" y="1568450"/>
          <p14:tracePt t="13944" x="7550150" y="1568450"/>
          <p14:tracePt t="13966" x="7550150" y="1574800"/>
          <p14:tracePt t="14548" x="7543800" y="1574800"/>
          <p14:tracePt t="15390" x="7543800" y="1581150"/>
          <p14:tracePt t="15483" x="7543800" y="1587500"/>
          <p14:tracePt t="15576" x="7537450" y="1587500"/>
          <p14:tracePt t="15583" x="7537450" y="1593850"/>
          <p14:tracePt t="15634" x="7531100" y="1593850"/>
          <p14:tracePt t="15677" x="7524750" y="1593850"/>
          <p14:tracePt t="15691" x="7518400" y="1593850"/>
          <p14:tracePt t="15698" x="7505700" y="1600200"/>
          <p14:tracePt t="15711" x="7410450" y="1612900"/>
          <p14:tracePt t="15744" x="7194550" y="1670050"/>
          <p14:tracePt t="15778" x="6965950" y="1695450"/>
          <p14:tracePt t="15811" x="6807200" y="1708150"/>
          <p14:tracePt t="15828" x="6724650" y="1708150"/>
          <p14:tracePt t="15844" x="6629400" y="1708150"/>
          <p14:tracePt t="15862" x="6496050" y="1733550"/>
          <p14:tracePt t="15878" x="6394450" y="1758950"/>
          <p14:tracePt t="15894" x="6311900" y="1778000"/>
          <p14:tracePt t="15911" x="6305550" y="1784350"/>
          <p14:tracePt t="16209" x="6242050" y="1778000"/>
          <p14:tracePt t="16214" x="6172200" y="1758950"/>
          <p14:tracePt t="16227" x="6102350" y="1727200"/>
          <p14:tracePt t="16244" x="5778500" y="1625600"/>
          <p14:tracePt t="16261" x="5556250" y="1555750"/>
          <p14:tracePt t="16277" x="5334000" y="1498600"/>
          <p14:tracePt t="16310" x="4991100" y="1441450"/>
          <p14:tracePt t="16344" x="4794250" y="1409700"/>
          <p14:tracePt t="16377" x="4654550" y="1390650"/>
          <p14:tracePt t="16394" x="4565650" y="1390650"/>
          <p14:tracePt t="16410" x="4508500" y="1390650"/>
          <p14:tracePt t="16427" x="4470400" y="1390650"/>
          <p14:tracePt t="16445" x="4413250" y="1390650"/>
          <p14:tracePt t="16460" x="4387850" y="1390650"/>
          <p14:tracePt t="16477" x="4362450" y="1390650"/>
          <p14:tracePt t="16495" x="4324350" y="1390650"/>
          <p14:tracePt t="16511" x="4298950" y="1390650"/>
          <p14:tracePt t="16527" x="4273550" y="1390650"/>
          <p14:tracePt t="16544" x="4254500" y="1390650"/>
          <p14:tracePt t="16560" x="4235450" y="1390650"/>
          <p14:tracePt t="16577" x="4229100" y="1390650"/>
          <p14:tracePt t="16594" x="4222750" y="1390650"/>
          <p14:tracePt t="16610" x="4216400" y="1390650"/>
          <p14:tracePt t="16627" x="4210050" y="1397000"/>
          <p14:tracePt t="16643" x="4203700" y="1403350"/>
          <p14:tracePt t="16660" x="4184650" y="1409700"/>
          <p14:tracePt t="16677" x="4178300" y="1416050"/>
          <p14:tracePt t="16693" x="4171950" y="1416050"/>
          <p14:tracePt t="16710" x="4159250" y="1422400"/>
          <p14:tracePt t="16727" x="4152900" y="1428750"/>
          <p14:tracePt t="16744" x="4146550" y="1435100"/>
          <p14:tracePt t="16746" x="4140200" y="1435100"/>
          <p14:tracePt t="16760" x="4133850" y="1441450"/>
          <p14:tracePt t="16777" x="4127500" y="1447800"/>
          <p14:tracePt t="16793" x="4121150" y="1447800"/>
          <p14:tracePt t="16812" x="4114800" y="1447800"/>
          <p14:tracePt t="16843" x="4114800" y="1454150"/>
          <p14:tracePt t="16877" x="4108450" y="1454150"/>
          <p14:tracePt t="16913" x="4102100" y="1454150"/>
          <p14:tracePt t="17137" x="4102100" y="1460500"/>
          <p14:tracePt t="17165" x="4108450" y="1460500"/>
          <p14:tracePt t="17201" x="4114800" y="1460500"/>
          <p14:tracePt t="17215" x="4114800" y="1466850"/>
          <p14:tracePt t="17274" x="4121150" y="1466850"/>
          <p14:tracePt t="17354" x="4127500" y="1466850"/>
          <p14:tracePt t="17416" x="4127500" y="1473200"/>
          <p14:tracePt t="17619" x="4127500" y="1479550"/>
          <p14:tracePt t="17985" x="4133850" y="1479550"/>
          <p14:tracePt t="18029" x="4133850" y="1485900"/>
          <p14:tracePt t="18092" x="4140200" y="1485900"/>
          <p14:tracePt t="18115" x="4140200" y="1492250"/>
          <p14:tracePt t="18179" x="4140200" y="1498600"/>
          <p14:tracePt t="18185" x="4146550" y="1498600"/>
          <p14:tracePt t="18237" x="4146550" y="1504950"/>
          <p14:tracePt t="18280" x="4152900" y="1511300"/>
          <p14:tracePt t="18301" x="4152900" y="1517650"/>
          <p14:tracePt t="18395" x="4152900" y="1524000"/>
          <p14:tracePt t="18401" x="4159250" y="1524000"/>
          <p14:tracePt t="18530" x="4159250" y="1530350"/>
          <p14:tracePt t="18646" x="4165600" y="1530350"/>
          <p14:tracePt t="19164" x="4159250" y="1536700"/>
          <p14:tracePt t="19169" x="4146550" y="1549400"/>
          <p14:tracePt t="19176" x="4114800" y="1574800"/>
          <p14:tracePt t="19191" x="4051300" y="1619250"/>
          <p14:tracePt t="19208" x="3962400" y="1670050"/>
          <p14:tracePt t="19225" x="3879850" y="1746250"/>
          <p14:tracePt t="19241" x="3784600" y="1816100"/>
          <p14:tracePt t="19274" x="3689350" y="1898650"/>
          <p14:tracePt t="19280" x="3663950" y="1911350"/>
          <p14:tracePt t="19308" x="3575050" y="1981200"/>
          <p14:tracePt t="19341" x="3505200" y="2044700"/>
          <p14:tracePt t="19358" x="3492500" y="2057400"/>
          <p14:tracePt t="19374" x="3486150" y="2063750"/>
          <p14:tracePt t="19391" x="3479800" y="2070100"/>
          <p14:tracePt t="19408" x="3473450" y="2076450"/>
          <p14:tracePt t="19459" x="3467100" y="2076450"/>
          <p14:tracePt t="19472" x="3467100" y="2082800"/>
          <p14:tracePt t="19580" x="3467100" y="2089150"/>
          <p14:tracePt t="19617" x="3467100" y="2095500"/>
          <p14:tracePt t="19623" x="3467100" y="2101850"/>
          <p14:tracePt t="19638" x="3467100" y="2108200"/>
          <p14:tracePt t="19644" x="3467100" y="2114550"/>
          <p14:tracePt t="19657" x="3467100" y="2120900"/>
          <p14:tracePt t="19674" x="3454400" y="2139950"/>
          <p14:tracePt t="19691" x="3448050" y="2146300"/>
          <p14:tracePt t="19707" x="3448050" y="2152650"/>
          <p14:tracePt t="19724" x="3441700" y="2165350"/>
          <p14:tracePt t="19741" x="3429000" y="2165350"/>
          <p14:tracePt t="19757" x="3365500" y="2171700"/>
          <p14:tracePt t="19760" x="3346450" y="2171700"/>
          <p14:tracePt t="19774" x="3289300" y="2171700"/>
          <p14:tracePt t="19790" x="3244850" y="2165350"/>
          <p14:tracePt t="19807" x="3200400" y="2152650"/>
          <p14:tracePt t="19824" x="3143250" y="2120900"/>
          <p14:tracePt t="19841" x="3105150" y="2070100"/>
          <p14:tracePt t="19857" x="3060700" y="2012950"/>
          <p14:tracePt t="19874" x="3035300" y="1955800"/>
          <p14:tracePt t="19891" x="3009900" y="1917700"/>
          <p14:tracePt t="19907" x="2990850" y="1898650"/>
          <p14:tracePt t="19924" x="2946400" y="1841500"/>
          <p14:tracePt t="19941" x="2914650" y="1803400"/>
          <p14:tracePt t="19958" x="2901950" y="1771650"/>
          <p14:tracePt t="19975" x="2882900" y="1746250"/>
          <p14:tracePt t="19991" x="2876550" y="1733550"/>
          <p14:tracePt t="20007" x="2870200" y="1720850"/>
          <p14:tracePt t="20024" x="2863850" y="1714500"/>
          <p14:tracePt t="20040" x="2857500" y="1708150"/>
          <p14:tracePt t="20057" x="2844800" y="1695450"/>
          <p14:tracePt t="20074" x="2819400" y="1676400"/>
          <p14:tracePt t="20090" x="2755900" y="1657350"/>
          <p14:tracePt t="20107" x="2686050" y="1631950"/>
          <p14:tracePt t="20124" x="2584450" y="1625600"/>
          <p14:tracePt t="20140" x="2470150" y="1625600"/>
          <p14:tracePt t="20157" x="2381250" y="1619250"/>
          <p14:tracePt t="20174" x="2292350" y="1619250"/>
          <p14:tracePt t="20190" x="2184400" y="1612900"/>
          <p14:tracePt t="20207" x="2127250" y="1612900"/>
          <p14:tracePt t="20224" x="2051050" y="1606550"/>
          <p14:tracePt t="20242" x="1936750" y="1606550"/>
          <p14:tracePt t="20257" x="1860550" y="1612900"/>
          <p14:tracePt t="20274" x="1778000" y="1612900"/>
          <p14:tracePt t="20278" x="1752600" y="1612900"/>
          <p14:tracePt t="20290" x="1701800" y="1612900"/>
          <p14:tracePt t="20307" x="1606550" y="1612900"/>
          <p14:tracePt t="20324" x="1543050" y="1612900"/>
          <p14:tracePt t="20340" x="1485900" y="1612900"/>
          <p14:tracePt t="20357" x="1371600" y="1644650"/>
          <p14:tracePt t="20373" x="1314450" y="1651000"/>
          <p14:tracePt t="20390" x="1244600" y="1670050"/>
          <p14:tracePt t="20407" x="1130300" y="1714500"/>
          <p14:tracePt t="20423" x="1079500" y="1739900"/>
          <p14:tracePt t="20440" x="1060450" y="1752600"/>
          <p14:tracePt t="20457" x="1047750" y="1765300"/>
          <p14:tracePt t="20473" x="1041400" y="1765300"/>
          <p14:tracePt t="20490" x="1035050" y="1771650"/>
          <p14:tracePt t="20545" x="1035050" y="1778000"/>
          <p14:tracePt t="20559" x="1035050" y="1784350"/>
          <p14:tracePt t="20573" x="1035050" y="1797050"/>
          <p14:tracePt t="20579" x="1035050" y="1809750"/>
          <p14:tracePt t="20590" x="1035050" y="1835150"/>
          <p14:tracePt t="20607" x="1041400" y="1911350"/>
          <p14:tracePt t="20623" x="1047750" y="1955800"/>
          <p14:tracePt t="20640" x="1054100" y="1993900"/>
          <p14:tracePt t="20656" x="1060450" y="2012950"/>
          <p14:tracePt t="20673" x="1060450" y="2032000"/>
          <p14:tracePt t="20690" x="1060450" y="2038350"/>
          <p14:tracePt t="20723" x="1066800" y="2044700"/>
          <p14:tracePt t="20740" x="1073150" y="2044700"/>
          <p14:tracePt t="20773" x="1085850" y="2044700"/>
          <p14:tracePt t="20789" x="1092200" y="2044700"/>
          <p14:tracePt t="20806" x="1098550" y="2044700"/>
          <p14:tracePt t="20823" x="1104900" y="2038350"/>
          <p14:tracePt t="20840" x="1111250" y="2038350"/>
          <p14:tracePt t="20873" x="1117600" y="2038350"/>
          <p14:tracePt t="21284" x="1143000" y="2038350"/>
          <p14:tracePt t="21290" x="1174750" y="2038350"/>
          <p14:tracePt t="21297" x="1193800" y="2038350"/>
          <p14:tracePt t="21306" x="1225550" y="2044700"/>
          <p14:tracePt t="21323" x="1270000" y="2057400"/>
          <p14:tracePt t="21339" x="1308100" y="2063750"/>
          <p14:tracePt t="21356" x="1358900" y="2089150"/>
          <p14:tracePt t="21372" x="1416050" y="2095500"/>
          <p14:tracePt t="21406" x="1778000" y="2146300"/>
          <p14:tracePt t="21439" x="2520950" y="2235200"/>
          <p14:tracePt t="21472" x="4089400" y="2622550"/>
          <p14:tracePt t="21489" x="4800600" y="2863850"/>
          <p14:tracePt t="21505" x="5753100" y="3282950"/>
          <p14:tracePt t="21522" x="6280150" y="3562350"/>
          <p14:tracePt t="21539" x="6692900" y="3822700"/>
          <p14:tracePt t="21557" x="7143750" y="4171950"/>
          <p14:tracePt t="21572" x="7346950" y="4356100"/>
          <p14:tracePt t="21589" x="7454900" y="4476750"/>
          <p14:tracePt t="21606" x="7531100" y="4578350"/>
          <p14:tracePt t="21622" x="7588250" y="4673600"/>
          <p14:tracePt t="21639" x="7600950" y="4699000"/>
          <p14:tracePt t="21656" x="7607300" y="4718050"/>
          <p14:tracePt t="21672" x="7607300" y="4737100"/>
          <p14:tracePt t="21689" x="7607300" y="4749800"/>
          <p14:tracePt t="21706" x="7607300" y="4756150"/>
          <p14:tracePt t="21723" x="7607300" y="4762500"/>
          <p14:tracePt t="21846" x="7607300" y="4756150"/>
          <p14:tracePt t="21851" x="7607300" y="4737100"/>
          <p14:tracePt t="21858" x="7607300" y="4718050"/>
          <p14:tracePt t="21872" x="7613650" y="4635500"/>
          <p14:tracePt t="21889" x="7632700" y="4559300"/>
          <p14:tracePt t="21905" x="7632700" y="4502150"/>
          <p14:tracePt t="21922" x="7645400" y="4445000"/>
          <p14:tracePt t="21939" x="7658100" y="4394200"/>
          <p14:tracePt t="21955" x="7670800" y="4368800"/>
          <p14:tracePt t="21972" x="7677150" y="4349750"/>
          <p14:tracePt t="21988" x="7677150" y="4337050"/>
          <p14:tracePt t="22026" x="7677150" y="4330700"/>
          <p14:tracePt t="22068" x="7677150" y="4324350"/>
          <p14:tracePt t="22098" x="7683500" y="4324350"/>
          <p14:tracePt t="22170" x="7683500" y="4330700"/>
          <p14:tracePt t="22177" x="7683500" y="4343400"/>
          <p14:tracePt t="22188" x="7696200" y="4387850"/>
          <p14:tracePt t="22205" x="7702550" y="4432300"/>
          <p14:tracePt t="22222" x="7715250" y="4470400"/>
          <p14:tracePt t="22238" x="7715250" y="4489450"/>
          <p14:tracePt t="22255" x="7715250" y="4514850"/>
          <p14:tracePt t="22272" x="7715250" y="4521200"/>
          <p14:tracePt t="22306" x="7715250" y="4527550"/>
          <p14:tracePt t="22328" x="7715250" y="4533900"/>
          <p14:tracePt t="22342" x="7708900" y="4540250"/>
          <p14:tracePt t="22355" x="7702550" y="4546600"/>
          <p14:tracePt t="22372" x="7677150" y="4552950"/>
          <p14:tracePt t="22388" x="7626350" y="4572000"/>
          <p14:tracePt t="22405" x="7524750" y="4584700"/>
          <p14:tracePt t="22422" x="7467600" y="4584700"/>
          <p14:tracePt t="22439" x="7410450" y="4584700"/>
          <p14:tracePt t="22456" x="7346950" y="4584700"/>
          <p14:tracePt t="22471" x="7321550" y="4584700"/>
          <p14:tracePt t="22488" x="7296150" y="4584700"/>
          <p14:tracePt t="22505" x="7264400" y="4578350"/>
          <p14:tracePt t="22521" x="7245350" y="4572000"/>
          <p14:tracePt t="22538" x="7232650" y="4565650"/>
          <p14:tracePt t="22556" x="7219950" y="4565650"/>
          <p14:tracePt t="22571" x="7213600" y="4559300"/>
          <p14:tracePt t="22615" x="7207250" y="4559300"/>
          <p14:tracePt t="22629" x="7207250" y="4552950"/>
          <p14:tracePt t="22729" x="7207250" y="4546600"/>
          <p14:tracePt t="22744" x="7219950" y="4540250"/>
          <p14:tracePt t="22751" x="7270750" y="4527550"/>
          <p14:tracePt t="22757" x="7321550" y="4514850"/>
          <p14:tracePt t="22771" x="7416800" y="4502150"/>
          <p14:tracePt t="22788" x="7461250" y="4495800"/>
          <p14:tracePt t="22805" x="7480300" y="4489450"/>
          <p14:tracePt t="22807" x="7486650" y="4489450"/>
          <p14:tracePt t="22821" x="7505700" y="4483100"/>
          <p14:tracePt t="22838" x="7531100" y="4483100"/>
          <p14:tracePt t="22854" x="7569200" y="4476750"/>
          <p14:tracePt t="22871" x="7600950" y="4464050"/>
          <p14:tracePt t="22888" x="7632700" y="4451350"/>
          <p14:tracePt t="22904" x="7645400" y="4438650"/>
          <p14:tracePt t="22921" x="7670800" y="4419600"/>
          <p14:tracePt t="22938" x="7696200" y="4387850"/>
          <p14:tracePt t="22954" x="7708900" y="4362450"/>
          <p14:tracePt t="22971" x="7721600" y="4343400"/>
          <p14:tracePt t="22988" x="7747000" y="4305300"/>
          <p14:tracePt t="23005" x="7759700" y="4273550"/>
          <p14:tracePt t="23021" x="7772400" y="4248150"/>
          <p14:tracePt t="23038" x="7785100" y="4229100"/>
          <p14:tracePt t="23054" x="7791450" y="4210050"/>
          <p14:tracePt t="23071" x="7791450" y="4203700"/>
          <p14:tracePt t="23089" x="7791450" y="4197350"/>
          <p14:tracePt t="23365" x="7791450" y="4203700"/>
          <p14:tracePt t="23370" x="7791450" y="4210050"/>
          <p14:tracePt t="23375" x="7778750" y="4222750"/>
          <p14:tracePt t="23387" x="7753350" y="4235450"/>
          <p14:tracePt t="23404" x="7664450" y="4279900"/>
          <p14:tracePt t="23421" x="7613650" y="4298950"/>
          <p14:tracePt t="23437" x="7569200" y="4305300"/>
          <p14:tracePt t="23471" x="7486650" y="4305300"/>
          <p14:tracePt t="23505" x="7454900" y="4305300"/>
          <p14:tracePt t="23537" x="7442200" y="4305300"/>
          <p14:tracePt t="25706" x="7423150" y="4305300"/>
          <p14:tracePt t="25712" x="7410450" y="4305300"/>
          <p14:tracePt t="25720" x="7385050" y="4305300"/>
          <p14:tracePt t="25735" x="7334250" y="4305300"/>
          <p14:tracePt t="25752" x="7302500" y="4305300"/>
          <p14:tracePt t="25768" x="7277100" y="4305300"/>
          <p14:tracePt t="25785" x="7251700" y="4305300"/>
          <p14:tracePt t="25802" x="7245350" y="4305300"/>
          <p14:tracePt t="25835" x="7232650" y="4305300"/>
          <p14:tracePt t="25884" x="7226300" y="4305300"/>
          <p14:tracePt t="25963" x="7219950" y="4305300"/>
          <p14:tracePt t="25971" x="7213600" y="4305300"/>
          <p14:tracePt t="25977" x="7207250" y="4305300"/>
          <p14:tracePt t="25985" x="7200900" y="4298950"/>
          <p14:tracePt t="26001" x="7175500" y="4292600"/>
          <p14:tracePt t="26018" x="7150100" y="4286250"/>
          <p14:tracePt t="26035" x="7124700" y="4273550"/>
          <p14:tracePt t="26051" x="7118350" y="4273550"/>
          <p14:tracePt t="26068" x="7105650" y="4273550"/>
          <p14:tracePt t="26122" x="7099300" y="4273550"/>
          <p14:tracePt t="26136" x="7092950" y="4273550"/>
          <p14:tracePt t="26143" x="7086600" y="4273550"/>
          <p14:tracePt t="26151" x="7073900" y="4273550"/>
          <p14:tracePt t="26168" x="7048500" y="4273550"/>
          <p14:tracePt t="26185" x="7023100" y="4279900"/>
          <p14:tracePt t="26201" x="6978650" y="4286250"/>
          <p14:tracePt t="26218" x="6953250" y="4292600"/>
          <p14:tracePt t="26235" x="6915150" y="4298950"/>
          <p14:tracePt t="26251" x="6870700" y="4298950"/>
          <p14:tracePt t="26268" x="6832600" y="4305300"/>
          <p14:tracePt t="26285" x="6800850" y="4311650"/>
          <p14:tracePt t="26301" x="6743700" y="4318000"/>
          <p14:tracePt t="26318" x="6718300" y="4324350"/>
          <p14:tracePt t="26335" x="6692900" y="4330700"/>
          <p14:tracePt t="26351" x="6654800" y="4337050"/>
          <p14:tracePt t="26368" x="6635750" y="4337050"/>
          <p14:tracePt t="26384" x="6623050" y="4349750"/>
          <p14:tracePt t="26401" x="6604000" y="4349750"/>
          <p14:tracePt t="26418" x="6591300" y="4356100"/>
          <p14:tracePt t="26451" x="6584950" y="4356100"/>
          <p14:tracePt t="26468" x="6578600" y="4356100"/>
          <p14:tracePt t="26484" x="6572250" y="4356100"/>
          <p14:tracePt t="26503" x="6572250" y="4362450"/>
          <p14:tracePt t="26546" x="6565900" y="4362450"/>
          <p14:tracePt t="26713" x="6559550" y="4362450"/>
          <p14:tracePt t="27298" x="6559550" y="4368800"/>
          <p14:tracePt t="27391" x="6553200" y="4368800"/>
          <p14:tracePt t="27937" x="6515100" y="4362450"/>
          <p14:tracePt t="27942" x="6457950" y="4343400"/>
          <p14:tracePt t="27949" x="6400800" y="4324350"/>
          <p14:tracePt t="27966" x="6286500" y="4286250"/>
          <p14:tracePt t="27984" x="6000750" y="4191000"/>
          <p14:tracePt t="28016" x="5562600" y="4032250"/>
          <p14:tracePt t="28050" x="5041900" y="3905250"/>
          <p14:tracePt t="28083" x="4787900" y="3873500"/>
          <p14:tracePt t="28099" x="4648200" y="3860800"/>
          <p14:tracePt t="28116" x="4540250" y="3841750"/>
          <p14:tracePt t="28133" x="4438650" y="3822700"/>
          <p14:tracePt t="28149" x="4324350" y="3810000"/>
          <p14:tracePt t="28166" x="4267200" y="3803650"/>
          <p14:tracePt t="28183" x="4229100" y="3784600"/>
          <p14:tracePt t="28199" x="4159250" y="3771900"/>
          <p14:tracePt t="28216" x="4108450" y="3746500"/>
          <p14:tracePt t="28234" x="4038600" y="3702050"/>
          <p14:tracePt t="28250" x="3924300" y="3632200"/>
          <p14:tracePt t="28266" x="3835400" y="3581400"/>
          <p14:tracePt t="28283" x="3778250" y="3543300"/>
          <p14:tracePt t="28299" x="3714750" y="3505200"/>
          <p14:tracePt t="28316" x="3663950" y="3467100"/>
          <p14:tracePt t="28333" x="3632200" y="3448050"/>
          <p14:tracePt t="28349" x="3613150" y="3435350"/>
          <p14:tracePt t="28366" x="3606800" y="3429000"/>
          <p14:tracePt t="28382" x="3600450" y="3429000"/>
          <p14:tracePt t="28399" x="3594100" y="3429000"/>
          <p14:tracePt t="28416" x="3587750" y="3422650"/>
          <p14:tracePt t="28432" x="3581400" y="3422650"/>
          <p14:tracePt t="28489" x="3575050" y="3422650"/>
          <p14:tracePt t="28532" x="3568700" y="3422650"/>
          <p14:tracePt t="28539" x="3568700" y="3429000"/>
          <p14:tracePt t="28553" x="3568700" y="3435350"/>
          <p14:tracePt t="28565" x="3549650" y="3454400"/>
          <p14:tracePt t="28582" x="3530600" y="3492500"/>
          <p14:tracePt t="28599" x="3524250" y="3517900"/>
          <p14:tracePt t="28616" x="3517900" y="3536950"/>
          <p14:tracePt t="28632" x="3511550" y="3549650"/>
          <p14:tracePt t="28649" x="3511550" y="3556000"/>
          <p14:tracePt t="28666" x="3511550" y="3562350"/>
          <p14:tracePt t="29114" x="3511550" y="3568700"/>
          <p14:tracePt t="29144" x="3511550" y="3575050"/>
          <p14:tracePt t="29165" x="3511550" y="3581400"/>
          <p14:tracePt t="29222" x="3511550" y="3587750"/>
          <p14:tracePt t="29303" x="3511550" y="3594100"/>
          <p14:tracePt t="29316" x="3517900" y="3594100"/>
          <p14:tracePt t="29763" x="3524250" y="3594100"/>
          <p14:tracePt t="29826" x="3530600" y="3594100"/>
          <p14:tracePt t="29864" x="3536950" y="3594100"/>
          <p14:tracePt t="29878" x="3543300" y="3594100"/>
          <p14:tracePt t="29906" x="3549650" y="3594100"/>
          <p14:tracePt t="29914" x="3556000" y="3594100"/>
          <p14:tracePt t="29948" x="3600450" y="3587750"/>
          <p14:tracePt t="29981" x="3638550" y="3587750"/>
          <p14:tracePt t="29998" x="3657600" y="3587750"/>
          <p14:tracePt t="30015" x="3670300" y="3587750"/>
          <p14:tracePt t="30031" x="3683000" y="3587750"/>
          <p14:tracePt t="30048" x="3695700" y="3587750"/>
          <p14:tracePt t="30064" x="3708400" y="3587750"/>
          <p14:tracePt t="30081" x="3714750" y="3587750"/>
          <p14:tracePt t="30099" x="3727450" y="3587750"/>
          <p14:tracePt t="30114" x="3740150" y="3587750"/>
          <p14:tracePt t="30131" x="3752850" y="3587750"/>
          <p14:tracePt t="30149" x="3765550" y="3587750"/>
          <p14:tracePt t="30165" x="3778250" y="3587750"/>
          <p14:tracePt t="30181" x="3784600" y="3587750"/>
          <p14:tracePt t="30200" x="3797300" y="3587750"/>
          <p14:tracePt t="30214" x="3810000" y="3587750"/>
          <p14:tracePt t="30231" x="3822700" y="3587750"/>
          <p14:tracePt t="30247" x="3835400" y="3587750"/>
          <p14:tracePt t="30264" x="3854450" y="3587750"/>
          <p14:tracePt t="30281" x="3867150" y="3587750"/>
          <p14:tracePt t="30297" x="3886200" y="3587750"/>
          <p14:tracePt t="30314" x="3911600" y="3581400"/>
          <p14:tracePt t="30331" x="3937000" y="3581400"/>
          <p14:tracePt t="30347" x="3962400" y="3581400"/>
          <p14:tracePt t="30364" x="4013200" y="3581400"/>
          <p14:tracePt t="30381" x="4038600" y="3581400"/>
          <p14:tracePt t="30397" x="4064000" y="3581400"/>
          <p14:tracePt t="30414" x="4095750" y="3581400"/>
          <p14:tracePt t="30431" x="4121150" y="3581400"/>
          <p14:tracePt t="30436" x="4133850" y="3581400"/>
          <p14:tracePt t="30448" x="4140200" y="3587750"/>
          <p14:tracePt t="30465" x="4178300" y="3587750"/>
          <p14:tracePt t="30481" x="4203700" y="3587750"/>
          <p14:tracePt t="30498" x="4222750" y="3594100"/>
          <p14:tracePt t="30515" x="4273550" y="3594100"/>
          <p14:tracePt t="30531" x="4298950" y="3594100"/>
          <p14:tracePt t="30547" x="4324350" y="3594100"/>
          <p14:tracePt t="30564" x="4349750" y="3594100"/>
          <p14:tracePt t="30580" x="4394200" y="3606800"/>
          <p14:tracePt t="30597" x="4425950" y="3606800"/>
          <p14:tracePt t="30614" x="4451350" y="3606800"/>
          <p14:tracePt t="30630" x="4502150" y="3619500"/>
          <p14:tracePt t="30647" x="4521200" y="3619500"/>
          <p14:tracePt t="30664" x="4546600" y="3619500"/>
          <p14:tracePt t="30681" x="4578350" y="3625850"/>
          <p14:tracePt t="30697" x="4597400" y="3625850"/>
          <p14:tracePt t="30714" x="4622800" y="3632200"/>
          <p14:tracePt t="30730" x="4654550" y="3632200"/>
          <p14:tracePt t="30747" x="4667250" y="3638550"/>
          <p14:tracePt t="30764" x="4686300" y="3638550"/>
          <p14:tracePt t="30781" x="4692650" y="3638550"/>
          <p14:tracePt t="30827" x="4699000" y="3638550"/>
          <p14:tracePt t="30965" x="4699000" y="3644900"/>
          <p14:tracePt t="31043" x="4705350" y="3644900"/>
          <p14:tracePt t="31087" x="4711700" y="3644900"/>
          <p14:tracePt t="31091" x="4718050" y="3644900"/>
          <p14:tracePt t="31098" x="4724400" y="3644900"/>
          <p14:tracePt t="31113" x="4737100" y="3644900"/>
          <p14:tracePt t="31130" x="4743450" y="3644900"/>
          <p14:tracePt t="31148" x="4749800" y="3644900"/>
          <p14:tracePt t="31195" x="4756150" y="3644900"/>
          <p14:tracePt t="31267" x="4762500" y="3644900"/>
          <p14:tracePt t="31294" x="4768850" y="3644900"/>
          <p14:tracePt t="31306" x="4781550" y="3644900"/>
          <p14:tracePt t="31314" x="4794250" y="3644900"/>
          <p14:tracePt t="31330" x="4826000" y="3644900"/>
          <p14:tracePt t="31346" x="4864100" y="3644900"/>
          <p14:tracePt t="31363" x="4908550" y="3651250"/>
          <p14:tracePt t="31380" x="4940300" y="3657600"/>
          <p14:tracePt t="31396" x="4953000" y="3657600"/>
          <p14:tracePt t="31414" x="4991100" y="3663950"/>
          <p14:tracePt t="31430" x="5016500" y="3670300"/>
          <p14:tracePt t="31447" x="5035550" y="3670300"/>
          <p14:tracePt t="31450" x="5054600" y="3670300"/>
          <p14:tracePt t="31463" x="5067300" y="3676650"/>
          <p14:tracePt t="31480" x="5086350" y="3676650"/>
          <p14:tracePt t="31496" x="5105400" y="3676650"/>
          <p14:tracePt t="31514" x="5130800" y="3689350"/>
          <p14:tracePt t="31529" x="5162550" y="3695700"/>
          <p14:tracePt t="31546" x="5194300" y="3702050"/>
          <p14:tracePt t="31563" x="5226050" y="3714750"/>
          <p14:tracePt t="31579" x="5289550" y="3746500"/>
          <p14:tracePt t="31597" x="5308600" y="3759200"/>
          <p14:tracePt t="31613" x="5327650" y="3765550"/>
          <p14:tracePt t="31629" x="5327650" y="3778250"/>
          <p14:tracePt t="31646" x="5327650" y="3784600"/>
          <p14:tracePt t="31690" x="5327650" y="3790950"/>
          <p14:tracePt t="32453" x="5314950" y="3790950"/>
          <p14:tracePt t="32457" x="5283200" y="3778250"/>
          <p14:tracePt t="32463" x="5264150" y="3765550"/>
          <p14:tracePt t="32479" x="5213350" y="3733800"/>
          <p14:tracePt t="32496" x="5175250" y="3721100"/>
          <p14:tracePt t="32512" x="5130800" y="3695700"/>
          <p14:tracePt t="32529" x="5054600" y="3663950"/>
          <p14:tracePt t="32562" x="4959350" y="3644900"/>
          <p14:tracePt t="32595" x="4775200" y="3632200"/>
          <p14:tracePt t="32630" x="4578350" y="3619500"/>
          <p14:tracePt t="32646" x="4508500" y="3606800"/>
          <p14:tracePt t="32662" x="4432300" y="3606800"/>
          <p14:tracePt t="32680" x="4343400" y="3587750"/>
          <p14:tracePt t="32695" x="4286250" y="3587750"/>
          <p14:tracePt t="32712" x="4216400" y="3575050"/>
          <p14:tracePt t="32730" x="4133850" y="3562350"/>
          <p14:tracePt t="32745" x="4089400" y="3556000"/>
          <p14:tracePt t="32762" x="4057650" y="3556000"/>
          <p14:tracePt t="32778" x="4032250" y="3556000"/>
          <p14:tracePt t="32795" x="4000500" y="3556000"/>
          <p14:tracePt t="32812" x="3981450" y="3549650"/>
          <p14:tracePt t="32830" x="3956050" y="3549650"/>
          <p14:tracePt t="32845" x="3943350" y="3549650"/>
          <p14:tracePt t="32863" x="3930650" y="3549650"/>
          <p14:tracePt t="32878" x="3924300" y="3549650"/>
          <p14:tracePt t="32964" x="3917950" y="3549650"/>
          <p14:tracePt t="33076" x="3917950" y="3556000"/>
          <p14:tracePt t="33082" x="3917950" y="3562350"/>
          <p14:tracePt t="33106" x="3917950" y="3568700"/>
          <p14:tracePt t="33126" x="3917950" y="3575050"/>
          <p14:tracePt t="33163" x="3917950" y="3581400"/>
          <p14:tracePt t="33168" x="3917950" y="3587750"/>
          <p14:tracePt t="33200" x="3917950" y="3594100"/>
          <p14:tracePt t="33220" x="3917950" y="3600450"/>
          <p14:tracePt t="33263" x="3917950" y="3606800"/>
          <p14:tracePt t="33338" x="3917950" y="3613150"/>
          <p14:tracePt t="33409" x="3924300" y="3613150"/>
          <p14:tracePt t="33413" x="3924300" y="3619500"/>
          <p14:tracePt t="33428" x="3937000" y="3619500"/>
          <p14:tracePt t="33445" x="3943350" y="3619500"/>
          <p14:tracePt t="33461" x="3949700" y="3619500"/>
          <p14:tracePt t="33478" x="3962400" y="3619500"/>
          <p14:tracePt t="33494" x="3968750" y="3619500"/>
          <p14:tracePt t="33531" x="3975100" y="3619500"/>
          <p14:tracePt t="33625" x="3981450" y="3619500"/>
          <p14:tracePt t="33695" x="3987800" y="3619500"/>
          <p14:tracePt t="33730" x="3994150" y="3619500"/>
          <p14:tracePt t="33797" x="4000500" y="3619500"/>
          <p14:tracePt t="33854" x="4006850" y="3619500"/>
          <p14:tracePt t="33912" x="4006850" y="3625850"/>
          <p14:tracePt t="33940" x="4013200" y="3625850"/>
          <p14:tracePt t="33984" x="4013200" y="3632200"/>
          <p14:tracePt t="34608" x="4019550" y="3632200"/>
          <p14:tracePt t="34612" x="4019550" y="3638550"/>
          <p14:tracePt t="34626" x="4025900" y="3644900"/>
          <p14:tracePt t="34644" x="4032250" y="3644900"/>
          <p14:tracePt t="34660" x="4032250" y="3657600"/>
          <p14:tracePt t="34694" x="4038600" y="3663950"/>
          <p14:tracePt t="34745" x="4038600" y="3670300"/>
          <p14:tracePt t="35040" x="4038600" y="3663950"/>
          <p14:tracePt t="35665" x="4038600" y="3670300"/>
          <p14:tracePt t="36023" x="4032250" y="3670300"/>
          <p14:tracePt t="36074" x="4025900" y="3663950"/>
          <p14:tracePt t="36080" x="4025900" y="3657600"/>
          <p14:tracePt t="36092" x="4025900" y="3651250"/>
          <p14:tracePt t="36109" x="4019550" y="3638550"/>
          <p14:tracePt t="36125" x="4019550" y="3625850"/>
          <p14:tracePt t="36159" x="4019550" y="3613150"/>
          <p14:tracePt t="36192" x="4019550" y="3600450"/>
          <p14:tracePt t="36225" x="4019550" y="3594100"/>
          <p14:tracePt t="36242" x="4019550" y="3587750"/>
          <p14:tracePt t="36260" x="4025900" y="3587750"/>
          <p14:tracePt t="36327" x="4025900" y="3581400"/>
          <p14:tracePt t="36331" x="4025900" y="3575050"/>
          <p14:tracePt t="36342" x="4025900" y="3568700"/>
          <p14:tracePt t="36358" x="4025900" y="3556000"/>
          <p14:tracePt t="36375" x="4025900" y="3530600"/>
          <p14:tracePt t="36392" x="4025900" y="3517900"/>
          <p14:tracePt t="36408" x="4025900" y="3505200"/>
          <p14:tracePt t="36425" x="4025900" y="3498850"/>
          <p14:tracePt t="36442" x="4025900" y="3492500"/>
          <p14:tracePt t="36458" x="4025900" y="3486150"/>
          <p14:tracePt t="36492" x="4025900" y="3479800"/>
          <p14:tracePt t="36509" x="4025900" y="3473450"/>
          <p14:tracePt t="36637" x="4019550" y="3473450"/>
          <p14:tracePt t="36649" x="4019550" y="3479800"/>
          <p14:tracePt t="36672" x="4013200" y="3479800"/>
          <p14:tracePt t="36676" x="4013200" y="3486150"/>
          <p14:tracePt t="36722" x="4013200" y="3492500"/>
          <p14:tracePt t="36989" x="4013200" y="3498850"/>
          <p14:tracePt t="37024" x="4013200" y="3505200"/>
          <p14:tracePt t="37319" x="4006850" y="3505200"/>
          <p14:tracePt t="37369" x="4000500" y="3505200"/>
          <p14:tracePt t="37500" x="3994150" y="3505200"/>
          <p14:tracePt t="37630" x="3987800" y="3505200"/>
          <p14:tracePt t="37664" x="3981450" y="3505200"/>
          <p14:tracePt t="37699" x="3975100" y="3505200"/>
          <p14:tracePt t="37712" x="3968750" y="3505200"/>
          <p14:tracePt t="37758" x="3962400" y="3505200"/>
          <p14:tracePt t="37778" x="3949700" y="3498850"/>
          <p14:tracePt t="37783" x="3917950" y="3498850"/>
          <p14:tracePt t="37808" x="3708400" y="3479800"/>
          <p14:tracePt t="37824" x="3575050" y="3492500"/>
          <p14:tracePt t="37840" x="3429000" y="3511550"/>
          <p14:tracePt t="37857" x="3378200" y="3517900"/>
          <p14:tracePt t="37874" x="3359150" y="3524250"/>
          <p14:tracePt t="37890" x="3346450" y="3524250"/>
          <p14:tracePt t="37907" x="3340100" y="3530600"/>
          <p14:tracePt t="37981" x="3340100" y="3536950"/>
          <p14:tracePt t="38053" x="3340100" y="3543300"/>
          <p14:tracePt t="38117" x="3346450" y="3549650"/>
          <p14:tracePt t="38130" x="3352800" y="3549650"/>
          <p14:tracePt t="38135" x="3359150" y="3549650"/>
          <p14:tracePt t="38151" x="3365500" y="3549650"/>
          <p14:tracePt t="38180" x="3371850" y="3549650"/>
          <p14:tracePt t="38203" x="3378200" y="3549650"/>
          <p14:tracePt t="38207" x="3384550" y="3549650"/>
          <p14:tracePt t="38222" x="3390900" y="3549650"/>
          <p14:tracePt t="38253" x="3397250" y="3549650"/>
          <p14:tracePt t="38267" x="3403600" y="3549650"/>
          <p14:tracePt t="38281" x="3409950" y="3549650"/>
          <p14:tracePt t="38286" x="3422650" y="3549650"/>
          <p14:tracePt t="38302" x="3429000" y="3549650"/>
          <p14:tracePt t="38309" x="3435350" y="3549650"/>
          <p14:tracePt t="38323" x="3454400" y="3549650"/>
          <p14:tracePt t="38340" x="3473450" y="3549650"/>
          <p14:tracePt t="38357" x="3498850" y="3549650"/>
          <p14:tracePt t="38373" x="3530600" y="3549650"/>
          <p14:tracePt t="38390" x="3543300" y="3549650"/>
          <p14:tracePt t="38407" x="3556000" y="3549650"/>
          <p14:tracePt t="38424" x="3568700" y="3549650"/>
          <p14:tracePt t="38440" x="3575050" y="3549650"/>
          <p14:tracePt t="38457" x="3581400" y="3549650"/>
          <p14:tracePt t="38474" x="3587750" y="3549650"/>
          <p14:tracePt t="38519" x="3594100" y="3549650"/>
          <p14:tracePt t="38533" x="3600450" y="3549650"/>
          <p14:tracePt t="38540" x="3606800" y="3549650"/>
          <p14:tracePt t="38556" x="3638550" y="3556000"/>
          <p14:tracePt t="38576" x="3683000" y="3568700"/>
          <p14:tracePt t="38589" x="3714750" y="3568700"/>
          <p14:tracePt t="38607" x="3740150" y="3568700"/>
          <p14:tracePt t="38624" x="3771900" y="3568700"/>
          <p14:tracePt t="38639" x="3790950" y="3568700"/>
          <p14:tracePt t="38656" x="3822700" y="3568700"/>
          <p14:tracePt t="38673" x="3854450" y="3568700"/>
          <p14:tracePt t="38689" x="3911600" y="3568700"/>
          <p14:tracePt t="38707" x="3930650" y="3568700"/>
          <p14:tracePt t="38723" x="3949700" y="3562350"/>
          <p14:tracePt t="38740" x="3968750" y="3562350"/>
          <p14:tracePt t="38756" x="3975100" y="3562350"/>
          <p14:tracePt t="38773" x="3981450" y="3562350"/>
          <p14:tracePt t="38807" x="3987800" y="3562350"/>
          <p14:tracePt t="38828" x="3994150" y="3562350"/>
          <p14:tracePt t="38901" x="4000500" y="3562350"/>
          <p14:tracePt t="38994" x="4006850" y="3562350"/>
          <p14:tracePt t="38999" x="4006850" y="3568700"/>
          <p14:tracePt t="39006" x="4013200" y="3581400"/>
          <p14:tracePt t="39023" x="4038600" y="3613150"/>
          <p14:tracePt t="39039" x="4044950" y="3651250"/>
          <p14:tracePt t="39056" x="4057650" y="3689350"/>
          <p14:tracePt t="39073" x="4057650" y="3702050"/>
          <p14:tracePt t="39089" x="4057650" y="3708400"/>
          <p14:tracePt t="39106" x="4057650" y="3721100"/>
          <p14:tracePt t="39139" x="4057650" y="3727450"/>
          <p14:tracePt t="39156" x="4057650" y="3740150"/>
          <p14:tracePt t="39173" x="4057650" y="3746500"/>
          <p14:tracePt t="39238" x="4057650" y="3752850"/>
          <p14:tracePt t="39347" x="4057650" y="3759200"/>
          <p14:tracePt t="40353" x="4051300" y="3759200"/>
          <p14:tracePt t="42899" x="4044950" y="3759200"/>
          <p14:tracePt t="42905" x="4038600" y="3759200"/>
          <p14:tracePt t="42909" x="4038600" y="3752850"/>
          <p14:tracePt t="42949" x="4032250" y="3752850"/>
          <p14:tracePt t="42992" x="4025900" y="3752850"/>
          <p14:tracePt t="43026" x="4019550" y="3752850"/>
          <p14:tracePt t="43048" x="4013200" y="3752850"/>
          <p14:tracePt t="43084" x="4006850" y="3752850"/>
          <p14:tracePt t="43129" x="4000500" y="3752850"/>
          <p14:tracePt t="43162" x="3994150" y="3752850"/>
          <p14:tracePt t="43168" x="3987800" y="3752850"/>
          <p14:tracePt t="43174" x="3962400" y="3752850"/>
          <p14:tracePt t="43185" x="3917950" y="3752850"/>
          <p14:tracePt t="43202" x="3803650" y="3765550"/>
          <p14:tracePt t="43219" x="3625850" y="3822700"/>
          <p14:tracePt t="43235" x="3530600" y="3854450"/>
          <p14:tracePt t="43252" x="3467100" y="3873500"/>
          <p14:tracePt t="43269" x="3422650" y="3886200"/>
          <p14:tracePt t="43285" x="3416300" y="3886200"/>
          <p14:tracePt t="43302" x="3409950" y="3886200"/>
          <p14:tracePt t="43319" x="3403600" y="3886200"/>
          <p14:tracePt t="43335" x="3397250" y="3886200"/>
          <p14:tracePt t="43575" x="3333750" y="3816350"/>
          <p14:tracePt t="43578" x="3244850" y="3702050"/>
          <p14:tracePt t="43585" x="3143250" y="3575050"/>
          <p14:tracePt t="43601" x="2895600" y="3295650"/>
          <p14:tracePt t="43618" x="2609850" y="2978150"/>
          <p14:tracePt t="43635" x="2228850" y="2540000"/>
          <p14:tracePt t="43652" x="2038350" y="2298700"/>
          <p14:tracePt t="43668" x="1879600" y="2114550"/>
          <p14:tracePt t="43686" x="1657350" y="1854200"/>
          <p14:tracePt t="43702" x="1479550" y="1644650"/>
          <p14:tracePt t="43719" x="1314450" y="1441450"/>
          <p14:tracePt t="43736" x="1092200" y="1143000"/>
          <p14:tracePt t="43752" x="996950" y="1016000"/>
          <p14:tracePt t="43768" x="908050" y="914400"/>
          <p14:tracePt t="43785" x="831850" y="831850"/>
          <p14:tracePt t="43801" x="685800" y="698500"/>
          <p14:tracePt t="43818" x="596900" y="609600"/>
          <p14:tracePt t="43835" x="482600" y="508000"/>
          <p14:tracePt t="43851" x="323850" y="400050"/>
          <p14:tracePt t="43868" x="254000" y="355600"/>
          <p14:tracePt t="43885" x="203200" y="317500"/>
          <p14:tracePt t="43901" x="146050" y="260350"/>
        </p14:tracePtLst>
      </p14:laserTraceLst>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05</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6594" b="16594"/>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a:latin typeface="+mj-lt"/>
              </a:rPr>
              <a:t>Cluster Validation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72167386"/>
      </p:ext>
    </p:extLst>
  </p:cSld>
  <p:clrMapOvr>
    <a:masterClrMapping/>
  </p:clrMapOvr>
  <mc:AlternateContent xmlns:mc="http://schemas.openxmlformats.org/markup-compatibility/2006" xmlns:p14="http://schemas.microsoft.com/office/powerpoint/2010/main">
    <mc:Choice Requires="p14">
      <p:transition spd="slow" p14:dur="2000" advTm="7545"/>
    </mc:Choice>
    <mc:Fallback xmlns="">
      <p:transition spd="slow" advTm="7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A91187-23CB-E8D1-3A6D-ABEF98159D6F}"/>
              </a:ext>
            </a:extLst>
          </p:cNvPr>
          <p:cNvSpPr/>
          <p:nvPr/>
        </p:nvSpPr>
        <p:spPr>
          <a:xfrm>
            <a:off x="6286500" y="6132538"/>
            <a:ext cx="2298700" cy="33489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descr="A graph with lines and numbers&#10;&#10;Description automatically generated">
            <a:extLst>
              <a:ext uri="{FF2B5EF4-FFF2-40B4-BE49-F238E27FC236}">
                <a16:creationId xmlns:a16="http://schemas.microsoft.com/office/drawing/2014/main" id="{6C6C95AC-A57D-FAA0-FFAA-CF8B1F8A6AAB}"/>
              </a:ext>
            </a:extLst>
          </p:cNvPr>
          <p:cNvPicPr>
            <a:picLocks noChangeAspect="1"/>
          </p:cNvPicPr>
          <p:nvPr/>
        </p:nvPicPr>
        <p:blipFill>
          <a:blip r:embed="rId4"/>
          <a:srcRect t="5020" r="3740" b="2950"/>
          <a:stretch/>
        </p:blipFill>
        <p:spPr>
          <a:xfrm>
            <a:off x="4706224" y="0"/>
            <a:ext cx="7487702" cy="5219079"/>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graphicFrame>
        <p:nvGraphicFramePr>
          <p:cNvPr id="3" name="Table 2">
            <a:extLst>
              <a:ext uri="{FF2B5EF4-FFF2-40B4-BE49-F238E27FC236}">
                <a16:creationId xmlns:a16="http://schemas.microsoft.com/office/drawing/2014/main" id="{E3F0E597-6D66-CCDB-B9B0-8F8DF8933BAF}"/>
              </a:ext>
            </a:extLst>
          </p:cNvPr>
          <p:cNvGraphicFramePr>
            <a:graphicFrameLocks noGrp="1"/>
          </p:cNvGraphicFramePr>
          <p:nvPr>
            <p:extLst>
              <p:ext uri="{D42A27DB-BD31-4B8C-83A1-F6EECF244321}">
                <p14:modId xmlns:p14="http://schemas.microsoft.com/office/powerpoint/2010/main" val="3200059318"/>
              </p:ext>
            </p:extLst>
          </p:nvPr>
        </p:nvGraphicFramePr>
        <p:xfrm>
          <a:off x="182880" y="5093296"/>
          <a:ext cx="4848264" cy="1483360"/>
        </p:xfrm>
        <a:graphic>
          <a:graphicData uri="http://schemas.openxmlformats.org/drawingml/2006/table">
            <a:tbl>
              <a:tblPr firstRow="1" bandRow="1">
                <a:tableStyleId>{1FECB4D8-DB02-4DC6-A0A2-4F2EBAE1DC90}</a:tableStyleId>
              </a:tblPr>
              <a:tblGrid>
                <a:gridCol w="1367424">
                  <a:extLst>
                    <a:ext uri="{9D8B030D-6E8A-4147-A177-3AD203B41FA5}">
                      <a16:colId xmlns:a16="http://schemas.microsoft.com/office/drawing/2014/main" val="4240686334"/>
                    </a:ext>
                  </a:extLst>
                </a:gridCol>
                <a:gridCol w="991642">
                  <a:extLst>
                    <a:ext uri="{9D8B030D-6E8A-4147-A177-3AD203B41FA5}">
                      <a16:colId xmlns:a16="http://schemas.microsoft.com/office/drawing/2014/main" val="3641896418"/>
                    </a:ext>
                  </a:extLst>
                </a:gridCol>
                <a:gridCol w="1420454">
                  <a:extLst>
                    <a:ext uri="{9D8B030D-6E8A-4147-A177-3AD203B41FA5}">
                      <a16:colId xmlns:a16="http://schemas.microsoft.com/office/drawing/2014/main" val="2513854770"/>
                    </a:ext>
                  </a:extLst>
                </a:gridCol>
                <a:gridCol w="1068744">
                  <a:extLst>
                    <a:ext uri="{9D8B030D-6E8A-4147-A177-3AD203B41FA5}">
                      <a16:colId xmlns:a16="http://schemas.microsoft.com/office/drawing/2014/main" val="3418167852"/>
                    </a:ext>
                  </a:extLst>
                </a:gridCol>
              </a:tblGrid>
              <a:tr h="370840">
                <a:tc>
                  <a:txBody>
                    <a:bodyPr/>
                    <a:lstStyle/>
                    <a:p>
                      <a:endParaRPr lang="en-US"/>
                    </a:p>
                  </a:txBody>
                  <a:tcPr/>
                </a:tc>
                <a:tc>
                  <a:txBody>
                    <a:bodyPr/>
                    <a:lstStyle/>
                    <a:p>
                      <a:r>
                        <a:rPr lang="en-US" dirty="0"/>
                        <a:t>Score</a:t>
                      </a:r>
                    </a:p>
                  </a:txBody>
                  <a:tcPr/>
                </a:tc>
                <a:tc>
                  <a:txBody>
                    <a:bodyPr/>
                    <a:lstStyle/>
                    <a:p>
                      <a:r>
                        <a:rPr lang="en-US" dirty="0"/>
                        <a:t>Method</a:t>
                      </a:r>
                    </a:p>
                  </a:txBody>
                  <a:tcPr/>
                </a:tc>
                <a:tc>
                  <a:txBody>
                    <a:bodyPr/>
                    <a:lstStyle/>
                    <a:p>
                      <a:r>
                        <a:rPr lang="en-US" dirty="0"/>
                        <a:t>Clusters</a:t>
                      </a:r>
                    </a:p>
                  </a:txBody>
                  <a:tcPr/>
                </a:tc>
                <a:extLst>
                  <a:ext uri="{0D108BD9-81ED-4DB2-BD59-A6C34878D82A}">
                    <a16:rowId xmlns:a16="http://schemas.microsoft.com/office/drawing/2014/main" val="3865680095"/>
                  </a:ext>
                </a:extLst>
              </a:tr>
              <a:tr h="370840">
                <a:tc>
                  <a:txBody>
                    <a:bodyPr/>
                    <a:lstStyle/>
                    <a:p>
                      <a:r>
                        <a:rPr lang="en-US" dirty="0"/>
                        <a:t>Connectivity</a:t>
                      </a:r>
                    </a:p>
                  </a:txBody>
                  <a:tcPr/>
                </a:tc>
                <a:tc>
                  <a:txBody>
                    <a:bodyPr/>
                    <a:lstStyle/>
                    <a:p>
                      <a:pPr lvl="0" algn="ctr">
                        <a:buNone/>
                      </a:pPr>
                      <a:r>
                        <a:rPr lang="en-US"/>
                        <a:t>3.7179</a:t>
                      </a:r>
                    </a:p>
                  </a:txBody>
                  <a:tcPr/>
                </a:tc>
                <a:tc>
                  <a:txBody>
                    <a:bodyPr/>
                    <a:lstStyle/>
                    <a:p>
                      <a:pPr algn="ctr"/>
                      <a:r>
                        <a:rPr lang="en-US"/>
                        <a:t>hierarchical</a:t>
                      </a:r>
                    </a:p>
                  </a:txBody>
                  <a:tcPr/>
                </a:tc>
                <a:tc>
                  <a:txBody>
                    <a:bodyPr/>
                    <a:lstStyle/>
                    <a:p>
                      <a:pPr algn="ctr"/>
                      <a:r>
                        <a:rPr lang="en-US"/>
                        <a:t>2</a:t>
                      </a:r>
                    </a:p>
                  </a:txBody>
                  <a:tcPr/>
                </a:tc>
                <a:extLst>
                  <a:ext uri="{0D108BD9-81ED-4DB2-BD59-A6C34878D82A}">
                    <a16:rowId xmlns:a16="http://schemas.microsoft.com/office/drawing/2014/main" val="948349428"/>
                  </a:ext>
                </a:extLst>
              </a:tr>
              <a:tr h="370840">
                <a:tc>
                  <a:txBody>
                    <a:bodyPr/>
                    <a:lstStyle/>
                    <a:p>
                      <a:r>
                        <a:rPr lang="en-US"/>
                        <a:t>Dunn</a:t>
                      </a:r>
                    </a:p>
                  </a:txBody>
                  <a:tcPr/>
                </a:tc>
                <a:tc>
                  <a:txBody>
                    <a:bodyPr/>
                    <a:lstStyle/>
                    <a:p>
                      <a:pPr lvl="0" algn="ctr">
                        <a:buNone/>
                      </a:pPr>
                      <a:r>
                        <a:rPr lang="en-US"/>
                        <a:t>0.5860</a:t>
                      </a:r>
                    </a:p>
                  </a:txBody>
                  <a:tcPr/>
                </a:tc>
                <a:tc>
                  <a:txBody>
                    <a:bodyPr/>
                    <a:lstStyle/>
                    <a:p>
                      <a:pPr lvl="0" algn="ctr">
                        <a:buNone/>
                      </a:pPr>
                      <a:r>
                        <a:rPr lang="en-US" sz="1800" u="none" strike="noStrike" noProof="0">
                          <a:solidFill>
                            <a:srgbClr val="000000"/>
                          </a:solidFill>
                        </a:rPr>
                        <a:t>hierarchical</a:t>
                      </a:r>
                      <a:endParaRPr lang="en-US"/>
                    </a:p>
                  </a:txBody>
                  <a:tcPr/>
                </a:tc>
                <a:tc>
                  <a:txBody>
                    <a:bodyPr/>
                    <a:lstStyle/>
                    <a:p>
                      <a:pPr algn="ctr"/>
                      <a:r>
                        <a:rPr lang="en-US"/>
                        <a:t>5</a:t>
                      </a:r>
                    </a:p>
                  </a:txBody>
                  <a:tcPr/>
                </a:tc>
                <a:extLst>
                  <a:ext uri="{0D108BD9-81ED-4DB2-BD59-A6C34878D82A}">
                    <a16:rowId xmlns:a16="http://schemas.microsoft.com/office/drawing/2014/main" val="3825970766"/>
                  </a:ext>
                </a:extLst>
              </a:tr>
              <a:tr h="370840">
                <a:tc>
                  <a:txBody>
                    <a:bodyPr/>
                    <a:lstStyle/>
                    <a:p>
                      <a:r>
                        <a:rPr lang="en-US"/>
                        <a:t>Silhouette</a:t>
                      </a:r>
                    </a:p>
                  </a:txBody>
                  <a:tcPr/>
                </a:tc>
                <a:tc>
                  <a:txBody>
                    <a:bodyPr/>
                    <a:lstStyle/>
                    <a:p>
                      <a:pPr lvl="0" algn="ctr">
                        <a:buNone/>
                      </a:pPr>
                      <a:r>
                        <a:rPr lang="en-US"/>
                        <a:t>0.5071</a:t>
                      </a:r>
                    </a:p>
                  </a:txBody>
                  <a:tcPr/>
                </a:tc>
                <a:tc>
                  <a:txBody>
                    <a:bodyPr/>
                    <a:lstStyle/>
                    <a:p>
                      <a:pPr algn="ctr"/>
                      <a:r>
                        <a:rPr lang="en-US"/>
                        <a:t>hierarchical</a:t>
                      </a:r>
                    </a:p>
                  </a:txBody>
                  <a:tcPr/>
                </a:tc>
                <a:tc>
                  <a:txBody>
                    <a:bodyPr/>
                    <a:lstStyle/>
                    <a:p>
                      <a:pPr algn="ctr"/>
                      <a:r>
                        <a:rPr lang="en-US" dirty="0"/>
                        <a:t>2</a:t>
                      </a:r>
                    </a:p>
                  </a:txBody>
                  <a:tcPr/>
                </a:tc>
                <a:extLst>
                  <a:ext uri="{0D108BD9-81ED-4DB2-BD59-A6C34878D82A}">
                    <a16:rowId xmlns:a16="http://schemas.microsoft.com/office/drawing/2014/main" val="3705909480"/>
                  </a:ext>
                </a:extLst>
              </a:tr>
            </a:tbl>
          </a:graphicData>
        </a:graphic>
      </p:graphicFrame>
      <p:sp>
        <p:nvSpPr>
          <p:cNvPr id="4" name="TextBox 3">
            <a:extLst>
              <a:ext uri="{FF2B5EF4-FFF2-40B4-BE49-F238E27FC236}">
                <a16:creationId xmlns:a16="http://schemas.microsoft.com/office/drawing/2014/main" id="{C14A9E9B-AADC-334C-770A-7482768B6A76}"/>
              </a:ext>
            </a:extLst>
          </p:cNvPr>
          <p:cNvSpPr txBox="1"/>
          <p:nvPr/>
        </p:nvSpPr>
        <p:spPr>
          <a:xfrm>
            <a:off x="182880" y="4008064"/>
            <a:ext cx="417961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1">
                    <a:lumMod val="49000"/>
                  </a:schemeClr>
                </a:solidFill>
                <a:latin typeface="+mj-lt"/>
              </a:rPr>
              <a:t>Optimal Scores for Average Linkage Method:</a:t>
            </a:r>
          </a:p>
        </p:txBody>
      </p:sp>
      <p:sp>
        <p:nvSpPr>
          <p:cNvPr id="6" name="Title 1">
            <a:extLst>
              <a:ext uri="{FF2B5EF4-FFF2-40B4-BE49-F238E27FC236}">
                <a16:creationId xmlns:a16="http://schemas.microsoft.com/office/drawing/2014/main" id="{40E806E9-3199-4D88-DA04-1678D617205A}"/>
              </a:ext>
            </a:extLst>
          </p:cNvPr>
          <p:cNvSpPr>
            <a:spLocks noGrp="1"/>
          </p:cNvSpPr>
          <p:nvPr/>
        </p:nvSpPr>
        <p:spPr>
          <a:xfrm>
            <a:off x="309575" y="604964"/>
            <a:ext cx="2730938" cy="773291"/>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Internal</a:t>
            </a:r>
            <a:br>
              <a:rPr lang="en-CA" dirty="0"/>
            </a:br>
            <a:r>
              <a:rPr lang="en-CA" dirty="0"/>
              <a:t>Validation</a:t>
            </a:r>
            <a:endParaRPr lang="en-US" dirty="0"/>
          </a:p>
        </p:txBody>
      </p:sp>
      <p:sp>
        <p:nvSpPr>
          <p:cNvPr id="8" name="Rectangle 7">
            <a:extLst>
              <a:ext uri="{FF2B5EF4-FFF2-40B4-BE49-F238E27FC236}">
                <a16:creationId xmlns:a16="http://schemas.microsoft.com/office/drawing/2014/main" id="{84A760B7-B506-9C58-54EE-FE752EE9D571}"/>
              </a:ext>
            </a:extLst>
          </p:cNvPr>
          <p:cNvSpPr/>
          <p:nvPr/>
        </p:nvSpPr>
        <p:spPr>
          <a:xfrm>
            <a:off x="309575" y="145623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73439485"/>
      </p:ext>
    </p:extLst>
  </p:cSld>
  <p:clrMapOvr>
    <a:masterClrMapping/>
  </p:clrMapOvr>
  <mc:AlternateContent xmlns:mc="http://schemas.openxmlformats.org/markup-compatibility/2006" xmlns:p14="http://schemas.microsoft.com/office/powerpoint/2010/main">
    <mc:Choice Requires="p14">
      <p:transition spd="slow" p14:dur="2000" advTm="45944"/>
    </mc:Choice>
    <mc:Fallback xmlns="">
      <p:transition spd="slow" advTm="45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155" x="939800" y="5511800"/>
          <p14:tracePt t="6246" x="952500" y="5486400"/>
          <p14:tracePt t="6252" x="971550" y="5435600"/>
          <p14:tracePt t="6258" x="1009650" y="5378450"/>
          <p14:tracePt t="6267" x="1041400" y="5321300"/>
          <p14:tracePt t="6284" x="1111250" y="5200650"/>
          <p14:tracePt t="6302" x="1200150" y="5060950"/>
          <p14:tracePt t="6318" x="1276350" y="4953000"/>
          <p14:tracePt t="6351" x="1574800" y="4546600"/>
          <p14:tracePt t="6384" x="2235200" y="3740150"/>
          <p14:tracePt t="6417" x="3397250" y="2660650"/>
          <p14:tracePt t="6434" x="3968750" y="2216150"/>
          <p14:tracePt t="6451" x="4559300" y="1809750"/>
          <p14:tracePt t="6467" x="5467350" y="1276350"/>
          <p14:tracePt t="6484" x="6070600" y="996950"/>
          <p14:tracePt t="6501" x="6553200" y="781050"/>
          <p14:tracePt t="6517" x="7169150" y="558800"/>
          <p14:tracePt t="6534" x="7442200" y="488950"/>
          <p14:tracePt t="6550" x="7651750" y="450850"/>
          <p14:tracePt t="6568" x="7880350" y="406400"/>
          <p14:tracePt t="6584" x="8001000" y="393700"/>
          <p14:tracePt t="6600" x="8102600" y="387350"/>
          <p14:tracePt t="6618" x="8261350" y="381000"/>
          <p14:tracePt t="6634" x="8362950" y="381000"/>
          <p14:tracePt t="6651" x="8420100" y="381000"/>
          <p14:tracePt t="6667" x="8470900" y="381000"/>
          <p14:tracePt t="6684" x="8521700" y="387350"/>
          <p14:tracePt t="6700" x="8547100" y="393700"/>
          <p14:tracePt t="6717" x="8578850" y="400050"/>
          <p14:tracePt t="6734" x="8604250" y="412750"/>
          <p14:tracePt t="6751" x="8616950" y="419100"/>
          <p14:tracePt t="7239" x="8604250" y="425450"/>
          <p14:tracePt t="7245" x="8547100" y="438150"/>
          <p14:tracePt t="7251" x="8496300" y="450850"/>
          <p14:tracePt t="7266" x="8407400" y="476250"/>
          <p14:tracePt t="7283" x="8343900" y="488950"/>
          <p14:tracePt t="7302" x="8299450" y="501650"/>
          <p14:tracePt t="7316" x="8293100" y="501650"/>
          <p14:tracePt t="7350" x="8274050" y="501650"/>
          <p14:tracePt t="7416" x="8267700" y="501650"/>
          <p14:tracePt t="7448" x="8261350" y="501650"/>
          <p14:tracePt t="7461" x="8255000" y="501650"/>
          <p14:tracePt t="7467" x="8248650" y="501650"/>
          <p14:tracePt t="7483" x="8229600" y="501650"/>
          <p14:tracePt t="7500" x="8216900" y="501650"/>
          <p14:tracePt t="7517" x="8210550" y="501650"/>
          <p14:tracePt t="7533" x="8204200" y="501650"/>
          <p14:tracePt t="7787" x="8216900" y="501650"/>
          <p14:tracePt t="7792" x="8255000" y="501650"/>
          <p14:tracePt t="7799" x="8286750" y="501650"/>
          <p14:tracePt t="7816" x="8350250" y="501650"/>
          <p14:tracePt t="7833" x="8413750" y="508000"/>
          <p14:tracePt t="7850" x="8451850" y="508000"/>
          <p14:tracePt t="7867" x="8477250" y="508000"/>
          <p14:tracePt t="7899" x="8502650" y="514350"/>
          <p14:tracePt t="7966" x="8509000" y="514350"/>
          <p14:tracePt t="8015" x="8515350" y="514350"/>
          <p14:tracePt t="8878" x="8515350" y="520700"/>
          <p14:tracePt t="8915" x="8515350" y="527050"/>
          <p14:tracePt t="9143" x="8509000" y="527050"/>
          <p14:tracePt t="9287" x="8502650" y="527050"/>
          <p14:tracePt t="9440" x="8502650" y="533400"/>
          <p14:tracePt t="9460" x="8496300" y="533400"/>
          <p14:tracePt t="9465" x="8496300" y="539750"/>
          <p14:tracePt t="9472" x="8489950" y="539750"/>
          <p14:tracePt t="9488" x="8483600" y="552450"/>
          <p14:tracePt t="9498" x="8458200" y="565150"/>
          <p14:tracePt t="9514" x="8362950" y="660400"/>
          <p14:tracePt t="9532" x="8293100" y="723900"/>
          <p14:tracePt t="9565" x="8159750" y="857250"/>
          <p14:tracePt t="9598" x="7937500" y="1143000"/>
          <p14:tracePt t="9631" x="7531100" y="1714500"/>
          <p14:tracePt t="9648" x="7372350" y="2000250"/>
          <p14:tracePt t="9664" x="7251700" y="2222500"/>
          <p14:tracePt t="9669" x="7188200" y="2343150"/>
          <p14:tracePt t="9681" x="7112000" y="2495550"/>
          <p14:tracePt t="9697" x="7054850" y="2628900"/>
          <p14:tracePt t="9714" x="7010400" y="2724150"/>
          <p14:tracePt t="9732" x="6953250" y="2838450"/>
          <p14:tracePt t="9747" x="6915150" y="2927350"/>
          <p14:tracePt t="9765" x="6858000" y="3009900"/>
          <p14:tracePt t="9781" x="6794500" y="3098800"/>
          <p14:tracePt t="9797" x="6661150" y="3282950"/>
          <p14:tracePt t="9814" x="6572250" y="3416300"/>
          <p14:tracePt t="9833" x="6483350" y="3600450"/>
          <p14:tracePt t="9847" x="6432550" y="3702050"/>
          <p14:tracePt t="9864" x="6375400" y="3803650"/>
          <p14:tracePt t="9881" x="6330950" y="3879850"/>
          <p14:tracePt t="9897" x="6286500" y="3968750"/>
          <p14:tracePt t="9914" x="6267450" y="4006850"/>
          <p14:tracePt t="9931" x="6248400" y="4025900"/>
          <p14:tracePt t="9948" x="6229350" y="4064000"/>
          <p14:tracePt t="9964" x="6197600" y="4102100"/>
          <p14:tracePt t="9981" x="6178550" y="4146550"/>
          <p14:tracePt t="9997" x="6140450" y="4203700"/>
          <p14:tracePt t="10014" x="6121400" y="4229100"/>
          <p14:tracePt t="10030" x="6108700" y="4254500"/>
          <p14:tracePt t="10047" x="6089650" y="4267200"/>
          <p14:tracePt t="10064" x="6083300" y="4273550"/>
          <p14:tracePt t="10081" x="6076950" y="4286250"/>
          <p14:tracePt t="10114" x="6070600" y="4286250"/>
          <p14:tracePt t="10173" x="6064250" y="4286250"/>
          <p14:tracePt t="10222" x="6057900" y="4286250"/>
          <p14:tracePt t="10227" x="6051550" y="4286250"/>
          <p14:tracePt t="10233" x="6038850" y="4286250"/>
          <p14:tracePt t="10247" x="6013450" y="4286250"/>
          <p14:tracePt t="10264" x="5981700" y="4286250"/>
          <p14:tracePt t="10280" x="5975350" y="4286250"/>
          <p14:tracePt t="10297" x="5969000" y="4286250"/>
          <p14:tracePt t="10338" x="5962650" y="4286250"/>
          <p14:tracePt t="10350" x="5949950" y="4286250"/>
          <p14:tracePt t="10363" x="5880100" y="4286250"/>
          <p14:tracePt t="10380" x="5829300" y="4292600"/>
          <p14:tracePt t="10397" x="5803900" y="4298950"/>
          <p14:tracePt t="10414" x="5797550" y="4298950"/>
          <p14:tracePt t="10447" x="5791200" y="4298950"/>
          <p14:tracePt t="11495" x="5765800" y="4330700"/>
          <p14:tracePt t="11501" x="5734050" y="4381500"/>
          <p14:tracePt t="11512" x="5708650" y="4432300"/>
          <p14:tracePt t="11529" x="5626100" y="4546600"/>
          <p14:tracePt t="11546" x="5588000" y="4616450"/>
          <p14:tracePt t="11563" x="5562600" y="4641850"/>
          <p14:tracePt t="11579" x="5556250" y="4660900"/>
          <p14:tracePt t="11612" x="5537200" y="4673600"/>
          <p14:tracePt t="11646" x="5530850" y="4679950"/>
          <p14:tracePt t="11680" x="5378450" y="4749800"/>
          <p14:tracePt t="11696" x="5289550" y="4775200"/>
          <p14:tracePt t="11712" x="5226050" y="4800600"/>
          <p14:tracePt t="11731" x="5149850" y="4819650"/>
          <p14:tracePt t="11746" x="5118100" y="4826000"/>
          <p14:tracePt t="11763" x="5092700" y="4838700"/>
          <p14:tracePt t="11781" x="5080000" y="4838700"/>
          <p14:tracePt t="11796" x="5073650" y="4838700"/>
          <p14:tracePt t="11831" x="5067300" y="4838700"/>
          <p14:tracePt t="11854" x="5060950" y="4845050"/>
          <p14:tracePt t="11868" x="5048250" y="4851400"/>
          <p14:tracePt t="11879" x="5035550" y="4864100"/>
          <p14:tracePt t="11895" x="4997450" y="4883150"/>
          <p14:tracePt t="11912" x="4991100" y="4889500"/>
          <p14:tracePt t="11930" x="4984750" y="4895850"/>
          <p14:tracePt t="11968" x="4978400" y="4895850"/>
          <p14:tracePt t="11991" x="4978400" y="4902200"/>
          <p14:tracePt t="12027" x="4978400" y="4908550"/>
          <p14:tracePt t="12063" x="4978400" y="4914900"/>
          <p14:tracePt t="12076" x="4978400" y="4921250"/>
          <p14:tracePt t="12082" x="4978400" y="4946650"/>
          <p14:tracePt t="12095" x="4984750" y="4972050"/>
          <p14:tracePt t="12112" x="4997450" y="5035550"/>
          <p14:tracePt t="12128" x="4997450" y="5060950"/>
          <p14:tracePt t="12147" x="5003800" y="5086350"/>
          <p14:tracePt t="12162" x="5003800" y="5092700"/>
          <p14:tracePt t="12178" x="5003800" y="5105400"/>
          <p14:tracePt t="12196" x="5016500" y="5111750"/>
          <p14:tracePt t="12199" x="5022850" y="5118100"/>
          <p14:tracePt t="12212" x="5048250" y="5130800"/>
          <p14:tracePt t="12229" x="5067300" y="5137150"/>
          <p14:tracePt t="12245" x="5073650" y="5143500"/>
          <p14:tracePt t="12262" x="5080000" y="5149850"/>
          <p14:tracePt t="12285" x="5086350" y="5149850"/>
          <p14:tracePt t="12315" x="5092700" y="5149850"/>
          <p14:tracePt t="12329" x="5092700" y="5156200"/>
          <p14:tracePt t="12342" x="5099050" y="5156200"/>
          <p14:tracePt t="12356" x="5099050" y="5162550"/>
          <p14:tracePt t="12363" x="5105400" y="5168900"/>
          <p14:tracePt t="12379" x="5111750" y="5175250"/>
          <p14:tracePt t="12395" x="5124450" y="5181600"/>
          <p14:tracePt t="12413" x="5137150" y="5200650"/>
          <p14:tracePt t="12429" x="5149850" y="5207000"/>
          <p14:tracePt t="12445" x="5149850" y="5213350"/>
          <p14:tracePt t="12461" x="5156200" y="5219700"/>
          <p14:tracePt t="12495" x="5156200" y="5226050"/>
          <p14:tracePt t="12523" x="5156200" y="5232400"/>
          <p14:tracePt t="12609" x="5124450" y="5219700"/>
          <p14:tracePt t="12614" x="5067300" y="5200650"/>
          <p14:tracePt t="12628" x="4959350" y="5143500"/>
          <p14:tracePt t="12645" x="4908550" y="5111750"/>
          <p14:tracePt t="12662" x="4857750" y="5092700"/>
          <p14:tracePt t="12679" x="4768850" y="5048250"/>
          <p14:tracePt t="12695" x="4711700" y="5029200"/>
          <p14:tracePt t="12711" x="4654550" y="5010150"/>
          <p14:tracePt t="12716" x="4616450" y="5003800"/>
          <p14:tracePt t="12728" x="4540250" y="4984750"/>
          <p14:tracePt t="12746" x="4432300" y="4972050"/>
          <p14:tracePt t="12763" x="4305300" y="4959350"/>
          <p14:tracePt t="12779" x="4165600" y="4965700"/>
          <p14:tracePt t="12795" x="3962400" y="5003800"/>
          <p14:tracePt t="12812" x="3867150" y="5029200"/>
          <p14:tracePt t="12828" x="3771900" y="5048250"/>
          <p14:tracePt t="12845" x="3663950" y="5067300"/>
          <p14:tracePt t="12861" x="3600450" y="5080000"/>
          <p14:tracePt t="12878" x="3511550" y="5105400"/>
          <p14:tracePt t="12894" x="3346450" y="5156200"/>
          <p14:tracePt t="12911" x="3263900" y="5194300"/>
          <p14:tracePt t="12928" x="3181350" y="5226050"/>
          <p14:tracePt t="12946" x="3086100" y="5264150"/>
          <p14:tracePt t="12961" x="3054350" y="5264150"/>
          <p14:tracePt t="12978" x="3028950" y="5264150"/>
          <p14:tracePt t="12994" x="2990850" y="5264150"/>
          <p14:tracePt t="13012" x="2965450" y="5264150"/>
          <p14:tracePt t="13028" x="2933700" y="5232400"/>
          <p14:tracePt t="13046" x="2876550" y="5194300"/>
          <p14:tracePt t="13061" x="2832100" y="5168900"/>
          <p14:tracePt t="13078" x="2806700" y="5149850"/>
          <p14:tracePt t="13096" x="2768600" y="5130800"/>
          <p14:tracePt t="13111" x="2755900" y="5124450"/>
          <p14:tracePt t="13128" x="2736850" y="5105400"/>
          <p14:tracePt t="13147" x="2717800" y="5086350"/>
          <p14:tracePt t="13161" x="2711450" y="5080000"/>
          <p14:tracePt t="13178" x="2698750" y="5073650"/>
          <p14:tracePt t="13195" x="2692400" y="5067300"/>
          <p14:tracePt t="13211" x="2692400" y="5060950"/>
          <p14:tracePt t="13227" x="2686050" y="5060950"/>
          <p14:tracePt t="13659" x="2660650" y="5054600"/>
          <p14:tracePt t="13665" x="2609850" y="5041900"/>
          <p14:tracePt t="13677" x="2482850" y="5010150"/>
          <p14:tracePt t="13695" x="2336800" y="4984750"/>
          <p14:tracePt t="13710" x="2139950" y="4965700"/>
          <p14:tracePt t="13729" x="1911350" y="4965700"/>
          <p14:tracePt t="13744" x="1765300" y="4972050"/>
          <p14:tracePt t="13779" x="1504950" y="4984750"/>
          <p14:tracePt t="13811" x="1346200" y="4997450"/>
          <p14:tracePt t="13845" x="1149350" y="5010150"/>
          <p14:tracePt t="13861" x="1092200" y="5010150"/>
          <p14:tracePt t="13877" x="1060450" y="5010150"/>
          <p14:tracePt t="13894" x="1009650" y="5010150"/>
          <p14:tracePt t="13911" x="971550" y="5010150"/>
          <p14:tracePt t="13927" x="927100" y="5003800"/>
          <p14:tracePt t="13945" x="863600" y="5003800"/>
          <p14:tracePt t="13961" x="825500" y="4997450"/>
          <p14:tracePt t="13977" x="787400" y="4997450"/>
          <p14:tracePt t="13994" x="736600" y="4997450"/>
          <p14:tracePt t="14011" x="704850" y="4997450"/>
          <p14:tracePt t="14028" x="666750" y="4997450"/>
          <p14:tracePt t="14044" x="628650" y="4997450"/>
          <p14:tracePt t="14060" x="603250" y="4997450"/>
          <p14:tracePt t="14077" x="577850" y="4997450"/>
          <p14:tracePt t="14093" x="546100" y="4997450"/>
          <p14:tracePt t="14111" x="495300" y="4997450"/>
          <p14:tracePt t="14127" x="469900" y="4997450"/>
          <p14:tracePt t="14143" x="450850" y="4997450"/>
          <p14:tracePt t="14160" x="431800" y="4997450"/>
          <p14:tracePt t="14177" x="425450" y="4997450"/>
          <p14:tracePt t="14210" x="419100" y="4997450"/>
          <p14:tracePt t="14263" x="412750" y="4997450"/>
          <p14:tracePt t="14752" x="419100" y="4997450"/>
          <p14:tracePt t="14773" x="425450" y="4997450"/>
          <p14:tracePt t="14794" x="431800" y="4997450"/>
          <p14:tracePt t="14799" x="438150" y="4997450"/>
          <p14:tracePt t="14829" x="444500" y="4997450"/>
          <p14:tracePt t="14844" x="450850" y="5003800"/>
          <p14:tracePt t="14867" x="457200" y="5003800"/>
          <p14:tracePt t="14893" x="469900" y="5010150"/>
          <p14:tracePt t="14910" x="476250" y="5016500"/>
          <p14:tracePt t="14944" x="482600" y="5016500"/>
          <p14:tracePt t="14967" x="482600" y="5022850"/>
          <p14:tracePt t="15003" x="488950" y="5022850"/>
          <p14:tracePt t="15041" x="495300" y="5022850"/>
          <p14:tracePt t="15061" x="501650" y="5022850"/>
          <p14:tracePt t="15073" x="508000" y="5022850"/>
          <p14:tracePt t="15089" x="514350" y="5022850"/>
          <p14:tracePt t="15111" x="520700" y="5022850"/>
          <p14:tracePt t="15116" x="527050" y="5022850"/>
          <p14:tracePt t="15131" x="533400" y="5022850"/>
          <p14:tracePt t="15145" x="539750" y="5022850"/>
          <p14:tracePt t="15159" x="558800" y="5022850"/>
          <p14:tracePt t="15176" x="571500" y="5022850"/>
          <p14:tracePt t="15193" x="584200" y="5022850"/>
          <p14:tracePt t="15209" x="603250" y="5022850"/>
          <p14:tracePt t="15226" x="622300" y="5029200"/>
          <p14:tracePt t="15242" x="628650" y="5029200"/>
          <p14:tracePt t="15259" x="647700" y="5029200"/>
          <p14:tracePt t="15275" x="654050" y="5029200"/>
          <p14:tracePt t="15292" x="666750" y="5029200"/>
          <p14:tracePt t="15312" x="673100" y="5035550"/>
          <p14:tracePt t="15325" x="685800" y="5035550"/>
          <p14:tracePt t="15342" x="692150" y="5035550"/>
          <p14:tracePt t="15360" x="698500" y="5035550"/>
          <p14:tracePt t="15375" x="704850" y="5035550"/>
          <p14:tracePt t="15392" x="717550" y="5041900"/>
          <p14:tracePt t="15409" x="730250" y="5041900"/>
          <p14:tracePt t="15426" x="755650" y="5041900"/>
          <p14:tracePt t="15442" x="768350" y="5041900"/>
          <p14:tracePt t="15459" x="787400" y="5041900"/>
          <p14:tracePt t="15476" x="806450" y="5041900"/>
          <p14:tracePt t="15492" x="825500" y="5048250"/>
          <p14:tracePt t="15509" x="844550" y="5048250"/>
          <p14:tracePt t="15526" x="869950" y="5048250"/>
          <p14:tracePt t="15542" x="889000" y="5048250"/>
          <p14:tracePt t="15559" x="908050" y="5048250"/>
          <p14:tracePt t="15576" x="946150" y="5054600"/>
          <p14:tracePt t="15592" x="965200" y="5054600"/>
          <p14:tracePt t="15609" x="984250" y="5054600"/>
          <p14:tracePt t="15626" x="1009650" y="5054600"/>
          <p14:tracePt t="15642" x="1035050" y="5054600"/>
          <p14:tracePt t="15659" x="1047750" y="5054600"/>
          <p14:tracePt t="15675" x="1073150" y="5054600"/>
          <p14:tracePt t="15693" x="1098550" y="5060950"/>
          <p14:tracePt t="15709" x="1117600" y="5060950"/>
          <p14:tracePt t="15725" x="1143000" y="5060950"/>
          <p14:tracePt t="15742" x="1174750" y="5060950"/>
          <p14:tracePt t="15759" x="1193800" y="5060950"/>
          <p14:tracePt t="15775" x="1212850" y="5067300"/>
          <p14:tracePt t="15792" x="1219200" y="5067300"/>
          <p14:tracePt t="15816" x="1225550" y="5067300"/>
          <p14:tracePt t="15844" x="1231900" y="5067300"/>
          <p14:tracePt t="15849" x="1244600" y="5067300"/>
          <p14:tracePt t="15858" x="1257300" y="5067300"/>
          <p14:tracePt t="15875" x="1301750" y="5067300"/>
          <p14:tracePt t="15893" x="1358900" y="5067300"/>
          <p14:tracePt t="15908" x="1390650" y="5067300"/>
          <p14:tracePt t="15925" x="1428750" y="5067300"/>
          <p14:tracePt t="15943" x="1479550" y="5067300"/>
          <p14:tracePt t="15959" x="1511300" y="5067300"/>
          <p14:tracePt t="15976" x="1562100" y="5067300"/>
          <p14:tracePt t="15992" x="1612900" y="5067300"/>
          <p14:tracePt t="16008" x="1682750" y="5067300"/>
          <p14:tracePt t="16026" x="1720850" y="5067300"/>
          <p14:tracePt t="16042" x="1752600" y="5067300"/>
          <p14:tracePt t="16058" x="1784350" y="5067300"/>
          <p14:tracePt t="16076" x="1803400" y="5067300"/>
          <p14:tracePt t="16091" x="1847850" y="5067300"/>
          <p14:tracePt t="16108" x="1968500" y="5067300"/>
          <p14:tracePt t="16125" x="2057400" y="5067300"/>
          <p14:tracePt t="16142" x="2127250" y="5067300"/>
          <p14:tracePt t="16158" x="2203450" y="5067300"/>
          <p14:tracePt t="16175" x="2222500" y="5067300"/>
          <p14:tracePt t="16191" x="2247900" y="5067300"/>
          <p14:tracePt t="16208" x="2279650" y="5067300"/>
          <p14:tracePt t="16225" x="2317750" y="5067300"/>
          <p14:tracePt t="16242" x="2387600" y="5067300"/>
          <p14:tracePt t="16259" x="2540000" y="5067300"/>
          <p14:tracePt t="16275" x="2635250" y="5067300"/>
          <p14:tracePt t="16291" x="2705100" y="5067300"/>
          <p14:tracePt t="16310" x="2787650" y="5067300"/>
          <p14:tracePt t="16325" x="2832100" y="5067300"/>
          <p14:tracePt t="16341" x="2876550" y="5067300"/>
          <p14:tracePt t="16359" x="2952750" y="5067300"/>
          <p14:tracePt t="16375" x="3117850" y="5054600"/>
          <p14:tracePt t="16391" x="3206750" y="5041900"/>
          <p14:tracePt t="16408" x="3257550" y="5041900"/>
          <p14:tracePt t="16425" x="3314700" y="5041900"/>
          <p14:tracePt t="16442" x="3333750" y="5035550"/>
          <p14:tracePt t="16458" x="3371850" y="5035550"/>
          <p14:tracePt t="16475" x="3460750" y="5029200"/>
          <p14:tracePt t="16491" x="3543300" y="5029200"/>
          <p14:tracePt t="16508" x="3613150" y="5035550"/>
          <p14:tracePt t="16525" x="3683000" y="5041900"/>
          <p14:tracePt t="16541" x="3702050" y="5048250"/>
          <p14:tracePt t="16558" x="3714750" y="5048250"/>
          <p14:tracePt t="16574" x="3721100" y="5048250"/>
          <p14:tracePt t="16591" x="3727450" y="5048250"/>
          <p14:tracePt t="16988" x="3765550" y="5048250"/>
          <p14:tracePt t="16993" x="3816350" y="5041900"/>
          <p14:tracePt t="17007" x="3905250" y="5035550"/>
          <p14:tracePt t="17024" x="3962400" y="5029200"/>
          <p14:tracePt t="17042" x="3987800" y="5029200"/>
          <p14:tracePt t="17058" x="4000500" y="5029200"/>
          <p14:tracePt t="17107" x="4006850" y="5029200"/>
          <p14:tracePt t="17146" x="4013200" y="5029200"/>
          <p14:tracePt t="17210" x="4013200" y="5022850"/>
          <p14:tracePt t="17232" x="4019550" y="5022850"/>
          <p14:tracePt t="17259" x="4025900" y="5016500"/>
          <p14:tracePt t="17265" x="4032250" y="5010150"/>
          <p14:tracePt t="17274" x="4044950" y="5010150"/>
          <p14:tracePt t="17290" x="4070350" y="4997450"/>
          <p14:tracePt t="17307" x="4108450" y="4997450"/>
          <p14:tracePt t="17324" x="4159250" y="4997450"/>
          <p14:tracePt t="17340" x="4184650" y="4991100"/>
          <p14:tracePt t="17357" x="4203700" y="4991100"/>
          <p14:tracePt t="17374" x="4210050" y="4991100"/>
          <p14:tracePt t="17390" x="4216400" y="4991100"/>
          <p14:tracePt t="17959" x="4216400" y="4997450"/>
          <p14:tracePt t="18001" x="4216400" y="5003800"/>
          <p14:tracePt t="18007" x="4216400" y="5010150"/>
          <p14:tracePt t="18022" x="4216400" y="5016500"/>
          <p14:tracePt t="18036" x="4216400" y="5022850"/>
          <p14:tracePt t="18065" x="4210050" y="5029200"/>
          <p14:tracePt t="18079" x="4203700" y="5029200"/>
          <p14:tracePt t="18094" x="4197350" y="5035550"/>
          <p14:tracePt t="18123" x="4178300" y="5035550"/>
          <p14:tracePt t="18156" x="4165600" y="5035550"/>
          <p14:tracePt t="18174" x="4159250" y="5035550"/>
          <p14:tracePt t="18189" x="4152900" y="5035550"/>
          <p14:tracePt t="18207" x="4140200" y="5035550"/>
          <p14:tracePt t="18239" x="4133850" y="5035550"/>
          <p14:tracePt t="18311" x="4133850" y="5029200"/>
          <p14:tracePt t="18338" x="4127500" y="5029200"/>
          <p14:tracePt t="18375" x="4127500" y="5022850"/>
          <p14:tracePt t="18456" x="4127500" y="5016500"/>
          <p14:tracePt t="18981" x="4076700" y="5016500"/>
          <p14:tracePt t="18985" x="4013200" y="5016500"/>
          <p14:tracePt t="18991" x="3956050" y="5016500"/>
          <p14:tracePt t="19006" x="3892550" y="5016500"/>
          <p14:tracePt t="19022" x="3752850" y="5016500"/>
          <p14:tracePt t="19039" x="3689350" y="5016500"/>
          <p14:tracePt t="19056" x="3632200" y="5016500"/>
          <p14:tracePt t="19072" x="3600450" y="5016500"/>
          <p14:tracePt t="19106" x="3403600" y="4997450"/>
          <p14:tracePt t="19139" x="3143250" y="4953000"/>
          <p14:tracePt t="19172" x="2997200" y="4953000"/>
          <p14:tracePt t="19189" x="2990850" y="4953000"/>
          <p14:tracePt t="19205" x="2984500" y="4953000"/>
          <p14:tracePt t="19222" x="2978150" y="4953000"/>
          <p14:tracePt t="19238" x="2971800" y="4953000"/>
          <p14:tracePt t="19273" x="2965450" y="4953000"/>
          <p14:tracePt t="19346" x="2965450" y="4946650"/>
          <p14:tracePt t="19778" x="2965450" y="4953000"/>
          <p14:tracePt t="19799" x="2971800" y="4953000"/>
          <p14:tracePt t="19821" x="2971800" y="4959350"/>
          <p14:tracePt t="19833" x="2978150" y="4959350"/>
          <p14:tracePt t="19849" x="2978150" y="4965700"/>
          <p14:tracePt t="19875" x="2984500" y="4965700"/>
          <p14:tracePt t="19883" x="2984500" y="4972050"/>
          <p14:tracePt t="19913" x="2990850" y="4972050"/>
          <p14:tracePt t="19938" x="2997200" y="4978400"/>
          <p14:tracePt t="19955" x="2997200" y="4984750"/>
          <p14:tracePt t="19971" x="3003550" y="4984750"/>
          <p14:tracePt t="20009" x="3009900" y="4984750"/>
          <p14:tracePt t="20050" x="3009900" y="4991100"/>
          <p14:tracePt t="20056" x="3016250" y="4991100"/>
          <p14:tracePt t="20086" x="3022600" y="4991100"/>
          <p14:tracePt t="20122" x="3022600" y="4997450"/>
          <p14:tracePt t="20144" x="3028950" y="4997450"/>
          <p14:tracePt t="20157" x="3028950" y="5003800"/>
          <p14:tracePt t="20195" x="3035300" y="5003800"/>
          <p14:tracePt t="20230" x="3035300" y="5010150"/>
          <p14:tracePt t="20280" x="3041650" y="5010150"/>
          <p14:tracePt t="20345" x="3048000" y="5010150"/>
          <p14:tracePt t="20374" x="3048000" y="5016500"/>
          <p14:tracePt t="20380" x="3054350" y="5016500"/>
          <p14:tracePt t="20498" x="3060700" y="5016500"/>
          <p14:tracePt t="20562" x="3060700" y="5022850"/>
          <p14:tracePt t="20596" x="3067050" y="5022850"/>
          <p14:tracePt t="20957" x="3067050" y="5029200"/>
          <p14:tracePt t="22503" x="3067050" y="5035550"/>
          <p14:tracePt t="22826" x="3067050" y="5041900"/>
          <p14:tracePt t="23932" x="3060700" y="5035550"/>
          <p14:tracePt t="23946" x="3054350" y="5035550"/>
          <p14:tracePt t="23954" x="3054350" y="5029200"/>
          <p14:tracePt t="23967" x="3048000" y="5022850"/>
          <p14:tracePt t="23985" x="3041650" y="5010150"/>
          <p14:tracePt t="24018" x="3035300" y="5003800"/>
          <p14:tracePt t="24051" x="3035300" y="4997450"/>
          <p14:tracePt t="24084" x="3028950" y="4997450"/>
          <p14:tracePt t="24105" x="3028950" y="4991100"/>
          <p14:tracePt t="24248" x="3035300" y="4991100"/>
          <p14:tracePt t="24292" x="3041650" y="4991100"/>
          <p14:tracePt t="24313" x="3048000" y="4984750"/>
          <p14:tracePt t="24326" x="3048000" y="4978400"/>
          <p14:tracePt t="24341" x="3054350" y="4972050"/>
          <p14:tracePt t="24347" x="3054350" y="4965700"/>
          <p14:tracePt t="24395" x="3054350" y="4959350"/>
          <p14:tracePt t="24397" x="3060700" y="4959350"/>
          <p14:tracePt t="24420" x="3067050" y="4959350"/>
          <p14:tracePt t="24426" x="3073400" y="4953000"/>
          <p14:tracePt t="24434" x="3086100" y="4953000"/>
          <p14:tracePt t="24450" x="3162300" y="4921250"/>
          <p14:tracePt t="24467" x="3257550" y="4895850"/>
          <p14:tracePt t="24484" x="3403600" y="4851400"/>
          <p14:tracePt t="24501" x="3473450" y="4826000"/>
          <p14:tracePt t="24517" x="3549650" y="4806950"/>
          <p14:tracePt t="24534" x="3689350" y="4756150"/>
          <p14:tracePt t="24551" x="3797300" y="4711700"/>
          <p14:tracePt t="24567" x="3924300" y="4660900"/>
          <p14:tracePt t="24584" x="4133850" y="4591050"/>
          <p14:tracePt t="24600" x="4267200" y="4540250"/>
          <p14:tracePt t="24617" x="4419600" y="4489450"/>
          <p14:tracePt t="24635" x="4667250" y="4394200"/>
          <p14:tracePt t="24650" x="4781550" y="4368800"/>
          <p14:tracePt t="24668" x="4864100" y="4343400"/>
          <p14:tracePt t="24685" x="4953000" y="4337050"/>
          <p14:tracePt t="24700" x="5111750" y="4337050"/>
          <p14:tracePt t="24718" x="5226050" y="4337050"/>
          <p14:tracePt t="24734" x="5340350" y="4362450"/>
          <p14:tracePt t="24750" x="5461000" y="4387850"/>
          <p14:tracePt t="24767" x="5499100" y="4394200"/>
          <p14:tracePt t="24783" x="5518150" y="4400550"/>
          <p14:tracePt t="24800" x="5524500" y="4406900"/>
          <p14:tracePt t="24833" x="5530850" y="4406900"/>
          <p14:tracePt t="24850" x="5588000" y="4387850"/>
          <p14:tracePt t="24867" x="5683250" y="4337050"/>
          <p14:tracePt t="24884" x="5778500" y="4286250"/>
          <p14:tracePt t="24903" x="5969000" y="4165600"/>
          <p14:tracePt t="24917" x="6172200" y="4051300"/>
          <p14:tracePt t="24933" x="6356350" y="3924300"/>
          <p14:tracePt t="24951" x="6502400" y="3835400"/>
          <p14:tracePt t="24966" x="6521450" y="3822700"/>
          <p14:tracePt t="24983" x="6527800" y="3816350"/>
          <p14:tracePt t="25000" x="6527800" y="3810000"/>
          <p14:tracePt t="25017" x="6534150" y="3810000"/>
          <p14:tracePt t="25119" x="6521450" y="3810000"/>
          <p14:tracePt t="25124" x="6489700" y="3822700"/>
          <p14:tracePt t="25133" x="6426200" y="3860800"/>
          <p14:tracePt t="25150" x="6292850" y="3917950"/>
          <p14:tracePt t="25167" x="6096000" y="3981450"/>
          <p14:tracePt t="25183" x="6013450" y="4000500"/>
          <p14:tracePt t="25200" x="5981700" y="4006850"/>
          <p14:tracePt t="25218" x="5949950" y="4006850"/>
          <p14:tracePt t="25233" x="5918200" y="4006850"/>
          <p14:tracePt t="25251" x="5886450" y="4006850"/>
          <p14:tracePt t="25267" x="5867400" y="4006850"/>
          <p14:tracePt t="25283" x="5861050" y="4006850"/>
          <p14:tracePt t="25300" x="5854700" y="4006850"/>
          <p14:tracePt t="25318" x="5848350" y="4006850"/>
          <p14:tracePt t="25356" x="5842000" y="4013200"/>
          <p14:tracePt t="25515" x="5835650" y="4013200"/>
          <p14:tracePt t="25646" x="5829300" y="4013200"/>
          <p14:tracePt t="25709" x="5829300" y="4006850"/>
          <p14:tracePt t="25773" x="5829300" y="4000500"/>
          <p14:tracePt t="25838" x="5829300" y="3994150"/>
          <p14:tracePt t="25953" x="5822950" y="3994150"/>
          <p14:tracePt t="26090" x="5816600" y="3994150"/>
          <p14:tracePt t="26169" x="5810250" y="3994150"/>
          <p14:tracePt t="26211" x="5810250" y="3987800"/>
          <p14:tracePt t="26262" x="5810250" y="3981450"/>
          <p14:tracePt t="26356" x="5810250" y="3975100"/>
          <p14:tracePt t="26424" x="5810250" y="3968750"/>
          <p14:tracePt t="26496" x="5810250" y="3962400"/>
          <p14:tracePt t="26895" x="5816600" y="3962400"/>
          <p14:tracePt t="26930" x="5822950" y="3962400"/>
          <p14:tracePt t="26967" x="5829300" y="3962400"/>
          <p14:tracePt t="26972" x="5835650" y="3962400"/>
          <p14:tracePt t="27009" x="5842000" y="3962400"/>
          <p14:tracePt t="27028" x="5848350" y="3962400"/>
          <p14:tracePt t="27064" x="5854700" y="3962400"/>
          <p14:tracePt t="27114" x="5854700" y="3968750"/>
          <p14:tracePt t="27143" x="5854700" y="3975100"/>
          <p14:tracePt t="27150" x="5861050" y="3975100"/>
          <p14:tracePt t="27157" x="5861050" y="3981450"/>
          <p14:tracePt t="27172" x="5861050" y="3987800"/>
          <p14:tracePt t="27187" x="5861050" y="3994150"/>
          <p14:tracePt t="27201" x="5861050" y="4000500"/>
          <p14:tracePt t="27217" x="5861050" y="4006850"/>
          <p14:tracePt t="27231" x="5861050" y="4019550"/>
          <p14:tracePt t="27248" x="5854700" y="4032250"/>
          <p14:tracePt t="27265" x="5848350" y="4038600"/>
          <p14:tracePt t="27281" x="5842000" y="4057650"/>
          <p14:tracePt t="27298" x="5829300" y="4064000"/>
          <p14:tracePt t="27314" x="5822950" y="4070350"/>
          <p14:tracePt t="27331" x="5816600" y="4076700"/>
          <p14:tracePt t="27348" x="5810250" y="4089400"/>
          <p14:tracePt t="27364" x="5803900" y="4095750"/>
          <p14:tracePt t="27381" x="5791200" y="4102100"/>
          <p14:tracePt t="27398" x="5784850" y="4102100"/>
          <p14:tracePt t="27414" x="5778500" y="4108450"/>
          <p14:tracePt t="27431" x="5765800" y="4121150"/>
          <p14:tracePt t="27448" x="5759450" y="4127500"/>
          <p14:tracePt t="27465" x="5753100" y="4146550"/>
          <p14:tracePt t="27468" x="5740400" y="4165600"/>
          <p14:tracePt t="27481" x="5721350" y="4197350"/>
          <p14:tracePt t="27498" x="5702300" y="4229100"/>
          <p14:tracePt t="27514" x="5676900" y="4267200"/>
          <p14:tracePt t="27531" x="5664200" y="4298950"/>
          <p14:tracePt t="27547" x="5645150" y="4337050"/>
          <p14:tracePt t="27564" x="5638800" y="4349750"/>
          <p14:tracePt t="27581" x="5638800" y="4362450"/>
          <p14:tracePt t="27598" x="5638800" y="4368800"/>
          <p14:tracePt t="27615" x="5638800" y="4375150"/>
          <p14:tracePt t="27649" x="5638800" y="4381500"/>
          <p14:tracePt t="27759" x="5638800" y="4387850"/>
          <p14:tracePt t="27762" x="5645150" y="4394200"/>
          <p14:tracePt t="27769" x="5657850" y="4400550"/>
          <p14:tracePt t="27781" x="5664200" y="4406900"/>
          <p14:tracePt t="27797" x="5689600" y="4451350"/>
          <p14:tracePt t="27814" x="5708650" y="4489450"/>
          <p14:tracePt t="27831" x="5727700" y="4527550"/>
          <p14:tracePt t="27849" x="5753100" y="4584700"/>
          <p14:tracePt t="27864" x="5778500" y="4622800"/>
          <p14:tracePt t="27881" x="5791200" y="4648200"/>
          <p14:tracePt t="27897" x="5797550" y="4667250"/>
          <p14:tracePt t="27914" x="5816600" y="4692650"/>
          <p14:tracePt t="27930" x="5822950" y="4711700"/>
          <p14:tracePt t="27947" x="5835650" y="4718050"/>
          <p14:tracePt t="27964" x="5842000" y="4724400"/>
          <p14:tracePt t="27980" x="5848350" y="4730750"/>
          <p14:tracePt t="27997" x="5854700" y="4730750"/>
          <p14:tracePt t="28013" x="5867400" y="4730750"/>
          <p14:tracePt t="28030" x="5886450" y="4737100"/>
          <p14:tracePt t="28047" x="5892800" y="4737100"/>
          <p14:tracePt t="28063" x="5911850" y="4743450"/>
          <p14:tracePt t="28080" x="5924550" y="4743450"/>
          <p14:tracePt t="28097" x="5930900" y="4743450"/>
          <p14:tracePt t="28114" x="5949950" y="4743450"/>
          <p14:tracePt t="28130" x="5962650" y="4743450"/>
          <p14:tracePt t="28147" x="6000750" y="4718050"/>
          <p14:tracePt t="28165" x="6127750" y="4584700"/>
          <p14:tracePt t="28180" x="6235700" y="4464050"/>
          <p14:tracePt t="28197" x="6305550" y="4343400"/>
          <p14:tracePt t="28214" x="6337300" y="4279900"/>
          <p14:tracePt t="28230" x="6350000" y="4235450"/>
          <p14:tracePt t="28247" x="6350000" y="4210050"/>
          <p14:tracePt t="28264" x="6350000" y="4178300"/>
          <p14:tracePt t="28280" x="6350000" y="4121150"/>
          <p14:tracePt t="28297" x="6343650" y="4089400"/>
          <p14:tracePt t="28314" x="6330950" y="4070350"/>
          <p14:tracePt t="28330" x="6330950" y="4057650"/>
          <p14:tracePt t="28347" x="6318250" y="4044950"/>
          <p14:tracePt t="28363" x="6305550" y="4019550"/>
          <p14:tracePt t="28380" x="6280150" y="3987800"/>
          <p14:tracePt t="28397" x="6273800" y="3975100"/>
          <p14:tracePt t="28414" x="6267450" y="3968750"/>
          <p14:tracePt t="28431" x="6254750" y="3956050"/>
          <p14:tracePt t="28447" x="6235700" y="3937000"/>
          <p14:tracePt t="28465" x="6210300" y="3924300"/>
          <p14:tracePt t="28481" x="6140450" y="3854450"/>
          <p14:tracePt t="28497" x="6102350" y="3822700"/>
          <p14:tracePt t="28513" x="6076950" y="3797300"/>
          <p14:tracePt t="28530" x="6051550" y="3784600"/>
          <p14:tracePt t="28546" x="6026150" y="3759200"/>
          <p14:tracePt t="28563" x="6007100" y="3752850"/>
          <p14:tracePt t="28580" x="5975350" y="3746500"/>
          <p14:tracePt t="28596" x="5899150" y="3727450"/>
          <p14:tracePt t="28613" x="5848350" y="3727450"/>
          <p14:tracePt t="28630" x="5810250" y="3727450"/>
          <p14:tracePt t="28646" x="5753100" y="3727450"/>
          <p14:tracePt t="28663" x="5715000" y="3727450"/>
          <p14:tracePt t="28680" x="5676900" y="3733800"/>
          <p14:tracePt t="28696" x="5619750" y="3746500"/>
          <p14:tracePt t="28713" x="5600700" y="3746500"/>
          <p14:tracePt t="28731" x="5588000" y="3752850"/>
          <p14:tracePt t="28747" x="5575300" y="3752850"/>
          <p14:tracePt t="28764" x="5568950" y="3752850"/>
          <p14:tracePt t="28780" x="5562600" y="3759200"/>
          <p14:tracePt t="28798" x="5549900" y="3784600"/>
          <p14:tracePt t="28813" x="5524500" y="3822700"/>
          <p14:tracePt t="28830" x="5499100" y="3873500"/>
          <p14:tracePt t="28846" x="5480050" y="3898900"/>
          <p14:tracePt t="28864" x="5467350" y="3937000"/>
          <p14:tracePt t="28880" x="5461000" y="3962400"/>
          <p14:tracePt t="28897" x="5454650" y="3987800"/>
          <p14:tracePt t="28913" x="5448300" y="4025900"/>
          <p14:tracePt t="28929" x="5441950" y="4057650"/>
          <p14:tracePt t="28946" x="5441950" y="4095750"/>
          <p14:tracePt t="28963" x="5435600" y="4140200"/>
          <p14:tracePt t="28979" x="5429250" y="4184650"/>
          <p14:tracePt t="28996" x="5429250" y="4235450"/>
          <p14:tracePt t="29013" x="5429250" y="4318000"/>
          <p14:tracePt t="29029" x="5429250" y="4349750"/>
          <p14:tracePt t="29046" x="5429250" y="4381500"/>
          <p14:tracePt t="29063" x="5429250" y="4438650"/>
          <p14:tracePt t="29079" x="5429250" y="4457700"/>
          <p14:tracePt t="29096" x="5435600" y="4483100"/>
          <p14:tracePt t="29113" x="5441950" y="4514850"/>
          <p14:tracePt t="29129" x="5448300" y="4552950"/>
          <p14:tracePt t="29146" x="5454650" y="4591050"/>
          <p14:tracePt t="29163" x="5467350" y="4629150"/>
          <p14:tracePt t="29179" x="5499100" y="4705350"/>
          <p14:tracePt t="29196" x="5518150" y="4749800"/>
          <p14:tracePt t="29213" x="5530850" y="4794250"/>
          <p14:tracePt t="29230" x="5562600" y="4857750"/>
          <p14:tracePt t="29246" x="5581650" y="4895850"/>
          <p14:tracePt t="29263" x="5594350" y="4927600"/>
          <p14:tracePt t="29280" x="5619750" y="4965700"/>
          <p14:tracePt t="29296" x="5626100" y="4978400"/>
          <p14:tracePt t="29313" x="5645150" y="4997450"/>
          <p14:tracePt t="29330" x="5695950" y="5035550"/>
          <p14:tracePt t="29346" x="5715000" y="5048250"/>
          <p14:tracePt t="29362" x="5753100" y="5060950"/>
          <p14:tracePt t="29379" x="5791200" y="5073650"/>
          <p14:tracePt t="29396" x="5829300" y="5086350"/>
          <p14:tracePt t="29412" x="5880100" y="5092700"/>
          <p14:tracePt t="29429" x="5975350" y="5092700"/>
          <p14:tracePt t="29446" x="6038850" y="5092700"/>
          <p14:tracePt t="29462" x="6083300" y="5092700"/>
          <p14:tracePt t="29479" x="6134100" y="5086350"/>
          <p14:tracePt t="29496" x="6216650" y="5054600"/>
          <p14:tracePt t="29512" x="6280150" y="5022850"/>
          <p14:tracePt t="29529" x="6343650" y="4978400"/>
          <p14:tracePt t="29546" x="6432550" y="4895850"/>
          <p14:tracePt t="29563" x="6483350" y="4864100"/>
          <p14:tracePt t="29579" x="6515100" y="4826000"/>
          <p14:tracePt t="29596" x="6553200" y="4787900"/>
          <p14:tracePt t="29612" x="6565900" y="4775200"/>
          <p14:tracePt t="29629" x="6578600" y="4743450"/>
          <p14:tracePt t="29645" x="6623050" y="4667250"/>
          <p14:tracePt t="29662" x="6673850" y="4591050"/>
          <p14:tracePt t="29679" x="6699250" y="4521200"/>
          <p14:tracePt t="29695" x="6750050" y="4419600"/>
          <p14:tracePt t="29712" x="6769100" y="4362450"/>
          <p14:tracePt t="29729" x="6775450" y="4343400"/>
          <p14:tracePt t="29745" x="6775450" y="4330700"/>
          <p14:tracePt t="29762" x="6775450" y="4318000"/>
          <p14:tracePt t="29798" x="6775450" y="4273550"/>
          <p14:tracePt t="29812" x="6762750" y="4159250"/>
          <p14:tracePt t="29829" x="6750050" y="4064000"/>
          <p14:tracePt t="29845" x="6750050" y="4032250"/>
          <p14:tracePt t="29862" x="6743700" y="4006850"/>
          <p14:tracePt t="29879" x="6743700" y="4000500"/>
          <p14:tracePt t="29895" x="6743700" y="3994150"/>
          <p14:tracePt t="29936" x="6737350" y="3987800"/>
          <p14:tracePt t="29945" x="6737350" y="3968750"/>
          <p14:tracePt t="29962" x="6692900" y="3886200"/>
          <p14:tracePt t="29978" x="6686550" y="3867150"/>
          <p14:tracePt t="29995" x="6680200" y="3860800"/>
          <p14:tracePt t="30013" x="6680200" y="3854450"/>
          <p14:tracePt t="30046" x="6673850" y="3854450"/>
          <p14:tracePt t="30066" x="6667500" y="3848100"/>
          <p14:tracePt t="30078" x="6661150" y="3841750"/>
          <p14:tracePt t="30095" x="6642100" y="3822700"/>
          <p14:tracePt t="30112" x="6610350" y="3810000"/>
          <p14:tracePt t="30128" x="6559550" y="3784600"/>
          <p14:tracePt t="30145" x="6540500" y="3784600"/>
          <p14:tracePt t="30162" x="6534150" y="3778250"/>
          <p14:tracePt t="30178" x="6527800" y="3778250"/>
          <p14:tracePt t="30195" x="6515100" y="3771900"/>
          <p14:tracePt t="30211" x="6483350" y="3759200"/>
          <p14:tracePt t="30228" x="6381750" y="3733800"/>
          <p14:tracePt t="30245" x="6305550" y="3727450"/>
          <p14:tracePt t="30262" x="6261100" y="3727450"/>
          <p14:tracePt t="30278" x="6229350" y="3727450"/>
          <p14:tracePt t="30295" x="6203950" y="3727450"/>
          <p14:tracePt t="30312" x="6178550" y="3727450"/>
          <p14:tracePt t="30328" x="6083300" y="3746500"/>
          <p14:tracePt t="30345" x="6026150" y="3771900"/>
          <p14:tracePt t="30362" x="6000750" y="3784600"/>
          <p14:tracePt t="30379" x="5969000" y="3803650"/>
          <p14:tracePt t="30395" x="5962650" y="3810000"/>
          <p14:tracePt t="30412" x="5943600" y="3829050"/>
          <p14:tracePt t="30428" x="5918200" y="3860800"/>
          <p14:tracePt t="30445" x="5867400" y="3962400"/>
          <p14:tracePt t="30461" x="5835650" y="4013200"/>
          <p14:tracePt t="30478" x="5810250" y="4064000"/>
          <p14:tracePt t="30480" x="5791200" y="4095750"/>
          <p14:tracePt t="30495" x="5778500" y="4140200"/>
          <p14:tracePt t="30511" x="5765800" y="4197350"/>
          <p14:tracePt t="30528" x="5753100" y="4248150"/>
          <p14:tracePt t="30545" x="5740400" y="4349750"/>
          <p14:tracePt t="30562" x="5721350" y="4425950"/>
          <p14:tracePt t="30578" x="5715000" y="4533900"/>
          <p14:tracePt t="30594" x="5708650" y="4699000"/>
          <p14:tracePt t="30611" x="5708650" y="4813300"/>
          <p14:tracePt t="30628" x="5715000" y="4889500"/>
          <p14:tracePt t="30644" x="5727700" y="4984750"/>
          <p14:tracePt t="30661" x="5727700" y="5010150"/>
          <p14:tracePt t="30678" x="5727700" y="5029200"/>
          <p14:tracePt t="30694" x="5727700" y="5048250"/>
          <p14:tracePt t="30728" x="5734050" y="5054600"/>
          <p14:tracePt t="30744" x="5740400" y="5060950"/>
          <p14:tracePt t="30761" x="5772150" y="5086350"/>
          <p14:tracePt t="30778" x="5797550" y="5105400"/>
          <p14:tracePt t="30794" x="5829300" y="5130800"/>
          <p14:tracePt t="30811" x="5886450" y="5168900"/>
          <p14:tracePt t="30828" x="5937250" y="5194300"/>
          <p14:tracePt t="30844" x="6000750" y="5219700"/>
          <p14:tracePt t="30861" x="6076950" y="5257800"/>
          <p14:tracePt t="30877" x="6121400" y="5276850"/>
          <p14:tracePt t="30894" x="6178550" y="5289550"/>
          <p14:tracePt t="30911" x="6273800" y="5308600"/>
          <p14:tracePt t="30927" x="6318250" y="5314950"/>
          <p14:tracePt t="30944" x="6362700" y="5314950"/>
          <p14:tracePt t="30961" x="6432550" y="5295900"/>
          <p14:tracePt t="30977" x="6489700" y="5270500"/>
          <p14:tracePt t="30995" x="6565900" y="5219700"/>
          <p14:tracePt t="31011" x="6686550" y="5111750"/>
          <p14:tracePt t="31028" x="6762750" y="5016500"/>
          <p14:tracePt t="31045" x="6813550" y="4940300"/>
          <p14:tracePt t="31061" x="6864350" y="4864100"/>
          <p14:tracePt t="31077" x="6915150" y="4787900"/>
          <p14:tracePt t="31095" x="6927850" y="4749800"/>
          <p14:tracePt t="31111" x="6934200" y="4730750"/>
          <p14:tracePt t="31127" x="6946900" y="4705350"/>
          <p14:tracePt t="31144" x="6953250" y="4679950"/>
          <p14:tracePt t="31161" x="6959600" y="4667250"/>
          <p14:tracePt t="31178" x="6965950" y="4584700"/>
          <p14:tracePt t="31194" x="6965950" y="4546600"/>
          <p14:tracePt t="31211" x="6965950" y="4533900"/>
          <p14:tracePt t="31227" x="6965950" y="4527550"/>
          <p14:tracePt t="31244" x="6965950" y="4521200"/>
          <p14:tracePt t="31345" x="6959600" y="4514850"/>
          <p14:tracePt t="31351" x="6953250" y="4514850"/>
          <p14:tracePt t="31361" x="6940550" y="4502150"/>
          <p14:tracePt t="31379" x="6902450" y="4464050"/>
          <p14:tracePt t="31394" x="6889750" y="4457700"/>
          <p14:tracePt t="31411" x="6883400" y="4451350"/>
          <p14:tracePt t="31427" x="6877050" y="4451350"/>
          <p14:tracePt t="31461" x="6870700" y="4451350"/>
          <p14:tracePt t="31477" x="6870700" y="4445000"/>
          <p14:tracePt t="31561" x="6864350" y="4445000"/>
          <p14:tracePt t="31625" x="6858000" y="4445000"/>
          <p14:tracePt t="33718" x="6883400" y="4445000"/>
          <p14:tracePt t="33723" x="6927850" y="4438650"/>
          <p14:tracePt t="33729" x="6978650" y="4432300"/>
          <p14:tracePt t="33742" x="7035800" y="4419600"/>
          <p14:tracePt t="33759" x="7200900" y="4387850"/>
          <p14:tracePt t="33776" x="7346950" y="4362450"/>
          <p14:tracePt t="33792" x="7493000" y="4330700"/>
          <p14:tracePt t="33808" x="7727950" y="4298950"/>
          <p14:tracePt t="33842" x="8032750" y="4260850"/>
          <p14:tracePt t="33875" x="8420100" y="4235450"/>
          <p14:tracePt t="33909" x="8763000" y="4229100"/>
          <p14:tracePt t="33925" x="8864600" y="4222750"/>
          <p14:tracePt t="33942" x="8947150" y="4222750"/>
          <p14:tracePt t="33958" x="9029700" y="4216400"/>
          <p14:tracePt t="33975" x="9150350" y="4203700"/>
          <p14:tracePt t="33991" x="9271000" y="4197350"/>
          <p14:tracePt t="33996" x="9353550" y="4197350"/>
          <p14:tracePt t="34008" x="9417050" y="4197350"/>
          <p14:tracePt t="34025" x="9588500" y="4197350"/>
          <p14:tracePt t="34042" x="9683750" y="4197350"/>
          <p14:tracePt t="34058" x="9747250" y="4197350"/>
          <p14:tracePt t="34075" x="9817100" y="4197350"/>
          <p14:tracePt t="34091" x="9880600" y="4184650"/>
          <p14:tracePt t="34108" x="9956800" y="4171950"/>
          <p14:tracePt t="34125" x="10039350" y="4152900"/>
          <p14:tracePt t="34142" x="10071100" y="4140200"/>
          <p14:tracePt t="34158" x="10083800" y="4140200"/>
          <p14:tracePt t="34191" x="10090150" y="4140200"/>
          <p14:tracePt t="34321" x="10090150" y="4133850"/>
          <p14:tracePt t="34342" x="10096500" y="4133850"/>
          <p14:tracePt t="34348" x="10096500" y="4127500"/>
          <p14:tracePt t="34358" x="10102850" y="4127500"/>
          <p14:tracePt t="34375" x="10172700" y="4102100"/>
          <p14:tracePt t="34391" x="10217150" y="4095750"/>
          <p14:tracePt t="34408" x="10229850" y="4095750"/>
          <p14:tracePt t="34932" x="10255250" y="4070350"/>
          <p14:tracePt t="34937" x="10312400" y="4013200"/>
          <p14:tracePt t="34945" x="10363200" y="3968750"/>
          <p14:tracePt t="34957" x="10426700" y="3924300"/>
          <p14:tracePt t="34974" x="10572750" y="3829050"/>
          <p14:tracePt t="34991" x="10617200" y="3797300"/>
          <p14:tracePt t="34995" x="10623550" y="3790950"/>
          <p14:tracePt t="35007" x="10629900" y="3790950"/>
          <p14:tracePt t="35040" x="10648950" y="3771900"/>
          <p14:tracePt t="35074" x="10699750" y="3733800"/>
          <p14:tracePt t="35107" x="10725150" y="3727450"/>
          <p14:tracePt t="35528" x="10750550" y="3721100"/>
          <p14:tracePt t="35535" x="10795000" y="3708400"/>
          <p14:tracePt t="35541" x="10820400" y="3702050"/>
          <p14:tracePt t="35557" x="10871200" y="3676650"/>
          <p14:tracePt t="35574" x="10915650" y="3663950"/>
          <p14:tracePt t="35590" x="10928350" y="3657600"/>
          <p14:tracePt t="35607" x="10953750" y="3657600"/>
          <p14:tracePt t="35640" x="10960100" y="3657600"/>
          <p14:tracePt t="35673" x="11010900" y="3632200"/>
          <p14:tracePt t="35707" x="11137900" y="3581400"/>
          <p14:tracePt t="35723" x="11169650" y="3568700"/>
          <p14:tracePt t="35740" x="11188700" y="3556000"/>
          <p14:tracePt t="35756" x="11226800" y="3530600"/>
          <p14:tracePt t="35773" x="11245850" y="3524250"/>
          <p14:tracePt t="35790" x="11258550" y="3517900"/>
          <p14:tracePt t="35808" x="11290300" y="3505200"/>
          <p14:tracePt t="35823" x="11309350" y="3492500"/>
          <p14:tracePt t="35840" x="11334750" y="3486150"/>
          <p14:tracePt t="35856" x="11347450" y="3473450"/>
          <p14:tracePt t="35873" x="11366500" y="3467100"/>
          <p14:tracePt t="35906" x="11366500" y="3460750"/>
          <p14:tracePt t="35945" x="11372850" y="3460750"/>
          <p14:tracePt t="35959" x="11372850" y="3454400"/>
          <p14:tracePt t="36104" x="11372850" y="3448050"/>
          <p14:tracePt t="36147" x="11372850" y="3441700"/>
          <p14:tracePt t="36168" x="11366500" y="3435350"/>
          <p14:tracePt t="36175" x="11347450" y="3435350"/>
          <p14:tracePt t="36181" x="11334750" y="3429000"/>
          <p14:tracePt t="36189" x="11309350" y="3422650"/>
          <p14:tracePt t="36206" x="11252200" y="3397250"/>
          <p14:tracePt t="36223" x="11201400" y="3390900"/>
          <p14:tracePt t="36239" x="11169650" y="3390900"/>
          <p14:tracePt t="36256" x="11156950" y="3390900"/>
          <p14:tracePt t="36273" x="11150600" y="3390900"/>
          <p14:tracePt t="36306" x="11144250" y="3390900"/>
          <p14:tracePt t="36323" x="11137900" y="3390900"/>
          <p14:tracePt t="36339" x="11118850" y="3390900"/>
          <p14:tracePt t="36356" x="11093450" y="3390900"/>
          <p14:tracePt t="36372" x="11074400" y="3390900"/>
          <p14:tracePt t="36389" x="11055350" y="3397250"/>
          <p14:tracePt t="36406" x="11049000" y="3397250"/>
          <p14:tracePt t="36423" x="11036300" y="3403600"/>
          <p14:tracePt t="36440" x="11010900" y="3403600"/>
          <p14:tracePt t="36456" x="10998200" y="3409950"/>
          <p14:tracePt t="36472" x="10991850" y="3409950"/>
          <p14:tracePt t="36490" x="10979150" y="3409950"/>
          <p14:tracePt t="36506" x="10972800" y="3416300"/>
          <p14:tracePt t="36522" x="10966450" y="3422650"/>
          <p14:tracePt t="36526" x="10960100" y="3422650"/>
          <p14:tracePt t="36539" x="10953750" y="3429000"/>
          <p14:tracePt t="36556" x="10922000" y="3448050"/>
          <p14:tracePt t="36573" x="10902950" y="3460750"/>
          <p14:tracePt t="36589" x="10883900" y="3479800"/>
          <p14:tracePt t="36606" x="10858500" y="3505200"/>
          <p14:tracePt t="36622" x="10852150" y="3517900"/>
          <p14:tracePt t="36639" x="10845800" y="3536950"/>
          <p14:tracePt t="36656" x="10839450" y="3587750"/>
          <p14:tracePt t="36672" x="10826750" y="3625850"/>
          <p14:tracePt t="36689" x="10826750" y="3676650"/>
          <p14:tracePt t="36706" x="10820400" y="3759200"/>
          <p14:tracePt t="36722" x="10820400" y="3822700"/>
          <p14:tracePt t="36739" x="10820400" y="3879850"/>
          <p14:tracePt t="36756" x="10826750" y="3924300"/>
          <p14:tracePt t="36772" x="10839450" y="3949700"/>
          <p14:tracePt t="36789" x="10845800" y="3968750"/>
          <p14:tracePt t="36806" x="10845800" y="3981450"/>
          <p14:tracePt t="36822" x="10852150" y="3987800"/>
          <p14:tracePt t="36839" x="10852150" y="3994150"/>
          <p14:tracePt t="36855" x="10864850" y="4000500"/>
          <p14:tracePt t="36872" x="10871200" y="4006850"/>
          <p14:tracePt t="36889" x="10883900" y="4006850"/>
          <p14:tracePt t="36905" x="10909300" y="4006850"/>
          <p14:tracePt t="36922" x="10953750" y="4019550"/>
          <p14:tracePt t="36939" x="11004550" y="4025900"/>
          <p14:tracePt t="36956" x="11074400" y="4051300"/>
          <p14:tracePt t="36972" x="11144250" y="4083050"/>
          <p14:tracePt t="36989" x="11188700" y="4102100"/>
          <p14:tracePt t="37005" x="11226800" y="4114800"/>
          <p14:tracePt t="37022" x="11271250" y="4127500"/>
          <p14:tracePt t="37038" x="11296650" y="4140200"/>
          <p14:tracePt t="37055" x="11315700" y="4146550"/>
          <p14:tracePt t="37074" x="11353800" y="4146550"/>
          <p14:tracePt t="37089" x="11385550" y="4146550"/>
          <p14:tracePt t="37106" x="11430000" y="4146550"/>
          <p14:tracePt t="37123" x="11499850" y="4146550"/>
          <p14:tracePt t="37139" x="11531600" y="4140200"/>
          <p14:tracePt t="37155" x="11557000" y="4127500"/>
          <p14:tracePt t="37173" x="11595100" y="4121150"/>
          <p14:tracePt t="37188" x="11614150" y="4108450"/>
          <p14:tracePt t="37205" x="11645900" y="4089400"/>
          <p14:tracePt t="37222" x="11677650" y="4076700"/>
          <p14:tracePt t="37238" x="11753850" y="4019550"/>
          <p14:tracePt t="37255" x="11804650" y="3987800"/>
          <p14:tracePt t="37272" x="11836400" y="3956050"/>
          <p14:tracePt t="37288" x="11887200" y="3930650"/>
          <p14:tracePt t="37305" x="11906250" y="3911600"/>
          <p14:tracePt t="37322" x="11925300" y="3898900"/>
          <p14:tracePt t="37339" x="11957050" y="3867150"/>
          <p14:tracePt t="37355" x="11976100" y="3848100"/>
          <p14:tracePt t="37372" x="12007850" y="3816350"/>
          <p14:tracePt t="37388" x="12045950" y="3778250"/>
          <p14:tracePt t="37405" x="12071350" y="3746500"/>
          <p14:tracePt t="37422" x="12109450" y="3714750"/>
          <p14:tracePt t="37440" x="12166600" y="3625850"/>
          <p14:tracePt t="37455" x="12185650" y="3562350"/>
          <p14:tracePt t="37472" x="12185650" y="3517900"/>
          <p14:tracePt t="37489" x="12185650" y="3498850"/>
          <p14:tracePt t="37505" x="12185650" y="3492500"/>
          <p14:tracePt t="37522" x="12185650" y="3486150"/>
          <p14:tracePt t="37538" x="12185650" y="3479800"/>
          <p14:tracePt t="37570" x="12185650" y="3473450"/>
          <p14:tracePt t="37576" x="12166600" y="3467100"/>
          <p14:tracePt t="37588" x="12153900" y="3454400"/>
          <p14:tracePt t="37605" x="12115800" y="3429000"/>
          <p14:tracePt t="37621" x="12103100" y="3422650"/>
          <p14:tracePt t="37638" x="12096750" y="3422650"/>
          <p14:tracePt t="37655" x="12090400" y="3416300"/>
          <p14:tracePt t="37671" x="12077700" y="3409950"/>
          <p14:tracePt t="37688" x="12052300" y="3390900"/>
          <p14:tracePt t="37705" x="12020550" y="3378200"/>
          <p14:tracePt t="37722" x="11988800" y="3359150"/>
          <p14:tracePt t="37738" x="11969750" y="3359150"/>
          <p14:tracePt t="37756" x="11963400" y="3359150"/>
          <p14:tracePt t="37771" x="11944350" y="3352800"/>
          <p14:tracePt t="37788" x="11893550" y="3352800"/>
          <p14:tracePt t="37805" x="11855450" y="3346450"/>
          <p14:tracePt t="37821" x="11798300" y="3346450"/>
          <p14:tracePt t="37838" x="11747500" y="3346450"/>
          <p14:tracePt t="37855" x="11715750" y="3346450"/>
          <p14:tracePt t="37871" x="11671300" y="3346450"/>
          <p14:tracePt t="37888" x="11639550" y="3352800"/>
          <p14:tracePt t="37905" x="11601450" y="3352800"/>
          <p14:tracePt t="37921" x="11550650" y="3359150"/>
          <p14:tracePt t="37938" x="11512550" y="3371850"/>
          <p14:tracePt t="37954" x="11480800" y="3378200"/>
          <p14:tracePt t="37971" x="11442700" y="3390900"/>
          <p14:tracePt t="37988" x="11417300" y="3390900"/>
          <p14:tracePt t="38005" x="11398250" y="3397250"/>
          <p14:tracePt t="38023" x="11360150" y="3403600"/>
          <p14:tracePt t="38038" x="11334750" y="3416300"/>
          <p14:tracePt t="38043" x="11322050" y="3416300"/>
          <p14:tracePt t="38054" x="11303000" y="3422650"/>
          <p14:tracePt t="38072" x="11271250" y="3435350"/>
          <p14:tracePt t="38088" x="11245850" y="3435350"/>
          <p14:tracePt t="38104" x="11239500" y="3435350"/>
          <p14:tracePt t="38121" x="11233150" y="3441700"/>
          <p14:tracePt t="38138" x="11226800" y="3441700"/>
          <p14:tracePt t="38154" x="11207750" y="3448050"/>
          <p14:tracePt t="38171" x="11195050" y="3454400"/>
          <p14:tracePt t="38188" x="11169650" y="3467100"/>
          <p14:tracePt t="38204" x="11156950" y="3473450"/>
          <p14:tracePt t="38221" x="11144250" y="3473450"/>
          <p14:tracePt t="38238" x="11137900" y="3486150"/>
          <p14:tracePt t="38255" x="11125200" y="3492500"/>
          <p14:tracePt t="38271" x="11118850" y="3492500"/>
          <p14:tracePt t="38287" x="11106150" y="3498850"/>
          <p14:tracePt t="38304" x="11093450" y="3511550"/>
          <p14:tracePt t="38321" x="11080750" y="3517900"/>
          <p14:tracePt t="38337" x="11074400" y="3530600"/>
          <p14:tracePt t="38354" x="11061700" y="3530600"/>
          <p14:tracePt t="38372" x="11055350" y="3530600"/>
          <p14:tracePt t="38404" x="11049000" y="3530600"/>
          <p14:tracePt t="38421" x="11049000" y="3536950"/>
          <p14:tracePt t="38462" x="11042650" y="3536950"/>
          <p14:tracePt t="38492" x="11042650" y="3543300"/>
          <p14:tracePt t="38527" x="11042650" y="3549650"/>
          <p14:tracePt t="38532" x="11036300" y="3549650"/>
          <p14:tracePt t="38584" x="11029950" y="3556000"/>
          <p14:tracePt t="38613" x="11023600" y="3556000"/>
          <p14:tracePt t="38628" x="11023600" y="3562350"/>
          <p14:tracePt t="38678" x="11017250" y="3562350"/>
          <p14:tracePt t="38699" x="11017250" y="3568700"/>
          <p14:tracePt t="38743" x="11010900" y="3568700"/>
          <p14:tracePt t="38800" x="11004550" y="3568700"/>
          <p14:tracePt t="38915" x="11004550" y="3575050"/>
          <p14:tracePt t="38951" x="11004550" y="3581400"/>
          <p14:tracePt t="38972" x="11004550" y="3587750"/>
          <p14:tracePt t="38979" x="10998200" y="3587750"/>
          <p14:tracePt t="38987" x="10998200" y="3594100"/>
          <p14:tracePt t="39004" x="10985500" y="3600450"/>
          <p14:tracePt t="39022" x="10941050" y="3644900"/>
          <p14:tracePt t="39037" x="10909300" y="3670300"/>
          <p14:tracePt t="39053" x="10858500" y="3714750"/>
          <p14:tracePt t="39070" x="10795000" y="3759200"/>
          <p14:tracePt t="39087" x="10642600" y="3835400"/>
          <p14:tracePt t="39103" x="10471150" y="3892550"/>
          <p14:tracePt t="39120" x="10160000" y="3968750"/>
          <p14:tracePt t="39137" x="9632950" y="4121150"/>
          <p14:tracePt t="39153" x="9220200" y="4241800"/>
          <p14:tracePt t="39170" x="8826500" y="4400550"/>
          <p14:tracePt t="39187" x="8191500" y="4667250"/>
          <p14:tracePt t="39203" x="7727950" y="4940300"/>
          <p14:tracePt t="39220" x="7270750" y="5289550"/>
          <p14:tracePt t="39237" x="6756400" y="5734050"/>
          <p14:tracePt t="39253" x="6616700" y="5880100"/>
          <p14:tracePt t="39270" x="6584950" y="5918200"/>
          <p14:tracePt t="39598" x="6508750" y="5918200"/>
          <p14:tracePt t="39606" x="6445250" y="5911850"/>
          <p14:tracePt t="39611" x="6350000" y="5899150"/>
          <p14:tracePt t="39619" x="6254750" y="5880100"/>
          <p14:tracePt t="39637" x="5994400" y="5810250"/>
          <p14:tracePt t="39654" x="5607050" y="5702300"/>
          <p14:tracePt t="39687" x="5257800" y="5556250"/>
          <p14:tracePt t="39719" x="4902200" y="5365750"/>
          <p14:tracePt t="39753" x="4699000" y="5257800"/>
          <p14:tracePt t="39770" x="4622800" y="5207000"/>
          <p14:tracePt t="39786" x="4597400" y="5200650"/>
          <p14:tracePt t="39803" x="4584700" y="5181600"/>
          <p14:tracePt t="39819" x="4572000" y="5168900"/>
          <p14:tracePt t="40109" x="4508500" y="5149850"/>
          <p14:tracePt t="40114" x="4406900" y="5111750"/>
          <p14:tracePt t="40121" x="4235450" y="5029200"/>
          <p14:tracePt t="40135" x="3733800" y="4749800"/>
          <p14:tracePt t="40153" x="3092450" y="4349750"/>
          <p14:tracePt t="40169" x="2400300" y="3930650"/>
          <p14:tracePt t="40186" x="1682750" y="3441700"/>
          <p14:tracePt t="40202" x="1422400" y="3175000"/>
          <p14:tracePt t="40219" x="1308100" y="2914650"/>
          <p14:tracePt t="40236" x="1301750" y="2762250"/>
          <p14:tracePt t="40518" x="1200150" y="2686050"/>
          <p14:tracePt t="40524" x="1117600" y="2622550"/>
          <p14:tracePt t="40535" x="984250" y="2508250"/>
          <p14:tracePt t="40552" x="654050" y="2133600"/>
          <p14:tracePt t="40586" x="298450" y="1536700"/>
          <p14:tracePt t="40619" x="120650" y="1098550"/>
          <p14:tracePt t="40653" x="76200" y="908050"/>
          <p14:tracePt t="40669" x="76200" y="876300"/>
          <p14:tracePt t="40685" x="69850" y="850900"/>
          <p14:tracePt t="40702" x="69850" y="819150"/>
          <p14:tracePt t="40719" x="63500" y="774700"/>
          <p14:tracePt t="40735" x="57150" y="742950"/>
          <p14:tracePt t="40752" x="57150" y="717550"/>
          <p14:tracePt t="40769" x="57150" y="673100"/>
          <p14:tracePt t="40785" x="57150" y="622300"/>
          <p14:tracePt t="40802" x="57150" y="558800"/>
          <p14:tracePt t="40819" x="63500" y="425450"/>
          <p14:tracePt t="40835" x="69850" y="330200"/>
          <p14:tracePt t="40852" x="82550" y="222250"/>
        </p14:tracePtLst>
      </p14:laserTraceLst>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A91187-23CB-E8D1-3A6D-ABEF98159D6F}"/>
              </a:ext>
            </a:extLst>
          </p:cNvPr>
          <p:cNvSpPr/>
          <p:nvPr/>
        </p:nvSpPr>
        <p:spPr>
          <a:xfrm>
            <a:off x="6286500" y="6132538"/>
            <a:ext cx="2298700" cy="33489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graph with lines and numbers&#10;&#10;Description automatically generated">
            <a:extLst>
              <a:ext uri="{FF2B5EF4-FFF2-40B4-BE49-F238E27FC236}">
                <a16:creationId xmlns:a16="http://schemas.microsoft.com/office/drawing/2014/main" id="{AEAA61DE-918C-830E-EF21-EC2EB04326A2}"/>
              </a:ext>
            </a:extLst>
          </p:cNvPr>
          <p:cNvPicPr>
            <a:picLocks noChangeAspect="1"/>
          </p:cNvPicPr>
          <p:nvPr/>
        </p:nvPicPr>
        <p:blipFill>
          <a:blip r:embed="rId4"/>
          <a:srcRect t="6021" r="4296" b="164"/>
          <a:stretch/>
        </p:blipFill>
        <p:spPr>
          <a:xfrm>
            <a:off x="4852276" y="3517"/>
            <a:ext cx="7339728" cy="5236719"/>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graphicFrame>
        <p:nvGraphicFramePr>
          <p:cNvPr id="5" name="Table 4">
            <a:extLst>
              <a:ext uri="{FF2B5EF4-FFF2-40B4-BE49-F238E27FC236}">
                <a16:creationId xmlns:a16="http://schemas.microsoft.com/office/drawing/2014/main" id="{0D2F5B07-4C2D-390D-1D97-F67A1CAB79A8}"/>
              </a:ext>
            </a:extLst>
          </p:cNvPr>
          <p:cNvGraphicFramePr>
            <a:graphicFrameLocks noGrp="1"/>
          </p:cNvGraphicFramePr>
          <p:nvPr>
            <p:extLst>
              <p:ext uri="{D42A27DB-BD31-4B8C-83A1-F6EECF244321}">
                <p14:modId xmlns:p14="http://schemas.microsoft.com/office/powerpoint/2010/main" val="3200059318"/>
              </p:ext>
            </p:extLst>
          </p:nvPr>
        </p:nvGraphicFramePr>
        <p:xfrm>
          <a:off x="182880" y="5093296"/>
          <a:ext cx="4848264" cy="1483360"/>
        </p:xfrm>
        <a:graphic>
          <a:graphicData uri="http://schemas.openxmlformats.org/drawingml/2006/table">
            <a:tbl>
              <a:tblPr firstRow="1" bandRow="1">
                <a:tableStyleId>{1FECB4D8-DB02-4DC6-A0A2-4F2EBAE1DC90}</a:tableStyleId>
              </a:tblPr>
              <a:tblGrid>
                <a:gridCol w="1367424">
                  <a:extLst>
                    <a:ext uri="{9D8B030D-6E8A-4147-A177-3AD203B41FA5}">
                      <a16:colId xmlns:a16="http://schemas.microsoft.com/office/drawing/2014/main" val="4240686334"/>
                    </a:ext>
                  </a:extLst>
                </a:gridCol>
                <a:gridCol w="991642">
                  <a:extLst>
                    <a:ext uri="{9D8B030D-6E8A-4147-A177-3AD203B41FA5}">
                      <a16:colId xmlns:a16="http://schemas.microsoft.com/office/drawing/2014/main" val="3641896418"/>
                    </a:ext>
                  </a:extLst>
                </a:gridCol>
                <a:gridCol w="1420454">
                  <a:extLst>
                    <a:ext uri="{9D8B030D-6E8A-4147-A177-3AD203B41FA5}">
                      <a16:colId xmlns:a16="http://schemas.microsoft.com/office/drawing/2014/main" val="2513854770"/>
                    </a:ext>
                  </a:extLst>
                </a:gridCol>
                <a:gridCol w="1068744">
                  <a:extLst>
                    <a:ext uri="{9D8B030D-6E8A-4147-A177-3AD203B41FA5}">
                      <a16:colId xmlns:a16="http://schemas.microsoft.com/office/drawing/2014/main" val="3418167852"/>
                    </a:ext>
                  </a:extLst>
                </a:gridCol>
              </a:tblGrid>
              <a:tr h="370840">
                <a:tc>
                  <a:txBody>
                    <a:bodyPr/>
                    <a:lstStyle/>
                    <a:p>
                      <a:endParaRPr lang="en-US"/>
                    </a:p>
                  </a:txBody>
                  <a:tcPr/>
                </a:tc>
                <a:tc>
                  <a:txBody>
                    <a:bodyPr/>
                    <a:lstStyle/>
                    <a:p>
                      <a:r>
                        <a:rPr lang="en-US" dirty="0"/>
                        <a:t>Score</a:t>
                      </a:r>
                    </a:p>
                  </a:txBody>
                  <a:tcPr/>
                </a:tc>
                <a:tc>
                  <a:txBody>
                    <a:bodyPr/>
                    <a:lstStyle/>
                    <a:p>
                      <a:r>
                        <a:rPr lang="en-US" dirty="0"/>
                        <a:t>Method</a:t>
                      </a:r>
                    </a:p>
                  </a:txBody>
                  <a:tcPr/>
                </a:tc>
                <a:tc>
                  <a:txBody>
                    <a:bodyPr/>
                    <a:lstStyle/>
                    <a:p>
                      <a:r>
                        <a:rPr lang="en-US" dirty="0"/>
                        <a:t>Clusters</a:t>
                      </a:r>
                    </a:p>
                  </a:txBody>
                  <a:tcPr/>
                </a:tc>
                <a:extLst>
                  <a:ext uri="{0D108BD9-81ED-4DB2-BD59-A6C34878D82A}">
                    <a16:rowId xmlns:a16="http://schemas.microsoft.com/office/drawing/2014/main" val="3865680095"/>
                  </a:ext>
                </a:extLst>
              </a:tr>
              <a:tr h="370840">
                <a:tc>
                  <a:txBody>
                    <a:bodyPr/>
                    <a:lstStyle/>
                    <a:p>
                      <a:r>
                        <a:rPr lang="en-US" dirty="0"/>
                        <a:t>Connectivity</a:t>
                      </a:r>
                    </a:p>
                  </a:txBody>
                  <a:tcPr/>
                </a:tc>
                <a:tc>
                  <a:txBody>
                    <a:bodyPr/>
                    <a:lstStyle/>
                    <a:p>
                      <a:pPr lvl="0" algn="ctr">
                        <a:buNone/>
                      </a:pPr>
                      <a:r>
                        <a:rPr lang="en-US"/>
                        <a:t>3.7179</a:t>
                      </a:r>
                    </a:p>
                  </a:txBody>
                  <a:tcPr/>
                </a:tc>
                <a:tc>
                  <a:txBody>
                    <a:bodyPr/>
                    <a:lstStyle/>
                    <a:p>
                      <a:pPr algn="ctr"/>
                      <a:r>
                        <a:rPr lang="en-US"/>
                        <a:t>hierarchical</a:t>
                      </a:r>
                    </a:p>
                  </a:txBody>
                  <a:tcPr/>
                </a:tc>
                <a:tc>
                  <a:txBody>
                    <a:bodyPr/>
                    <a:lstStyle/>
                    <a:p>
                      <a:pPr algn="ctr"/>
                      <a:r>
                        <a:rPr lang="en-US"/>
                        <a:t>2</a:t>
                      </a:r>
                    </a:p>
                  </a:txBody>
                  <a:tcPr/>
                </a:tc>
                <a:extLst>
                  <a:ext uri="{0D108BD9-81ED-4DB2-BD59-A6C34878D82A}">
                    <a16:rowId xmlns:a16="http://schemas.microsoft.com/office/drawing/2014/main" val="948349428"/>
                  </a:ext>
                </a:extLst>
              </a:tr>
              <a:tr h="370840">
                <a:tc>
                  <a:txBody>
                    <a:bodyPr/>
                    <a:lstStyle/>
                    <a:p>
                      <a:r>
                        <a:rPr lang="en-US"/>
                        <a:t>Dunn</a:t>
                      </a:r>
                    </a:p>
                  </a:txBody>
                  <a:tcPr/>
                </a:tc>
                <a:tc>
                  <a:txBody>
                    <a:bodyPr/>
                    <a:lstStyle/>
                    <a:p>
                      <a:pPr lvl="0" algn="ctr">
                        <a:buNone/>
                      </a:pPr>
                      <a:r>
                        <a:rPr lang="en-US"/>
                        <a:t>0.5860</a:t>
                      </a:r>
                    </a:p>
                  </a:txBody>
                  <a:tcPr/>
                </a:tc>
                <a:tc>
                  <a:txBody>
                    <a:bodyPr/>
                    <a:lstStyle/>
                    <a:p>
                      <a:pPr lvl="0" algn="ctr">
                        <a:buNone/>
                      </a:pPr>
                      <a:r>
                        <a:rPr lang="en-US" sz="1800" u="none" strike="noStrike" noProof="0">
                          <a:solidFill>
                            <a:srgbClr val="000000"/>
                          </a:solidFill>
                        </a:rPr>
                        <a:t>hierarchical</a:t>
                      </a:r>
                      <a:endParaRPr lang="en-US"/>
                    </a:p>
                  </a:txBody>
                  <a:tcPr/>
                </a:tc>
                <a:tc>
                  <a:txBody>
                    <a:bodyPr/>
                    <a:lstStyle/>
                    <a:p>
                      <a:pPr algn="ctr"/>
                      <a:r>
                        <a:rPr lang="en-US"/>
                        <a:t>5</a:t>
                      </a:r>
                    </a:p>
                  </a:txBody>
                  <a:tcPr/>
                </a:tc>
                <a:extLst>
                  <a:ext uri="{0D108BD9-81ED-4DB2-BD59-A6C34878D82A}">
                    <a16:rowId xmlns:a16="http://schemas.microsoft.com/office/drawing/2014/main" val="3825970766"/>
                  </a:ext>
                </a:extLst>
              </a:tr>
              <a:tr h="370840">
                <a:tc>
                  <a:txBody>
                    <a:bodyPr/>
                    <a:lstStyle/>
                    <a:p>
                      <a:r>
                        <a:rPr lang="en-US"/>
                        <a:t>Silhouette</a:t>
                      </a:r>
                    </a:p>
                  </a:txBody>
                  <a:tcPr/>
                </a:tc>
                <a:tc>
                  <a:txBody>
                    <a:bodyPr/>
                    <a:lstStyle/>
                    <a:p>
                      <a:pPr lvl="0" algn="ctr">
                        <a:buNone/>
                      </a:pPr>
                      <a:r>
                        <a:rPr lang="en-US"/>
                        <a:t>0.5071</a:t>
                      </a:r>
                    </a:p>
                  </a:txBody>
                  <a:tcPr/>
                </a:tc>
                <a:tc>
                  <a:txBody>
                    <a:bodyPr/>
                    <a:lstStyle/>
                    <a:p>
                      <a:pPr algn="ctr"/>
                      <a:r>
                        <a:rPr lang="en-US"/>
                        <a:t>hierarchical</a:t>
                      </a:r>
                    </a:p>
                  </a:txBody>
                  <a:tcPr/>
                </a:tc>
                <a:tc>
                  <a:txBody>
                    <a:bodyPr/>
                    <a:lstStyle/>
                    <a:p>
                      <a:pPr algn="ctr"/>
                      <a:r>
                        <a:rPr lang="en-US" dirty="0"/>
                        <a:t>2</a:t>
                      </a:r>
                    </a:p>
                  </a:txBody>
                  <a:tcPr/>
                </a:tc>
                <a:extLst>
                  <a:ext uri="{0D108BD9-81ED-4DB2-BD59-A6C34878D82A}">
                    <a16:rowId xmlns:a16="http://schemas.microsoft.com/office/drawing/2014/main" val="3705909480"/>
                  </a:ext>
                </a:extLst>
              </a:tr>
            </a:tbl>
          </a:graphicData>
        </a:graphic>
      </p:graphicFrame>
      <p:sp>
        <p:nvSpPr>
          <p:cNvPr id="6" name="TextBox 5">
            <a:extLst>
              <a:ext uri="{FF2B5EF4-FFF2-40B4-BE49-F238E27FC236}">
                <a16:creationId xmlns:a16="http://schemas.microsoft.com/office/drawing/2014/main" id="{1689092F-A6B2-8F9B-34F9-1901C00DFCD2}"/>
              </a:ext>
            </a:extLst>
          </p:cNvPr>
          <p:cNvSpPr txBox="1"/>
          <p:nvPr/>
        </p:nvSpPr>
        <p:spPr>
          <a:xfrm>
            <a:off x="182880" y="4008064"/>
            <a:ext cx="417961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1">
                    <a:lumMod val="49000"/>
                  </a:schemeClr>
                </a:solidFill>
                <a:latin typeface="+mj-lt"/>
              </a:rPr>
              <a:t>Optimal Scores for Average Linkage Method:</a:t>
            </a:r>
          </a:p>
        </p:txBody>
      </p:sp>
      <p:sp>
        <p:nvSpPr>
          <p:cNvPr id="7" name="Title 1">
            <a:extLst>
              <a:ext uri="{FF2B5EF4-FFF2-40B4-BE49-F238E27FC236}">
                <a16:creationId xmlns:a16="http://schemas.microsoft.com/office/drawing/2014/main" id="{969753A1-2275-174F-C511-344096902ED0}"/>
              </a:ext>
            </a:extLst>
          </p:cNvPr>
          <p:cNvSpPr>
            <a:spLocks noGrp="1"/>
          </p:cNvSpPr>
          <p:nvPr/>
        </p:nvSpPr>
        <p:spPr>
          <a:xfrm>
            <a:off x="309575" y="604964"/>
            <a:ext cx="2730938" cy="773291"/>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Internal</a:t>
            </a:r>
            <a:br>
              <a:rPr lang="en-CA" dirty="0"/>
            </a:br>
            <a:r>
              <a:rPr lang="en-CA" dirty="0"/>
              <a:t>Validation</a:t>
            </a:r>
            <a:endParaRPr lang="en-US" dirty="0"/>
          </a:p>
        </p:txBody>
      </p:sp>
      <p:sp>
        <p:nvSpPr>
          <p:cNvPr id="8" name="Rectangle 7">
            <a:extLst>
              <a:ext uri="{FF2B5EF4-FFF2-40B4-BE49-F238E27FC236}">
                <a16:creationId xmlns:a16="http://schemas.microsoft.com/office/drawing/2014/main" id="{6A43D783-966F-E3D3-8FED-FD9BD863060A}"/>
              </a:ext>
            </a:extLst>
          </p:cNvPr>
          <p:cNvSpPr/>
          <p:nvPr/>
        </p:nvSpPr>
        <p:spPr>
          <a:xfrm>
            <a:off x="309575" y="145623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1415535"/>
      </p:ext>
    </p:extLst>
  </p:cSld>
  <p:clrMapOvr>
    <a:masterClrMapping/>
  </p:clrMapOvr>
  <mc:AlternateContent xmlns:mc="http://schemas.openxmlformats.org/markup-compatibility/2006" xmlns:p14="http://schemas.microsoft.com/office/powerpoint/2010/main">
    <mc:Choice Requires="p14">
      <p:transition spd="slow" p14:dur="2000" advTm="27963"/>
    </mc:Choice>
    <mc:Fallback xmlns="">
      <p:transition spd="slow" advTm="27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47" x="1143000" y="0"/>
          <p14:tracePt t="554" x="1441450" y="0"/>
          <p14:tracePt t="561" x="1746250" y="0"/>
          <p14:tracePt t="569" x="2063750" y="0"/>
          <p14:tracePt t="586" x="2711450" y="0"/>
          <p14:tracePt t="619" x="4121150" y="0"/>
          <p14:tracePt t="652" x="4686300" y="25400"/>
          <p14:tracePt t="686" x="4908550" y="76200"/>
          <p14:tracePt t="702" x="4933950" y="95250"/>
          <p14:tracePt t="719" x="4946650" y="101600"/>
          <p14:tracePt t="736" x="4953000" y="107950"/>
          <p14:tracePt t="968" x="5041900" y="88900"/>
          <p14:tracePt t="972" x="5264150" y="38100"/>
          <p14:tracePt t="985" x="5664200" y="0"/>
          <p14:tracePt t="1003" x="6165850" y="0"/>
          <p14:tracePt t="1019" x="6731000" y="0"/>
          <p14:tracePt t="1036" x="7562850" y="0"/>
          <p14:tracePt t="1052" x="8102600" y="0"/>
          <p14:tracePt t="1069" x="8585200" y="0"/>
          <p14:tracePt t="1085" x="9163050" y="38100"/>
          <p14:tracePt t="1102" x="9353550" y="69850"/>
          <p14:tracePt t="1119" x="9455150" y="95250"/>
          <p14:tracePt t="1136" x="9537700" y="127000"/>
          <p14:tracePt t="1152" x="9563100" y="139700"/>
          <p14:tracePt t="1168" x="9569450" y="146050"/>
          <p14:tracePt t="1185" x="9575800" y="152400"/>
          <p14:tracePt t="1202" x="9575800" y="158750"/>
          <p14:tracePt t="1953" x="9569450" y="146050"/>
          <p14:tracePt t="1957" x="9544050" y="133350"/>
          <p14:tracePt t="1968" x="9518650" y="114300"/>
          <p14:tracePt t="1985" x="9461500" y="76200"/>
          <p14:tracePt t="2001" x="9436100" y="63500"/>
          <p14:tracePt t="2018" x="9417050" y="44450"/>
          <p14:tracePt t="2036" x="9378950" y="25400"/>
          <p14:tracePt t="2051" x="9347200" y="6350"/>
          <p14:tracePt t="2084" x="9163050" y="0"/>
          <p14:tracePt t="2117" x="9036050" y="0"/>
          <p14:tracePt t="2151" x="8940800" y="0"/>
          <p14:tracePt t="2168" x="8915400" y="0"/>
          <p14:tracePt t="2184" x="8883650" y="0"/>
          <p14:tracePt t="2201" x="8832850" y="0"/>
          <p14:tracePt t="2218" x="8782050" y="0"/>
          <p14:tracePt t="2234" x="8731250" y="6350"/>
          <p14:tracePt t="2236" x="8705850" y="6350"/>
          <p14:tracePt t="2251" x="8674100" y="19050"/>
          <p14:tracePt t="2268" x="8655050" y="25400"/>
          <p14:tracePt t="2284" x="8629650" y="31750"/>
          <p14:tracePt t="2301" x="8597900" y="44450"/>
          <p14:tracePt t="2318" x="8578850" y="50800"/>
          <p14:tracePt t="2335" x="8553450" y="57150"/>
          <p14:tracePt t="2352" x="8515350" y="76200"/>
          <p14:tracePt t="2368" x="8496300" y="76200"/>
          <p14:tracePt t="2384" x="8483600" y="76200"/>
          <p14:tracePt t="2403" x="8470900" y="76200"/>
          <p14:tracePt t="2417" x="8458200" y="76200"/>
          <p14:tracePt t="2468" x="8451850" y="82550"/>
          <p14:tracePt t="2482" x="8445500" y="82550"/>
          <p14:tracePt t="2488" x="8439150" y="82550"/>
          <p14:tracePt t="2500" x="8432800" y="82550"/>
          <p14:tracePt t="2517" x="8426450" y="82550"/>
          <p14:tracePt t="2534" x="8420100" y="82550"/>
          <p14:tracePt t="2560" x="8413750" y="82550"/>
          <p14:tracePt t="2631" x="8407400" y="82550"/>
          <p14:tracePt t="2734" x="8401050" y="82550"/>
          <p14:tracePt t="2778" x="8401050" y="88900"/>
          <p14:tracePt t="2792" x="8394700" y="88900"/>
          <p14:tracePt t="2804" x="8388350" y="88900"/>
          <p14:tracePt t="2811" x="8388350" y="95250"/>
          <p14:tracePt t="2819" x="8382000" y="95250"/>
          <p14:tracePt t="2834" x="8362950" y="107950"/>
          <p14:tracePt t="2850" x="8350250" y="114300"/>
          <p14:tracePt t="2867" x="8337550" y="120650"/>
          <p14:tracePt t="2884" x="8331200" y="127000"/>
          <p14:tracePt t="2900" x="8331200" y="133350"/>
          <p14:tracePt t="2917" x="8324850" y="139700"/>
          <p14:tracePt t="2934" x="8318500" y="146050"/>
          <p14:tracePt t="2950" x="8299450" y="171450"/>
          <p14:tracePt t="2967" x="8280400" y="209550"/>
          <p14:tracePt t="2983" x="8255000" y="234950"/>
          <p14:tracePt t="3000" x="8248650" y="254000"/>
          <p14:tracePt t="3017" x="8242300" y="260350"/>
          <p14:tracePt t="3034" x="8235950" y="266700"/>
          <p14:tracePt t="3050" x="8235950" y="279400"/>
          <p14:tracePt t="3067" x="8235950" y="285750"/>
          <p14:tracePt t="3083" x="8235950" y="292100"/>
          <p14:tracePt t="3100" x="8235950" y="304800"/>
          <p14:tracePt t="3117" x="8235950" y="317500"/>
          <p14:tracePt t="3133" x="8242300" y="323850"/>
          <p14:tracePt t="3150" x="8255000" y="342900"/>
          <p14:tracePt t="3167" x="8280400" y="355600"/>
          <p14:tracePt t="3183" x="8299450" y="368300"/>
          <p14:tracePt t="3200" x="8331200" y="393700"/>
          <p14:tracePt t="3217" x="8356600" y="406400"/>
          <p14:tracePt t="3233" x="8394700" y="431800"/>
          <p14:tracePt t="3237" x="8420100" y="438150"/>
          <p14:tracePt t="3250" x="8470900" y="457200"/>
          <p14:tracePt t="3267" x="8528050" y="476250"/>
          <p14:tracePt t="3283" x="8585200" y="488950"/>
          <p14:tracePt t="3300" x="8661400" y="501650"/>
          <p14:tracePt t="3317" x="8718550" y="514350"/>
          <p14:tracePt t="3334" x="8763000" y="527050"/>
          <p14:tracePt t="3350" x="8807450" y="539750"/>
          <p14:tracePt t="3366" x="8839200" y="539750"/>
          <p14:tracePt t="3383" x="8877300" y="546100"/>
          <p14:tracePt t="3400" x="8947150" y="558800"/>
          <p14:tracePt t="3416" x="9067800" y="571500"/>
          <p14:tracePt t="3433" x="9156700" y="577850"/>
          <p14:tracePt t="3450" x="9226550" y="577850"/>
          <p14:tracePt t="3467" x="9347200" y="577850"/>
          <p14:tracePt t="3483" x="9429750" y="571500"/>
          <p14:tracePt t="3500" x="9525000" y="552450"/>
          <p14:tracePt t="3516" x="9690100" y="539750"/>
          <p14:tracePt t="3533" x="9766300" y="520700"/>
          <p14:tracePt t="3550" x="9817100" y="514350"/>
          <p14:tracePt t="3566" x="9867900" y="495300"/>
          <p14:tracePt t="3583" x="9880600" y="495300"/>
          <p14:tracePt t="3601" x="9893300" y="495300"/>
          <p14:tracePt t="3634" x="9899650" y="495300"/>
          <p14:tracePt t="3649" x="9912350" y="482600"/>
          <p14:tracePt t="3666" x="9950450" y="450850"/>
          <p14:tracePt t="3683" x="9969500" y="438150"/>
          <p14:tracePt t="3700" x="9975850" y="431800"/>
          <p14:tracePt t="3716" x="9975850" y="425450"/>
          <p14:tracePt t="3749" x="9975850" y="419100"/>
          <p14:tracePt t="3884" x="9969500" y="419100"/>
          <p14:tracePt t="3951" x="9963150" y="419100"/>
          <p14:tracePt t="3955" x="9956800" y="425450"/>
          <p14:tracePt t="3966" x="9956800" y="431800"/>
          <p14:tracePt t="3983" x="9950450" y="438150"/>
          <p14:tracePt t="3999" x="9944100" y="444500"/>
          <p14:tracePt t="4016" x="9944100" y="450850"/>
          <p14:tracePt t="4032" x="9937750" y="463550"/>
          <p14:tracePt t="4069" x="9937750" y="469900"/>
          <p14:tracePt t="4084" x="9931400" y="469900"/>
          <p14:tracePt t="4148" x="9925050" y="469900"/>
          <p14:tracePt t="4163" x="9918700" y="469900"/>
          <p14:tracePt t="4170" x="9906000" y="469900"/>
          <p14:tracePt t="4182" x="9861550" y="469900"/>
          <p14:tracePt t="4199" x="9582150" y="488950"/>
          <p14:tracePt t="4216" x="9277350" y="527050"/>
          <p14:tracePt t="4232" x="8864600" y="590550"/>
          <p14:tracePt t="4249" x="8331200" y="723900"/>
          <p14:tracePt t="4266" x="7988300" y="819150"/>
          <p14:tracePt t="4282" x="7620000" y="946150"/>
          <p14:tracePt t="4300" x="7112000" y="1111250"/>
          <p14:tracePt t="4316" x="6889750" y="1200150"/>
          <p14:tracePt t="4332" x="6769100" y="1263650"/>
          <p14:tracePt t="4351" x="6699250" y="1314450"/>
          <p14:tracePt t="4365" x="6648450" y="1346200"/>
          <p14:tracePt t="4383" x="6635750" y="1352550"/>
          <p14:tracePt t="4400" x="6610350" y="1371600"/>
          <p14:tracePt t="4415" x="6540500" y="1454150"/>
          <p14:tracePt t="4432" x="6477000" y="1549400"/>
          <p14:tracePt t="4449" x="6426200" y="1619250"/>
          <p14:tracePt t="4465" x="6350000" y="1739900"/>
          <p14:tracePt t="4482" x="6318250" y="1809750"/>
          <p14:tracePt t="4499" x="6280150" y="1866900"/>
          <p14:tracePt t="4515" x="6229350" y="1962150"/>
          <p14:tracePt t="4532" x="6178550" y="2070100"/>
          <p14:tracePt t="4549" x="6121400" y="2190750"/>
          <p14:tracePt t="4565" x="6032500" y="2368550"/>
          <p14:tracePt t="4582" x="5994400" y="2470150"/>
          <p14:tracePt t="4598" x="5969000" y="2540000"/>
          <p14:tracePt t="4615" x="5949950" y="2571750"/>
          <p14:tracePt t="4632" x="5949950" y="2584450"/>
          <p14:tracePt t="4649" x="5949950" y="2590800"/>
          <p14:tracePt t="4665" x="5949950" y="2597150"/>
          <p14:tracePt t="4749" x="5943600" y="2597150"/>
          <p14:tracePt t="4792" x="5937250" y="2597150"/>
          <p14:tracePt t="4882" x="5930900" y="2597150"/>
          <p14:tracePt t="4896" x="5930900" y="2590800"/>
          <p14:tracePt t="4903" x="5924550" y="2584450"/>
          <p14:tracePt t="4918" x="5918200" y="2578100"/>
          <p14:tracePt t="4931" x="5911850" y="2571750"/>
          <p14:tracePt t="4948" x="5905500" y="2565400"/>
          <p14:tracePt t="4990" x="5899150" y="2565400"/>
          <p14:tracePt t="4998" x="5899150" y="2559050"/>
          <p14:tracePt t="5042" x="5899150" y="2552700"/>
          <p14:tracePt t="9724" x="5918200" y="2527300"/>
          <p14:tracePt t="9727" x="5969000" y="2482850"/>
          <p14:tracePt t="9735" x="6032500" y="2425700"/>
          <p14:tracePt t="9744" x="6108700" y="2355850"/>
          <p14:tracePt t="9761" x="6261100" y="2216150"/>
          <p14:tracePt t="9778" x="6553200" y="1974850"/>
          <p14:tracePt t="9794" x="6788150" y="1765300"/>
          <p14:tracePt t="9811" x="7054850" y="1543050"/>
          <p14:tracePt t="9844" x="7645400" y="1111250"/>
          <p14:tracePt t="9877" x="8045450" y="857250"/>
          <p14:tracePt t="9910" x="8845550" y="463550"/>
          <p14:tracePt t="9927" x="9150350" y="330200"/>
          <p14:tracePt t="9944" x="9404350" y="203200"/>
          <p14:tracePt t="9960" x="9518650" y="158750"/>
          <p14:tracePt t="9977" x="9594850" y="133350"/>
          <p14:tracePt t="9993" x="9702800" y="101600"/>
          <p14:tracePt t="10011" x="9753600" y="88900"/>
          <p14:tracePt t="10027" x="9798050" y="82550"/>
          <p14:tracePt t="10044" x="9874250" y="69850"/>
          <p14:tracePt t="10060" x="9918700" y="69850"/>
          <p14:tracePt t="10078" x="9950450" y="63500"/>
          <p14:tracePt t="10095" x="9963150" y="63500"/>
          <p14:tracePt t="10110" x="9969500" y="63500"/>
          <p14:tracePt t="10143" x="9982200" y="63500"/>
          <p14:tracePt t="10160" x="10090150" y="76200"/>
          <p14:tracePt t="10177" x="10147300" y="101600"/>
          <p14:tracePt t="10194" x="10198100" y="120650"/>
          <p14:tracePt t="10210" x="10236200" y="146050"/>
          <p14:tracePt t="10227" x="10255250" y="152400"/>
          <p14:tracePt t="10244" x="10261600" y="158750"/>
          <p14:tracePt t="10260" x="10267950" y="165100"/>
          <p14:tracePt t="10277" x="10274300" y="171450"/>
          <p14:tracePt t="10294" x="10287000" y="190500"/>
          <p14:tracePt t="10311" x="10312400" y="247650"/>
          <p14:tracePt t="10327" x="10337800" y="317500"/>
          <p14:tracePt t="10344" x="10350500" y="381000"/>
          <p14:tracePt t="10360" x="10363200" y="444500"/>
          <p14:tracePt t="10377" x="10363200" y="463550"/>
          <p14:tracePt t="10394" x="10363200" y="469900"/>
          <p14:tracePt t="10410" x="10363200" y="482600"/>
          <p14:tracePt t="10443" x="10363200" y="488950"/>
          <p14:tracePt t="10460" x="10363200" y="495300"/>
          <p14:tracePt t="10477" x="10363200" y="520700"/>
          <p14:tracePt t="10493" x="10363200" y="539750"/>
          <p14:tracePt t="10510" x="10363200" y="565150"/>
          <p14:tracePt t="10526" x="10363200" y="596900"/>
          <p14:tracePt t="10543" x="10363200" y="615950"/>
          <p14:tracePt t="10560" x="10363200" y="635000"/>
          <p14:tracePt t="10576" x="10369550" y="666750"/>
          <p14:tracePt t="10593" x="10375900" y="679450"/>
          <p14:tracePt t="10610" x="10375900" y="692150"/>
          <p14:tracePt t="10626" x="10375900" y="698500"/>
          <p14:tracePt t="10643" x="10375900" y="704850"/>
          <p14:tracePt t="10705" x="10375900" y="711200"/>
          <p14:tracePt t="10734" x="10375900" y="717550"/>
          <p14:tracePt t="10741" x="10375900" y="723900"/>
          <p14:tracePt t="10756" x="10375900" y="730250"/>
          <p14:tracePt t="10763" x="10375900" y="736600"/>
          <p14:tracePt t="10776" x="10375900" y="742950"/>
          <p14:tracePt t="10793" x="10375900" y="762000"/>
          <p14:tracePt t="10809" x="10375900" y="768350"/>
          <p14:tracePt t="10826" x="10375900" y="774700"/>
          <p14:tracePt t="10843" x="10375900" y="787400"/>
          <p14:tracePt t="10859" x="10375900" y="793750"/>
          <p14:tracePt t="10895" x="10375900" y="800100"/>
          <p14:tracePt t="10952" x="10375900" y="806450"/>
          <p14:tracePt t="11003" x="10375900" y="812800"/>
          <p14:tracePt t="11039" x="10375900" y="819150"/>
          <p14:tracePt t="11111" x="10375900" y="825500"/>
          <p14:tracePt t="11163" x="10369550" y="825500"/>
          <p14:tracePt t="11247" x="10363200" y="825500"/>
          <p14:tracePt t="11359" x="10356850" y="825500"/>
          <p14:tracePt t="11453" x="10356850" y="819150"/>
          <p14:tracePt t="11460" x="10356850" y="812800"/>
          <p14:tracePt t="11474" x="10356850" y="806450"/>
          <p14:tracePt t="11496" x="10356850" y="800100"/>
          <p14:tracePt t="11503" x="10350500" y="787400"/>
          <p14:tracePt t="11511" x="10344150" y="781050"/>
          <p14:tracePt t="11525" x="10337800" y="768350"/>
          <p14:tracePt t="11542" x="10337800" y="742950"/>
          <p14:tracePt t="11559" x="10337800" y="730250"/>
          <p14:tracePt t="11575" x="10337800" y="704850"/>
          <p14:tracePt t="11592" x="10337800" y="692150"/>
          <p14:tracePt t="11609" x="10337800" y="673100"/>
          <p14:tracePt t="11626" x="10356850" y="647700"/>
          <p14:tracePt t="11643" x="10375900" y="628650"/>
          <p14:tracePt t="11659" x="10388600" y="615950"/>
          <p14:tracePt t="11677" x="10407650" y="603250"/>
          <p14:tracePt t="11692" x="10426700" y="596900"/>
          <p14:tracePt t="11709" x="10445750" y="596900"/>
          <p14:tracePt t="11725" x="10464800" y="596900"/>
          <p14:tracePt t="11742" x="10496550" y="615950"/>
          <p14:tracePt t="11759" x="10534650" y="660400"/>
          <p14:tracePt t="11776" x="10591800" y="762000"/>
          <p14:tracePt t="11792" x="10629900" y="933450"/>
          <p14:tracePt t="11809" x="10648950" y="1054100"/>
          <p14:tracePt t="11826" x="10661650" y="1168400"/>
          <p14:tracePt t="11842" x="10661650" y="1320800"/>
          <p14:tracePt t="11859" x="10661650" y="1403350"/>
          <p14:tracePt t="11875" x="10661650" y="1485900"/>
          <p14:tracePt t="11892" x="10661650" y="1568450"/>
          <p14:tracePt t="11909" x="10661650" y="1612900"/>
          <p14:tracePt t="11925" x="10661650" y="1670050"/>
          <p14:tracePt t="11942" x="10661650" y="1765300"/>
          <p14:tracePt t="11959" x="10661650" y="1809750"/>
          <p14:tracePt t="11975" x="10661650" y="1854200"/>
          <p14:tracePt t="11993" x="10661650" y="1924050"/>
          <p14:tracePt t="12008" x="10655300" y="1974850"/>
          <p14:tracePt t="12025" x="10642600" y="2032000"/>
          <p14:tracePt t="12042" x="10636250" y="2095500"/>
          <p14:tracePt t="12058" x="10629900" y="2228850"/>
          <p14:tracePt t="12075" x="10629900" y="2330450"/>
          <p14:tracePt t="12092" x="10629900" y="2438400"/>
          <p14:tracePt t="12108" x="10629900" y="2616200"/>
          <p14:tracePt t="12125" x="10629900" y="2724150"/>
          <p14:tracePt t="12142" x="10636250" y="2800350"/>
          <p14:tracePt t="12158" x="10636250" y="2832100"/>
          <p14:tracePt t="12478" x="10655300" y="2908300"/>
          <p14:tracePt t="12482" x="10680700" y="3054350"/>
          <p14:tracePt t="12491" x="10706100" y="3149600"/>
          <p14:tracePt t="12508" x="10750550" y="3390900"/>
          <p14:tracePt t="12525" x="10820400" y="3689350"/>
          <p14:tracePt t="12541" x="10852150" y="3848100"/>
          <p14:tracePt t="12575" x="10902950" y="4184650"/>
          <p14:tracePt t="12608" x="10922000" y="4394200"/>
          <p14:tracePt t="12641" x="10934700" y="4565650"/>
          <p14:tracePt t="12658" x="10934700" y="4629150"/>
          <p14:tracePt t="12674" x="10934700" y="4679950"/>
          <p14:tracePt t="12691" x="10922000" y="4743450"/>
          <p14:tracePt t="12708" x="10915650" y="4781550"/>
          <p14:tracePt t="12724" x="10902950" y="4813300"/>
          <p14:tracePt t="12741" x="10896600" y="4832350"/>
          <p14:tracePt t="12758" x="10890250" y="4857750"/>
          <p14:tracePt t="12774" x="10883900" y="4883150"/>
          <p14:tracePt t="12791" x="10864850" y="4940300"/>
          <p14:tracePt t="12808" x="10852150" y="4972050"/>
          <p14:tracePt t="12824" x="10845800" y="4997450"/>
          <p14:tracePt t="12841" x="10826750" y="5010150"/>
          <p14:tracePt t="12858" x="10820400" y="5022850"/>
          <p14:tracePt t="12874" x="10750550" y="5067300"/>
          <p14:tracePt t="12891" x="10610850" y="5124450"/>
          <p14:tracePt t="12908" x="10521950" y="5156200"/>
          <p14:tracePt t="12925" x="10445750" y="5156200"/>
          <p14:tracePt t="12927" x="10420350" y="5156200"/>
          <p14:tracePt t="12941" x="10382250" y="5156200"/>
          <p14:tracePt t="12957" x="10363200" y="5156200"/>
          <p14:tracePt t="12991" x="10312400" y="5118100"/>
          <p14:tracePt t="13007" x="10229850" y="5041900"/>
          <p14:tracePt t="13024" x="10153650" y="4953000"/>
          <p14:tracePt t="13041" x="10083800" y="4838700"/>
          <p14:tracePt t="13057" x="10039350" y="4692650"/>
          <p14:tracePt t="13074" x="10033000" y="4591050"/>
          <p14:tracePt t="13091" x="10033000" y="4470400"/>
          <p14:tracePt t="13107" x="10033000" y="4229100"/>
          <p14:tracePt t="13124" x="10033000" y="3981450"/>
          <p14:tracePt t="13141" x="10033000" y="3651250"/>
          <p14:tracePt t="13158" x="10013950" y="3117850"/>
          <p14:tracePt t="13174" x="9994900" y="2743200"/>
          <p14:tracePt t="13191" x="9975850" y="2406650"/>
          <p14:tracePt t="13207" x="9925050" y="1987550"/>
          <p14:tracePt t="13224" x="9899650" y="1727200"/>
          <p14:tracePt t="13241" x="9893300" y="1447800"/>
          <p14:tracePt t="13259" x="9893300" y="1085850"/>
          <p14:tracePt t="13274" x="9899650" y="927100"/>
          <p14:tracePt t="13291" x="9912350" y="800100"/>
          <p14:tracePt t="13308" x="9937750" y="647700"/>
          <p14:tracePt t="13324" x="9950450" y="590550"/>
          <p14:tracePt t="13341" x="9963150" y="539750"/>
          <p14:tracePt t="13358" x="9982200" y="469900"/>
          <p14:tracePt t="13374" x="10007600" y="361950"/>
          <p14:tracePt t="13390" x="10013950" y="311150"/>
          <p14:tracePt t="13407" x="10026650" y="266700"/>
          <p14:tracePt t="13424" x="10026650" y="215900"/>
          <p14:tracePt t="13440" x="10033000" y="196850"/>
          <p14:tracePt t="13457" x="10033000" y="177800"/>
          <p14:tracePt t="13474" x="10033000" y="152400"/>
          <p14:tracePt t="13490" x="10033000" y="133350"/>
          <p14:tracePt t="13507" x="10045700" y="107950"/>
          <p14:tracePt t="13524" x="10052050" y="82550"/>
          <p14:tracePt t="13540" x="10052050" y="76200"/>
          <p14:tracePt t="13557" x="10052050" y="63500"/>
          <p14:tracePt t="13606" x="10058400" y="63500"/>
          <p14:tracePt t="13610" x="10071100" y="63500"/>
          <p14:tracePt t="13624" x="10115550" y="69850"/>
          <p14:tracePt t="13640" x="10172700" y="88900"/>
          <p14:tracePt t="13657" x="10229850" y="95250"/>
          <p14:tracePt t="13674" x="10287000" y="114300"/>
          <p14:tracePt t="13690" x="10369550" y="152400"/>
          <p14:tracePt t="13707" x="10426700" y="190500"/>
          <p14:tracePt t="13724" x="10477500" y="222250"/>
          <p14:tracePt t="13740" x="10553700" y="311150"/>
          <p14:tracePt t="13757" x="10591800" y="400050"/>
          <p14:tracePt t="13773" x="10623550" y="482600"/>
          <p14:tracePt t="13790" x="10655300" y="584200"/>
          <p14:tracePt t="13807" x="10674350" y="666750"/>
          <p14:tracePt t="13823" x="10680700" y="755650"/>
          <p14:tracePt t="13840" x="10712450" y="895350"/>
          <p14:tracePt t="13857" x="10731500" y="1009650"/>
          <p14:tracePt t="13875" x="10750550" y="1143000"/>
          <p14:tracePt t="13891" x="10756900" y="1358900"/>
          <p14:tracePt t="13907" x="10763250" y="1492250"/>
          <p14:tracePt t="13924" x="10763250" y="1612900"/>
          <p14:tracePt t="13941" x="10775950" y="1790700"/>
          <p14:tracePt t="13956" x="10782300" y="1905000"/>
          <p14:tracePt t="13973" x="10795000" y="2032000"/>
          <p14:tracePt t="13990" x="10795000" y="2146300"/>
          <p14:tracePt t="14006" x="10807700" y="2305050"/>
          <p14:tracePt t="14023" x="10807700" y="2406650"/>
          <p14:tracePt t="14040" x="10807700" y="2501900"/>
          <p14:tracePt t="14056" x="10795000" y="2667000"/>
          <p14:tracePt t="14073" x="10782300" y="2768600"/>
          <p14:tracePt t="14090" x="10782300" y="2882900"/>
          <p14:tracePt t="14106" x="10775950" y="3054350"/>
          <p14:tracePt t="14123" x="10775950" y="3136900"/>
          <p14:tracePt t="14140" x="10775950" y="3213100"/>
          <p14:tracePt t="14156" x="10775950" y="3308350"/>
          <p14:tracePt t="14173" x="10775950" y="3359150"/>
          <p14:tracePt t="14191" x="10769600" y="3390900"/>
          <p14:tracePt t="14206" x="10756900" y="3435350"/>
          <p14:tracePt t="14223" x="10744200" y="3473450"/>
          <p14:tracePt t="14240" x="10718800" y="3530600"/>
          <p14:tracePt t="14257" x="10661650" y="3644900"/>
          <p14:tracePt t="14273" x="10629900" y="3746500"/>
          <p14:tracePt t="14290" x="10598150" y="3841750"/>
          <p14:tracePt t="14306" x="10579100" y="3917950"/>
          <p14:tracePt t="14323" x="10560050" y="4019550"/>
          <p14:tracePt t="14340" x="10541000" y="4083050"/>
          <p14:tracePt t="14357" x="10534650" y="4127500"/>
          <p14:tracePt t="14373" x="10521950" y="4191000"/>
          <p14:tracePt t="14390" x="10502900" y="4216400"/>
          <p14:tracePt t="14407" x="10490200" y="4254500"/>
          <p14:tracePt t="14423" x="10452100" y="4318000"/>
          <p14:tracePt t="14440" x="10433050" y="4356100"/>
          <p14:tracePt t="14456" x="10420350" y="4375150"/>
          <p14:tracePt t="14473" x="10407650" y="4406900"/>
          <p14:tracePt t="14490" x="10407650" y="4413250"/>
          <p14:tracePt t="14506" x="10407650" y="4419600"/>
          <p14:tracePt t="14523" x="10401300" y="4425950"/>
          <p14:tracePt t="14556" x="10394950" y="4432300"/>
          <p14:tracePt t="14574" x="10382250" y="4457700"/>
          <p14:tracePt t="14589" x="10375900" y="4464050"/>
          <p14:tracePt t="14606" x="10375900" y="4470400"/>
          <p14:tracePt t="14625" x="10375900" y="4476750"/>
          <p14:tracePt t="14663" x="10369550" y="4476750"/>
          <p14:tracePt t="14677" x="10369550" y="4483100"/>
          <p14:tracePt t="14698" x="10363200" y="4483100"/>
          <p14:tracePt t="14720" x="10356850" y="4483100"/>
          <p14:tracePt t="14740" x="10350500" y="4483100"/>
          <p14:tracePt t="14747" x="10344150" y="4489450"/>
          <p14:tracePt t="14756" x="10293350" y="4495800"/>
          <p14:tracePt t="14772" x="10191750" y="4521200"/>
          <p14:tracePt t="14789" x="10147300" y="4521200"/>
          <p14:tracePt t="14807" x="10140950" y="4521200"/>
          <p14:tracePt t="14823" x="10134600" y="4521200"/>
          <p14:tracePt t="14839" x="10128250" y="4521200"/>
          <p14:tracePt t="14893" x="10121900" y="4521200"/>
          <p14:tracePt t="14980" x="10115550" y="4521200"/>
          <p14:tracePt t="14993" x="10109200" y="4514850"/>
          <p14:tracePt t="14998" x="10109200" y="4508500"/>
          <p14:tracePt t="15005" x="10096500" y="4495800"/>
          <p14:tracePt t="15022" x="10083800" y="4445000"/>
          <p14:tracePt t="15040" x="10071100" y="4387850"/>
          <p14:tracePt t="15055" x="10052050" y="4318000"/>
          <p14:tracePt t="15072" x="10045700" y="4286250"/>
          <p14:tracePt t="15089" x="10045700" y="4279900"/>
          <p14:tracePt t="15107" x="10045700" y="4267200"/>
          <p14:tracePt t="16302" x="10045700" y="4273550"/>
          <p14:tracePt t="16763" x="10045700" y="4235450"/>
          <p14:tracePt t="16767" x="10045700" y="4184650"/>
          <p14:tracePt t="16774" x="10052050" y="4108450"/>
          <p14:tracePt t="16787" x="10090150" y="3956050"/>
          <p14:tracePt t="16804" x="10147300" y="3803650"/>
          <p14:tracePt t="16821" x="10217150" y="3663950"/>
          <p14:tracePt t="16839" x="10306050" y="3511550"/>
          <p14:tracePt t="16871" x="10407650" y="3416300"/>
          <p14:tracePt t="16904" x="10471150" y="3371850"/>
          <p14:tracePt t="16937" x="10528300" y="3346450"/>
          <p14:tracePt t="16954" x="10598150" y="3321050"/>
          <p14:tracePt t="16970" x="10661650" y="3295650"/>
          <p14:tracePt t="16987" x="10725150" y="3270250"/>
          <p14:tracePt t="17004" x="10845800" y="3219450"/>
          <p14:tracePt t="17020" x="10915650" y="3187700"/>
          <p14:tracePt t="17037" x="10966450" y="3162300"/>
          <p14:tracePt t="17054" x="11055350" y="3111500"/>
          <p14:tracePt t="17070" x="11131550" y="3079750"/>
          <p14:tracePt t="17088" x="11207750" y="3035300"/>
          <p14:tracePt t="17104" x="11271250" y="3003550"/>
          <p14:tracePt t="17120" x="11290300" y="3003550"/>
          <p14:tracePt t="17138" x="11296650" y="2997200"/>
          <p14:tracePt t="17156" x="11303000" y="2997200"/>
          <p14:tracePt t="17200" x="11309350" y="2997200"/>
          <p14:tracePt t="17265" x="11309350" y="3003550"/>
          <p14:tracePt t="17279" x="11309350" y="3009900"/>
          <p14:tracePt t="17299" x="11309350" y="3016250"/>
          <p14:tracePt t="17314" x="11309350" y="3028950"/>
          <p14:tracePt t="17320" x="11309350" y="3041650"/>
          <p14:tracePt t="17327" x="11309350" y="3054350"/>
          <p14:tracePt t="17337" x="11309350" y="3073400"/>
          <p14:tracePt t="17353" x="11303000" y="3117850"/>
          <p14:tracePt t="17370" x="11290300" y="3187700"/>
          <p14:tracePt t="17388" x="11290300" y="3219450"/>
          <p14:tracePt t="17403" x="11277600" y="3251200"/>
          <p14:tracePt t="17420" x="11271250" y="3270250"/>
          <p14:tracePt t="17437" x="11271250" y="3276600"/>
          <p14:tracePt t="17454" x="11271250" y="3282950"/>
          <p14:tracePt t="17471" x="11271250" y="3289300"/>
          <p14:tracePt t="17486" x="11264900" y="3289300"/>
          <p14:tracePt t="17525" x="11264900" y="3295650"/>
          <p14:tracePt t="17560" x="11258550" y="3295650"/>
          <p14:tracePt t="17689" x="11258550" y="3289300"/>
          <p14:tracePt t="17702" x="11258550" y="3282950"/>
          <p14:tracePt t="17724" x="11258550" y="3276600"/>
          <p14:tracePt t="17747" x="11258550" y="3270250"/>
          <p14:tracePt t="17751" x="11258550" y="3263900"/>
          <p14:tracePt t="17797" x="11258550" y="3257550"/>
          <p14:tracePt t="17834" x="11258550" y="3251200"/>
          <p14:tracePt t="17869" x="11258550" y="3244850"/>
          <p14:tracePt t="17890" x="11258550" y="3238500"/>
          <p14:tracePt t="17911" x="11258550" y="3232150"/>
          <p14:tracePt t="17917" x="11252200" y="3232150"/>
          <p14:tracePt t="17923" x="11245850" y="3232150"/>
          <p14:tracePt t="17948" x="11245850" y="3225800"/>
          <p14:tracePt t="17961" x="11239500" y="3225800"/>
          <p14:tracePt t="18004" x="11239500" y="3219450"/>
          <p14:tracePt t="18010" x="11233150" y="3213100"/>
          <p14:tracePt t="18019" x="11226800" y="3200400"/>
          <p14:tracePt t="18036" x="11214100" y="3187700"/>
          <p14:tracePt t="18053" x="11201400" y="3168650"/>
          <p14:tracePt t="18099" x="11201400" y="3162300"/>
          <p14:tracePt t="18538" x="11201400" y="3194050"/>
          <p14:tracePt t="18542" x="11201400" y="3251200"/>
          <p14:tracePt t="18552" x="11201400" y="3289300"/>
          <p14:tracePt t="18569" x="11201400" y="3384550"/>
          <p14:tracePt t="18586" x="11207750" y="3505200"/>
          <p14:tracePt t="18602" x="11207750" y="3581400"/>
          <p14:tracePt t="18619" x="11214100" y="3632200"/>
          <p14:tracePt t="18636" x="11220450" y="3683000"/>
          <p14:tracePt t="18669" x="11220450" y="3714750"/>
          <p14:tracePt t="18702" x="11220450" y="3733800"/>
          <p14:tracePt t="18754" x="11220450" y="3740150"/>
          <p14:tracePt t="18788" x="11220450" y="3746500"/>
          <p14:tracePt t="18802" x="11220450" y="3752850"/>
          <p14:tracePt t="18807" x="11220450" y="3759200"/>
          <p14:tracePt t="18832" x="11220450" y="3765550"/>
          <p14:tracePt t="18853" x="11220450" y="3771900"/>
          <p14:tracePt t="18874" x="11220450" y="3778250"/>
          <p14:tracePt t="18888" x="11220450" y="3784600"/>
          <p14:tracePt t="18933" x="11220450" y="3790950"/>
          <p14:tracePt t="19005" x="11220450" y="3797300"/>
          <p14:tracePt t="19286" x="11220450" y="3810000"/>
          <p14:tracePt t="19289" x="11214100" y="3810000"/>
          <p14:tracePt t="19301" x="11214100" y="3816350"/>
          <p14:tracePt t="19322" x="11214100" y="3822700"/>
          <p14:tracePt t="19363" x="11214100" y="3829050"/>
          <p14:tracePt t="19378" x="11207750" y="3835400"/>
          <p14:tracePt t="19392" x="11201400" y="3841750"/>
          <p14:tracePt t="19402" x="11195050" y="3848100"/>
          <p14:tracePt t="19435" x="11176000" y="3873500"/>
          <p14:tracePt t="19452" x="11150600" y="3879850"/>
          <p14:tracePt t="19470" x="11036300" y="3854450"/>
          <p14:tracePt t="19485" x="10947400" y="3790950"/>
          <p14:tracePt t="19502" x="10782300" y="3549650"/>
          <p14:tracePt t="19518" x="10636250" y="3181350"/>
          <p14:tracePt t="19535" x="10477500" y="2565400"/>
          <p14:tracePt t="19551" x="10426700" y="2247900"/>
          <p14:tracePt t="19568" x="10401300" y="2000250"/>
          <p14:tracePt t="19573" x="10394950" y="1898650"/>
          <p14:tracePt t="19584" x="10363200" y="1746250"/>
          <p14:tracePt t="19601" x="10331450" y="1593850"/>
          <p14:tracePt t="19619" x="10287000" y="1447800"/>
          <p14:tracePt t="19635" x="10242550" y="1270000"/>
          <p14:tracePt t="19652" x="10223500" y="1168400"/>
          <p14:tracePt t="19669" x="10223500" y="1085850"/>
          <p14:tracePt t="19684" x="10223500" y="1041400"/>
          <p14:tracePt t="19702" x="10223500" y="1028700"/>
          <p14:tracePt t="19718" x="10223500" y="1022350"/>
          <p14:tracePt t="19751" x="10223500" y="1016000"/>
          <p14:tracePt t="19812" x="10223500" y="1009650"/>
          <p14:tracePt t="19823" x="10223500" y="996950"/>
          <p14:tracePt t="19829" x="10223500" y="971550"/>
          <p14:tracePt t="19836" x="10223500" y="939800"/>
          <p14:tracePt t="19851" x="10217150" y="863600"/>
          <p14:tracePt t="19868" x="10210800" y="787400"/>
          <p14:tracePt t="19885" x="10191750" y="736600"/>
          <p14:tracePt t="19901" x="10185400" y="711200"/>
          <p14:tracePt t="19918" x="10185400" y="704850"/>
          <p14:tracePt t="19935" x="10179050" y="698500"/>
          <p14:tracePt t="19952" x="10172700" y="698500"/>
          <p14:tracePt t="19968" x="10134600" y="736600"/>
          <p14:tracePt t="19984" x="10013950" y="914400"/>
          <p14:tracePt t="20001" x="9734550" y="1377950"/>
          <p14:tracePt t="20018" x="9544050" y="1739900"/>
          <p14:tracePt t="20035" x="9321800" y="2165350"/>
          <p14:tracePt t="20052" x="8953500" y="2870200"/>
          <p14:tracePt t="20067" x="8680450" y="3416300"/>
          <p14:tracePt t="20084" x="8331200" y="4070350"/>
          <p14:tracePt t="20087" x="8096250" y="4438650"/>
          <p14:tracePt t="20101" x="7550150" y="5283200"/>
          <p14:tracePt t="20118" x="6927850" y="6229350"/>
          <p14:tracePt t="20134" x="6286500" y="6851650"/>
          <p14:tracePt t="20151" x="5867400" y="6851650"/>
          <p14:tracePt t="20168" x="5702300" y="6851650"/>
          <p14:tracePt t="20184" x="5600700" y="6851650"/>
          <p14:tracePt t="20201" x="5537200" y="6851650"/>
          <p14:tracePt t="20217" x="5511800" y="6851650"/>
          <p14:tracePt t="20522" x="5448300" y="6813550"/>
          <p14:tracePt t="20526" x="5359400" y="6750050"/>
          <p14:tracePt t="20534" x="5251450" y="6673850"/>
          <p14:tracePt t="20550" x="5073650" y="6521450"/>
          <p14:tracePt t="20567" x="4902200" y="6350000"/>
          <p14:tracePt t="20584" x="4718050" y="6165850"/>
          <p14:tracePt t="20617" x="4591050" y="6032500"/>
          <p14:tracePt t="20651" x="4438650" y="5899150"/>
          <p14:tracePt t="20685" x="4292600" y="5829300"/>
          <p14:tracePt t="20701" x="4229100" y="5816600"/>
          <p14:tracePt t="20718" x="4127500" y="5810250"/>
          <p14:tracePt t="20735" x="3879850" y="5861050"/>
          <p14:tracePt t="20750" x="3613150" y="5937250"/>
          <p14:tracePt t="20767" x="3327400" y="6045200"/>
          <p14:tracePt t="20784" x="3136900" y="6172200"/>
          <p14:tracePt t="20800" x="2971800" y="6261100"/>
          <p14:tracePt t="20817" x="2921000" y="6305550"/>
          <p14:tracePt t="20834" x="2889250" y="6324600"/>
          <p14:tracePt t="20850" x="2870200" y="6343650"/>
          <p14:tracePt t="20867" x="2863850" y="6350000"/>
          <p14:tracePt t="20883" x="2857500" y="6356350"/>
          <p14:tracePt t="20900" x="2851150" y="6369050"/>
          <p14:tracePt t="20933" x="2851150" y="6375400"/>
          <p14:tracePt t="20953" x="2851150" y="6381750"/>
          <p14:tracePt t="21019" x="2851150" y="6388100"/>
          <p14:tracePt t="21023" x="2851150" y="6394450"/>
          <p14:tracePt t="21033" x="2844800" y="6394450"/>
          <p14:tracePt t="21052" x="2736850" y="6508750"/>
          <p14:tracePt t="21067" x="2635250" y="6604000"/>
          <p14:tracePt t="21083" x="2559050" y="6680200"/>
          <p14:tracePt t="21102" x="2508250" y="6731000"/>
          <p14:tracePt t="21104" x="2489200" y="6743700"/>
          <p14:tracePt t="21116" x="2451100" y="6769100"/>
          <p14:tracePt t="21133" x="2400300" y="6800850"/>
          <p14:tracePt t="21150" x="2355850" y="6826250"/>
          <p14:tracePt t="21167" x="2298700" y="6851650"/>
          <p14:tracePt t="21184" x="2266950" y="6851650"/>
          <p14:tracePt t="21200" x="2247900" y="6851650"/>
          <p14:tracePt t="21217" x="2222500" y="6851650"/>
          <p14:tracePt t="21234" x="2216150" y="6845300"/>
          <p14:tracePt t="21543" x="2222500" y="6762750"/>
          <p14:tracePt t="21547" x="2266950" y="6610350"/>
          <p14:tracePt t="21554" x="2362200" y="6426200"/>
          <p14:tracePt t="21566" x="2489200" y="6229350"/>
          <p14:tracePt t="21583" x="2870200" y="5727700"/>
          <p14:tracePt t="21600" x="3105150" y="5416550"/>
          <p14:tracePt t="21616" x="3390900" y="5168900"/>
          <p14:tracePt t="21633" x="4121150" y="4699000"/>
          <p14:tracePt t="21667" x="5410200" y="4229100"/>
          <p14:tracePt t="21700" x="6705600" y="4025900"/>
          <p14:tracePt t="21734" x="7169150" y="3981450"/>
          <p14:tracePt t="21750" x="7505700" y="3956050"/>
          <p14:tracePt t="21766" x="7727950" y="3917950"/>
          <p14:tracePt t="21783" x="7905750" y="3892550"/>
          <p14:tracePt t="21800" x="8089900" y="3886200"/>
          <p14:tracePt t="21816" x="8204200" y="3879850"/>
          <p14:tracePt t="21833" x="8286750" y="3879850"/>
          <p14:tracePt t="21849" x="8343900" y="3879850"/>
          <p14:tracePt t="21866" x="8356600" y="3879850"/>
          <p14:tracePt t="21882" x="8369300" y="3879850"/>
          <p14:tracePt t="22147" x="8369300" y="3740150"/>
          <p14:tracePt t="22152" x="8350250" y="3575050"/>
          <p14:tracePt t="22166" x="8312150" y="3092450"/>
          <p14:tracePt t="22182" x="8242300" y="2692400"/>
          <p14:tracePt t="22199" x="8172450" y="2457450"/>
          <p14:tracePt t="22232" x="8026400" y="2152650"/>
          <p14:tracePt t="22267" x="7886700" y="2051050"/>
          <p14:tracePt t="22299" x="7778750" y="2032000"/>
          <p14:tracePt t="22317" x="7683500" y="2044700"/>
          <p14:tracePt t="22333" x="7600950" y="2070100"/>
          <p14:tracePt t="22349" x="7499350" y="2108200"/>
          <p14:tracePt t="22367" x="7353300" y="2178050"/>
          <p14:tracePt t="22382" x="7213600" y="2247900"/>
          <p14:tracePt t="22399" x="7092950" y="2298700"/>
          <p14:tracePt t="22416" x="6965950" y="2343150"/>
          <p14:tracePt t="22432" x="6845300" y="2374900"/>
          <p14:tracePt t="22449" x="6819900" y="2374900"/>
          <p14:tracePt t="22465" x="6807200" y="2374900"/>
          <p14:tracePt t="22482" x="6800850" y="2374900"/>
          <p14:tracePt t="22534" x="6800850" y="2368550"/>
          <p14:tracePt t="22540" x="6807200" y="2362200"/>
          <p14:tracePt t="22548" x="6845300" y="2349500"/>
          <p14:tracePt t="22565" x="6965950" y="2336800"/>
          <p14:tracePt t="22582" x="7175500" y="2336800"/>
          <p14:tracePt t="22599" x="7334250" y="2349500"/>
          <p14:tracePt t="22615" x="7467600" y="2355850"/>
          <p14:tracePt t="22632" x="7670800" y="2374900"/>
          <p14:tracePt t="22648" x="7810500" y="2387600"/>
          <p14:tracePt t="22665" x="7950200" y="2387600"/>
          <p14:tracePt t="22682" x="8077200" y="2387600"/>
          <p14:tracePt t="22699" x="8255000" y="2387600"/>
          <p14:tracePt t="22715" x="8350250" y="2374900"/>
          <p14:tracePt t="22732" x="8439150" y="2368550"/>
          <p14:tracePt t="22749" x="8591550" y="2362200"/>
          <p14:tracePt t="22765" x="8699500" y="2355850"/>
          <p14:tracePt t="22782" x="8807450" y="2349500"/>
          <p14:tracePt t="22798" x="8928100" y="2343150"/>
          <p14:tracePt t="22815" x="8985250" y="2336800"/>
          <p14:tracePt t="22832" x="9036050" y="2336800"/>
          <p14:tracePt t="22849" x="9124950" y="2336800"/>
          <p14:tracePt t="22865" x="9175750" y="2343150"/>
          <p14:tracePt t="22882" x="9239250" y="2349500"/>
          <p14:tracePt t="22898" x="9347200" y="2381250"/>
          <p14:tracePt t="22915" x="9417050" y="2406650"/>
          <p14:tracePt t="22932" x="9480550" y="2438400"/>
          <p14:tracePt t="22949" x="9563100" y="2495550"/>
          <p14:tracePt t="22965" x="9613900" y="2546350"/>
          <p14:tracePt t="22982" x="9677400" y="2597150"/>
          <p14:tracePt t="22999" x="9766300" y="2654300"/>
          <p14:tracePt t="23015" x="9804400" y="2686050"/>
          <p14:tracePt t="23032" x="9817100" y="2692400"/>
          <p14:tracePt t="23048" x="9823450" y="2698750"/>
          <p14:tracePt t="23065" x="9836150" y="2705100"/>
          <p14:tracePt t="23082" x="9842500" y="2711450"/>
          <p14:tracePt t="23442" x="9867900" y="2717800"/>
          <p14:tracePt t="23445" x="9918700" y="2724150"/>
          <p14:tracePt t="23452" x="9950450" y="2736850"/>
          <p14:tracePt t="23464" x="9994900" y="2749550"/>
          <p14:tracePt t="23481" x="10096500" y="2781300"/>
          <p14:tracePt t="23498" x="10134600" y="2806700"/>
          <p14:tracePt t="23514" x="10153650" y="2819400"/>
          <p14:tracePt t="23548" x="10172700" y="2825750"/>
          <p14:tracePt t="23616" x="10179050" y="2825750"/>
          <p14:tracePt t="24541" x="10185400" y="2825750"/>
          <p14:tracePt t="24614" x="10191750" y="2825750"/>
          <p14:tracePt t="24641" x="10198100" y="2825750"/>
          <p14:tracePt t="24714" x="10204450" y="2825750"/>
          <p14:tracePt t="24958" x="10191750" y="2825750"/>
          <p14:tracePt t="24962" x="10147300" y="2825750"/>
          <p14:tracePt t="24969" x="10058400" y="2838450"/>
          <p14:tracePt t="24979" x="9899650" y="2876550"/>
          <p14:tracePt t="24996" x="9340850" y="2984500"/>
          <p14:tracePt t="25013" x="8077200" y="3263900"/>
          <p14:tracePt t="25030" x="6991350" y="3575050"/>
          <p14:tracePt t="25063" x="4876800" y="4495800"/>
          <p14:tracePt t="25096" x="4413250" y="4832350"/>
          <p14:tracePt t="25130" x="4216400" y="4972050"/>
          <p14:tracePt t="25433" x="4133850" y="4972050"/>
          <p14:tracePt t="25438" x="4044950" y="4965700"/>
          <p14:tracePt t="25446" x="3930650" y="4959350"/>
          <p14:tracePt t="25463" x="3689350" y="4946650"/>
          <p14:tracePt t="25479" x="3276600" y="4883150"/>
          <p14:tracePt t="25497" x="3060700" y="4832350"/>
          <p14:tracePt t="25513" x="2844800" y="4781550"/>
          <p14:tracePt t="25546" x="2101850" y="4470400"/>
          <p14:tracePt t="25581" x="1365250" y="4038600"/>
          <p14:tracePt t="25613" x="1079500" y="3632200"/>
          <p14:tracePt t="25629" x="1060450" y="3441700"/>
          <p14:tracePt t="25646" x="1117600" y="3187700"/>
          <p14:tracePt t="25662" x="1130300" y="3149600"/>
          <p14:tracePt t="25928" x="1079500" y="3054350"/>
          <p14:tracePt t="25933" x="1003300" y="2908300"/>
          <p14:tracePt t="25945" x="946150" y="2762250"/>
          <p14:tracePt t="25963" x="787400" y="2241550"/>
          <p14:tracePt t="25979" x="742950" y="2012950"/>
          <p14:tracePt t="25996" x="717550" y="1790700"/>
          <p14:tracePt t="26012" x="692150" y="1555750"/>
          <p14:tracePt t="26029" x="660400" y="1416050"/>
          <p14:tracePt t="26045" x="628650" y="1295400"/>
          <p14:tracePt t="26062" x="584200" y="1117600"/>
          <p14:tracePt t="26079" x="565150" y="1022350"/>
          <p14:tracePt t="26095" x="546100" y="946150"/>
          <p14:tracePt t="26113" x="539750" y="882650"/>
          <p14:tracePt t="26129" x="539750" y="863600"/>
          <p14:tracePt t="26145" x="539750" y="844550"/>
          <p14:tracePt t="26163" x="539750" y="819150"/>
          <p14:tracePt t="26179" x="539750" y="806450"/>
          <p14:tracePt t="26195" x="539750" y="793750"/>
          <p14:tracePt t="26213" x="546100" y="781050"/>
          <p14:tracePt t="26228" x="546100" y="755650"/>
          <p14:tracePt t="26245" x="539750" y="711200"/>
          <p14:tracePt t="26262" x="508000" y="660400"/>
          <p14:tracePt t="26279" x="463550" y="590550"/>
          <p14:tracePt t="26296" x="431800" y="558800"/>
          <p14:tracePt t="26312" x="400050" y="520700"/>
          <p14:tracePt t="26328" x="355600" y="476250"/>
          <p14:tracePt t="26346" x="330200" y="457200"/>
          <p14:tracePt t="26362" x="304800" y="438150"/>
          <p14:tracePt t="26378" x="273050" y="412750"/>
          <p14:tracePt t="26395" x="266700" y="400050"/>
          <p14:tracePt t="26412" x="260350" y="393700"/>
          <p14:tracePt t="26429" x="215900" y="387350"/>
          <p14:tracePt t="26445" x="152400" y="393700"/>
          <p14:tracePt t="26462" x="107950" y="400050"/>
          <p14:tracePt t="26478" x="95250" y="412750"/>
          <p14:tracePt t="26495" x="76200" y="412750"/>
          <p14:tracePt t="26511" x="69850" y="419100"/>
          <p14:tracePt t="26530" x="63500" y="419100"/>
          <p14:tracePt t="26545" x="57150" y="419100"/>
          <p14:tracePt t="26562" x="50800" y="419100"/>
          <p14:tracePt t="26579" x="44450" y="419100"/>
          <p14:tracePt t="26856" x="44450" y="393700"/>
          <p14:tracePt t="26860" x="44450" y="361950"/>
          <p14:tracePt t="26867" x="50800" y="349250"/>
          <p14:tracePt t="26878" x="50800" y="330200"/>
          <p14:tracePt t="26911" x="50800" y="317500"/>
          <p14:tracePt t="26945" x="50800" y="311150"/>
          <p14:tracePt t="26999" x="50800" y="304800"/>
          <p14:tracePt t="27042" x="57150" y="304800"/>
          <p14:tracePt t="27071" x="57150" y="298450"/>
          <p14:tracePt t="27129" x="57150" y="292100"/>
          <p14:tracePt t="27133" x="63500" y="292100"/>
          <p14:tracePt t="27148" x="63500" y="285750"/>
        </p14:tracePtLst>
      </p14:laserTraceLst>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A91187-23CB-E8D1-3A6D-ABEF98159D6F}"/>
              </a:ext>
            </a:extLst>
          </p:cNvPr>
          <p:cNvSpPr/>
          <p:nvPr/>
        </p:nvSpPr>
        <p:spPr>
          <a:xfrm>
            <a:off x="6286500" y="6132538"/>
            <a:ext cx="2298700" cy="33489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A graph with lines and numbers&#10;&#10;Description automatically generated">
            <a:extLst>
              <a:ext uri="{FF2B5EF4-FFF2-40B4-BE49-F238E27FC236}">
                <a16:creationId xmlns:a16="http://schemas.microsoft.com/office/drawing/2014/main" id="{040C006A-72F0-24AA-ABFD-3738EF0FFB7A}"/>
              </a:ext>
            </a:extLst>
          </p:cNvPr>
          <p:cNvPicPr>
            <a:picLocks noChangeAspect="1"/>
          </p:cNvPicPr>
          <p:nvPr/>
        </p:nvPicPr>
        <p:blipFill>
          <a:blip r:embed="rId4"/>
          <a:srcRect t="6202" r="4780" b="-173"/>
          <a:stretch/>
        </p:blipFill>
        <p:spPr>
          <a:xfrm>
            <a:off x="4741042" y="464"/>
            <a:ext cx="7448168" cy="5383978"/>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graphicFrame>
        <p:nvGraphicFramePr>
          <p:cNvPr id="3" name="Table 2">
            <a:extLst>
              <a:ext uri="{FF2B5EF4-FFF2-40B4-BE49-F238E27FC236}">
                <a16:creationId xmlns:a16="http://schemas.microsoft.com/office/drawing/2014/main" id="{34C90949-A602-3894-3288-01F9B9D2DE64}"/>
              </a:ext>
            </a:extLst>
          </p:cNvPr>
          <p:cNvGraphicFramePr>
            <a:graphicFrameLocks noGrp="1"/>
          </p:cNvGraphicFramePr>
          <p:nvPr>
            <p:extLst>
              <p:ext uri="{D42A27DB-BD31-4B8C-83A1-F6EECF244321}">
                <p14:modId xmlns:p14="http://schemas.microsoft.com/office/powerpoint/2010/main" val="3200059318"/>
              </p:ext>
            </p:extLst>
          </p:nvPr>
        </p:nvGraphicFramePr>
        <p:xfrm>
          <a:off x="182880" y="5093296"/>
          <a:ext cx="4848264" cy="1483360"/>
        </p:xfrm>
        <a:graphic>
          <a:graphicData uri="http://schemas.openxmlformats.org/drawingml/2006/table">
            <a:tbl>
              <a:tblPr firstRow="1" bandRow="1">
                <a:tableStyleId>{1FECB4D8-DB02-4DC6-A0A2-4F2EBAE1DC90}</a:tableStyleId>
              </a:tblPr>
              <a:tblGrid>
                <a:gridCol w="1367424">
                  <a:extLst>
                    <a:ext uri="{9D8B030D-6E8A-4147-A177-3AD203B41FA5}">
                      <a16:colId xmlns:a16="http://schemas.microsoft.com/office/drawing/2014/main" val="4240686334"/>
                    </a:ext>
                  </a:extLst>
                </a:gridCol>
                <a:gridCol w="991642">
                  <a:extLst>
                    <a:ext uri="{9D8B030D-6E8A-4147-A177-3AD203B41FA5}">
                      <a16:colId xmlns:a16="http://schemas.microsoft.com/office/drawing/2014/main" val="3641896418"/>
                    </a:ext>
                  </a:extLst>
                </a:gridCol>
                <a:gridCol w="1420454">
                  <a:extLst>
                    <a:ext uri="{9D8B030D-6E8A-4147-A177-3AD203B41FA5}">
                      <a16:colId xmlns:a16="http://schemas.microsoft.com/office/drawing/2014/main" val="2513854770"/>
                    </a:ext>
                  </a:extLst>
                </a:gridCol>
                <a:gridCol w="1068744">
                  <a:extLst>
                    <a:ext uri="{9D8B030D-6E8A-4147-A177-3AD203B41FA5}">
                      <a16:colId xmlns:a16="http://schemas.microsoft.com/office/drawing/2014/main" val="3418167852"/>
                    </a:ext>
                  </a:extLst>
                </a:gridCol>
              </a:tblGrid>
              <a:tr h="370840">
                <a:tc>
                  <a:txBody>
                    <a:bodyPr/>
                    <a:lstStyle/>
                    <a:p>
                      <a:endParaRPr lang="en-US"/>
                    </a:p>
                  </a:txBody>
                  <a:tcPr/>
                </a:tc>
                <a:tc>
                  <a:txBody>
                    <a:bodyPr/>
                    <a:lstStyle/>
                    <a:p>
                      <a:r>
                        <a:rPr lang="en-US" dirty="0"/>
                        <a:t>Score</a:t>
                      </a:r>
                    </a:p>
                  </a:txBody>
                  <a:tcPr/>
                </a:tc>
                <a:tc>
                  <a:txBody>
                    <a:bodyPr/>
                    <a:lstStyle/>
                    <a:p>
                      <a:r>
                        <a:rPr lang="en-US" dirty="0"/>
                        <a:t>Method</a:t>
                      </a:r>
                    </a:p>
                  </a:txBody>
                  <a:tcPr/>
                </a:tc>
                <a:tc>
                  <a:txBody>
                    <a:bodyPr/>
                    <a:lstStyle/>
                    <a:p>
                      <a:r>
                        <a:rPr lang="en-US" dirty="0"/>
                        <a:t>Clusters</a:t>
                      </a:r>
                    </a:p>
                  </a:txBody>
                  <a:tcPr/>
                </a:tc>
                <a:extLst>
                  <a:ext uri="{0D108BD9-81ED-4DB2-BD59-A6C34878D82A}">
                    <a16:rowId xmlns:a16="http://schemas.microsoft.com/office/drawing/2014/main" val="3865680095"/>
                  </a:ext>
                </a:extLst>
              </a:tr>
              <a:tr h="370840">
                <a:tc>
                  <a:txBody>
                    <a:bodyPr/>
                    <a:lstStyle/>
                    <a:p>
                      <a:r>
                        <a:rPr lang="en-US" dirty="0"/>
                        <a:t>Connectivity</a:t>
                      </a:r>
                    </a:p>
                  </a:txBody>
                  <a:tcPr/>
                </a:tc>
                <a:tc>
                  <a:txBody>
                    <a:bodyPr/>
                    <a:lstStyle/>
                    <a:p>
                      <a:pPr lvl="0" algn="ctr">
                        <a:buNone/>
                      </a:pPr>
                      <a:r>
                        <a:rPr lang="en-US"/>
                        <a:t>3.7179</a:t>
                      </a:r>
                    </a:p>
                  </a:txBody>
                  <a:tcPr/>
                </a:tc>
                <a:tc>
                  <a:txBody>
                    <a:bodyPr/>
                    <a:lstStyle/>
                    <a:p>
                      <a:pPr algn="ctr"/>
                      <a:r>
                        <a:rPr lang="en-US"/>
                        <a:t>hierarchical</a:t>
                      </a:r>
                    </a:p>
                  </a:txBody>
                  <a:tcPr/>
                </a:tc>
                <a:tc>
                  <a:txBody>
                    <a:bodyPr/>
                    <a:lstStyle/>
                    <a:p>
                      <a:pPr algn="ctr"/>
                      <a:r>
                        <a:rPr lang="en-US"/>
                        <a:t>2</a:t>
                      </a:r>
                    </a:p>
                  </a:txBody>
                  <a:tcPr/>
                </a:tc>
                <a:extLst>
                  <a:ext uri="{0D108BD9-81ED-4DB2-BD59-A6C34878D82A}">
                    <a16:rowId xmlns:a16="http://schemas.microsoft.com/office/drawing/2014/main" val="948349428"/>
                  </a:ext>
                </a:extLst>
              </a:tr>
              <a:tr h="370840">
                <a:tc>
                  <a:txBody>
                    <a:bodyPr/>
                    <a:lstStyle/>
                    <a:p>
                      <a:r>
                        <a:rPr lang="en-US"/>
                        <a:t>Dunn</a:t>
                      </a:r>
                    </a:p>
                  </a:txBody>
                  <a:tcPr/>
                </a:tc>
                <a:tc>
                  <a:txBody>
                    <a:bodyPr/>
                    <a:lstStyle/>
                    <a:p>
                      <a:pPr lvl="0" algn="ctr">
                        <a:buNone/>
                      </a:pPr>
                      <a:r>
                        <a:rPr lang="en-US"/>
                        <a:t>0.5860</a:t>
                      </a:r>
                    </a:p>
                  </a:txBody>
                  <a:tcPr/>
                </a:tc>
                <a:tc>
                  <a:txBody>
                    <a:bodyPr/>
                    <a:lstStyle/>
                    <a:p>
                      <a:pPr lvl="0" algn="ctr">
                        <a:buNone/>
                      </a:pPr>
                      <a:r>
                        <a:rPr lang="en-US" sz="1800" u="none" strike="noStrike" noProof="0">
                          <a:solidFill>
                            <a:srgbClr val="000000"/>
                          </a:solidFill>
                        </a:rPr>
                        <a:t>hierarchical</a:t>
                      </a:r>
                      <a:endParaRPr lang="en-US"/>
                    </a:p>
                  </a:txBody>
                  <a:tcPr/>
                </a:tc>
                <a:tc>
                  <a:txBody>
                    <a:bodyPr/>
                    <a:lstStyle/>
                    <a:p>
                      <a:pPr algn="ctr"/>
                      <a:r>
                        <a:rPr lang="en-US"/>
                        <a:t>5</a:t>
                      </a:r>
                    </a:p>
                  </a:txBody>
                  <a:tcPr/>
                </a:tc>
                <a:extLst>
                  <a:ext uri="{0D108BD9-81ED-4DB2-BD59-A6C34878D82A}">
                    <a16:rowId xmlns:a16="http://schemas.microsoft.com/office/drawing/2014/main" val="3825970766"/>
                  </a:ext>
                </a:extLst>
              </a:tr>
              <a:tr h="370840">
                <a:tc>
                  <a:txBody>
                    <a:bodyPr/>
                    <a:lstStyle/>
                    <a:p>
                      <a:r>
                        <a:rPr lang="en-US"/>
                        <a:t>Silhouette</a:t>
                      </a:r>
                    </a:p>
                  </a:txBody>
                  <a:tcPr/>
                </a:tc>
                <a:tc>
                  <a:txBody>
                    <a:bodyPr/>
                    <a:lstStyle/>
                    <a:p>
                      <a:pPr lvl="0" algn="ctr">
                        <a:buNone/>
                      </a:pPr>
                      <a:r>
                        <a:rPr lang="en-US"/>
                        <a:t>0.5071</a:t>
                      </a:r>
                    </a:p>
                  </a:txBody>
                  <a:tcPr/>
                </a:tc>
                <a:tc>
                  <a:txBody>
                    <a:bodyPr/>
                    <a:lstStyle/>
                    <a:p>
                      <a:pPr algn="ctr"/>
                      <a:r>
                        <a:rPr lang="en-US"/>
                        <a:t>hierarchical</a:t>
                      </a:r>
                    </a:p>
                  </a:txBody>
                  <a:tcPr/>
                </a:tc>
                <a:tc>
                  <a:txBody>
                    <a:bodyPr/>
                    <a:lstStyle/>
                    <a:p>
                      <a:pPr algn="ctr"/>
                      <a:r>
                        <a:rPr lang="en-US" dirty="0"/>
                        <a:t>2</a:t>
                      </a:r>
                    </a:p>
                  </a:txBody>
                  <a:tcPr/>
                </a:tc>
                <a:extLst>
                  <a:ext uri="{0D108BD9-81ED-4DB2-BD59-A6C34878D82A}">
                    <a16:rowId xmlns:a16="http://schemas.microsoft.com/office/drawing/2014/main" val="3705909480"/>
                  </a:ext>
                </a:extLst>
              </a:tr>
            </a:tbl>
          </a:graphicData>
        </a:graphic>
      </p:graphicFrame>
      <p:sp>
        <p:nvSpPr>
          <p:cNvPr id="6" name="TextBox 5">
            <a:extLst>
              <a:ext uri="{FF2B5EF4-FFF2-40B4-BE49-F238E27FC236}">
                <a16:creationId xmlns:a16="http://schemas.microsoft.com/office/drawing/2014/main" id="{37064C90-8A78-2BC3-6FAA-124DC3B1661E}"/>
              </a:ext>
            </a:extLst>
          </p:cNvPr>
          <p:cNvSpPr txBox="1"/>
          <p:nvPr/>
        </p:nvSpPr>
        <p:spPr>
          <a:xfrm>
            <a:off x="182880" y="4008064"/>
            <a:ext cx="417961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1">
                    <a:lumMod val="49000"/>
                  </a:schemeClr>
                </a:solidFill>
                <a:latin typeface="+mj-lt"/>
              </a:rPr>
              <a:t>Optimal Scores for Average Linkage Method:</a:t>
            </a:r>
          </a:p>
        </p:txBody>
      </p:sp>
      <p:sp>
        <p:nvSpPr>
          <p:cNvPr id="7" name="Title 1">
            <a:extLst>
              <a:ext uri="{FF2B5EF4-FFF2-40B4-BE49-F238E27FC236}">
                <a16:creationId xmlns:a16="http://schemas.microsoft.com/office/drawing/2014/main" id="{2E5EB18B-A86D-44A0-6875-DABEFDE076FA}"/>
              </a:ext>
            </a:extLst>
          </p:cNvPr>
          <p:cNvSpPr>
            <a:spLocks noGrp="1"/>
          </p:cNvSpPr>
          <p:nvPr/>
        </p:nvSpPr>
        <p:spPr>
          <a:xfrm>
            <a:off x="309575" y="604964"/>
            <a:ext cx="2730938" cy="773291"/>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Internal</a:t>
            </a:r>
            <a:br>
              <a:rPr lang="en-CA" dirty="0"/>
            </a:br>
            <a:r>
              <a:rPr lang="en-CA" dirty="0"/>
              <a:t>Validation</a:t>
            </a:r>
            <a:endParaRPr lang="en-US" dirty="0"/>
          </a:p>
        </p:txBody>
      </p:sp>
      <p:sp>
        <p:nvSpPr>
          <p:cNvPr id="8" name="Rectangle 7">
            <a:extLst>
              <a:ext uri="{FF2B5EF4-FFF2-40B4-BE49-F238E27FC236}">
                <a16:creationId xmlns:a16="http://schemas.microsoft.com/office/drawing/2014/main" id="{77880B20-7B47-7701-9A19-6D253C1C3738}"/>
              </a:ext>
            </a:extLst>
          </p:cNvPr>
          <p:cNvSpPr/>
          <p:nvPr/>
        </p:nvSpPr>
        <p:spPr>
          <a:xfrm>
            <a:off x="309575" y="145623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00032921"/>
      </p:ext>
    </p:extLst>
  </p:cSld>
  <p:clrMapOvr>
    <a:masterClrMapping/>
  </p:clrMapOvr>
  <mc:AlternateContent xmlns:mc="http://schemas.openxmlformats.org/markup-compatibility/2006" xmlns:p14="http://schemas.microsoft.com/office/powerpoint/2010/main">
    <mc:Choice Requires="p14">
      <p:transition spd="slow" p14:dur="2000" advTm="58412"/>
    </mc:Choice>
    <mc:Fallback xmlns="">
      <p:transition spd="slow" advTm="58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9132" x="774700" y="5562600"/>
          <p14:tracePt t="9399" x="844550" y="5429250"/>
          <p14:tracePt t="9402" x="933450" y="5270500"/>
          <p14:tracePt t="9409" x="1085850" y="5022850"/>
          <p14:tracePt t="9426" x="1377950" y="4584700"/>
          <p14:tracePt t="9443" x="1733550" y="4070350"/>
          <p14:tracePt t="9460" x="2286000" y="3365500"/>
          <p14:tracePt t="9476" x="2584450" y="2997200"/>
          <p14:tracePt t="9493" x="2863850" y="2724150"/>
          <p14:tracePt t="9526" x="3429000" y="2260600"/>
          <p14:tracePt t="9559" x="3930650" y="1955800"/>
          <p14:tracePt t="9593" x="4292600" y="1739900"/>
          <p14:tracePt t="9609" x="4368800" y="1695450"/>
          <p14:tracePt t="9627" x="4508500" y="1600200"/>
          <p14:tracePt t="9642" x="4679950" y="1498600"/>
          <p14:tracePt t="9659" x="4870450" y="1390650"/>
          <p14:tracePt t="9676" x="5168900" y="1282700"/>
          <p14:tracePt t="9692" x="5308600" y="1244600"/>
          <p14:tracePt t="9709" x="5448300" y="1200150"/>
          <p14:tracePt t="9713" x="5505450" y="1174750"/>
          <p14:tracePt t="9725" x="5715000" y="1085850"/>
          <p14:tracePt t="9742" x="5899150" y="996950"/>
          <p14:tracePt t="9759" x="6045200" y="965200"/>
          <p14:tracePt t="9776" x="6203950" y="965200"/>
          <p14:tracePt t="9792" x="6280150" y="965200"/>
          <p14:tracePt t="9810" x="6311900" y="965200"/>
          <p14:tracePt t="9827" x="6324600" y="965200"/>
          <p14:tracePt t="9842" x="6337300" y="965200"/>
          <p14:tracePt t="10075" x="6305550" y="958850"/>
          <p14:tracePt t="10079" x="6261100" y="952500"/>
          <p14:tracePt t="10092" x="6178550" y="946150"/>
          <p14:tracePt t="10108" x="6115050" y="946150"/>
          <p14:tracePt t="10126" x="6070600" y="946150"/>
          <p14:tracePt t="10142" x="6026150" y="939800"/>
          <p14:tracePt t="10159" x="5930900" y="933450"/>
          <p14:tracePt t="10175" x="5848350" y="920750"/>
          <p14:tracePt t="10192" x="5772150" y="908050"/>
          <p14:tracePt t="10209" x="5727700" y="901700"/>
          <p14:tracePt t="10225" x="5708650" y="901700"/>
          <p14:tracePt t="10230" x="5702300" y="901700"/>
          <p14:tracePt t="10244" x="5695950" y="901700"/>
          <p14:tracePt t="10260" x="5695950" y="895350"/>
          <p14:tracePt t="10275" x="5689600" y="895350"/>
          <p14:tracePt t="10292" x="5676900" y="869950"/>
          <p14:tracePt t="10308" x="5664200" y="800100"/>
          <p14:tracePt t="10325" x="5657850" y="736600"/>
          <p14:tracePt t="10341" x="5657850" y="711200"/>
          <p14:tracePt t="10359" x="5657850" y="685800"/>
          <p14:tracePt t="10392" x="5657850" y="679450"/>
          <p14:tracePt t="10411" x="5657850" y="673100"/>
          <p14:tracePt t="10425" x="5657850" y="641350"/>
          <p14:tracePt t="10442" x="5683250" y="622300"/>
          <p14:tracePt t="10461" x="5702300" y="596900"/>
          <p14:tracePt t="10475" x="5746750" y="558800"/>
          <p14:tracePt t="10492" x="5822950" y="533400"/>
          <p14:tracePt t="10508" x="5892800" y="508000"/>
          <p14:tracePt t="10525" x="5994400" y="508000"/>
          <p14:tracePt t="10542" x="6064250" y="508000"/>
          <p14:tracePt t="10558" x="6140450" y="520700"/>
          <p14:tracePt t="10575" x="6203950" y="565150"/>
          <p14:tracePt t="10592" x="6242050" y="596900"/>
          <p14:tracePt t="10608" x="6273800" y="615950"/>
          <p14:tracePt t="10625" x="6311900" y="673100"/>
          <p14:tracePt t="10641" x="6337300" y="730250"/>
          <p14:tracePt t="10659" x="6350000" y="787400"/>
          <p14:tracePt t="10675" x="6350000" y="876300"/>
          <p14:tracePt t="10691" x="6337300" y="927100"/>
          <p14:tracePt t="10708" x="6324600" y="965200"/>
          <p14:tracePt t="10724" x="6305550" y="1009650"/>
          <p14:tracePt t="10741" x="6299200" y="1022350"/>
          <p14:tracePt t="10759" x="6292850" y="1041400"/>
          <p14:tracePt t="10776" x="6273800" y="1066800"/>
          <p14:tracePt t="10791" x="6261100" y="1085850"/>
          <p14:tracePt t="10808" x="6242050" y="1111250"/>
          <p14:tracePt t="10824" x="6203950" y="1162050"/>
          <p14:tracePt t="10841" x="6140450" y="1219200"/>
          <p14:tracePt t="10858" x="6115050" y="1250950"/>
          <p14:tracePt t="10875" x="6102350" y="1263650"/>
          <p14:tracePt t="10891" x="6089650" y="1270000"/>
          <p14:tracePt t="10908" x="6057900" y="1282700"/>
          <p14:tracePt t="10925" x="6000750" y="1295400"/>
          <p14:tracePt t="10941" x="5892800" y="1295400"/>
          <p14:tracePt t="10958" x="5829300" y="1295400"/>
          <p14:tracePt t="10974" x="5784850" y="1295400"/>
          <p14:tracePt t="10992" x="5746750" y="1282700"/>
          <p14:tracePt t="11008" x="5727700" y="1282700"/>
          <p14:tracePt t="11025" x="5721350" y="1276350"/>
          <p14:tracePt t="11041" x="5689600" y="1257300"/>
          <p14:tracePt t="11058" x="5670550" y="1238250"/>
          <p14:tracePt t="11075" x="5645150" y="1219200"/>
          <p14:tracePt t="11092" x="5607050" y="1174750"/>
          <p14:tracePt t="11108" x="5594350" y="1136650"/>
          <p14:tracePt t="11124" x="5588000" y="1104900"/>
          <p14:tracePt t="11141" x="5588000" y="1066800"/>
          <p14:tracePt t="11158" x="5594350" y="984250"/>
          <p14:tracePt t="11174" x="5619750" y="914400"/>
          <p14:tracePt t="11193" x="5645150" y="831850"/>
          <p14:tracePt t="11208" x="5664200" y="749300"/>
          <p14:tracePt t="11224" x="5676900" y="717550"/>
          <p14:tracePt t="11229" x="5676900" y="711200"/>
          <p14:tracePt t="11241" x="5683250" y="704850"/>
          <p14:tracePt t="11257" x="5683250" y="692150"/>
          <p14:tracePt t="11282" x="5683250" y="685800"/>
          <p14:tracePt t="11295" x="5689600" y="673100"/>
          <p14:tracePt t="11307" x="5721350" y="647700"/>
          <p14:tracePt t="11324" x="5759450" y="615950"/>
          <p14:tracePt t="11341" x="5778500" y="596900"/>
          <p14:tracePt t="11359" x="5810250" y="571500"/>
          <p14:tracePt t="11374" x="5835650" y="565150"/>
          <p14:tracePt t="11392" x="5861050" y="546100"/>
          <p14:tracePt t="11409" x="5930900" y="539750"/>
          <p14:tracePt t="11424" x="5969000" y="539750"/>
          <p14:tracePt t="11441" x="6007100" y="539750"/>
          <p14:tracePt t="11457" x="6038850" y="552450"/>
          <p14:tracePt t="11474" x="6076950" y="571500"/>
          <p14:tracePt t="11491" x="6089650" y="584200"/>
          <p14:tracePt t="11507" x="6108700" y="590550"/>
          <p14:tracePt t="11524" x="6121400" y="603250"/>
          <p14:tracePt t="11541" x="6121400" y="609600"/>
          <p14:tracePt t="11557" x="6127750" y="615950"/>
          <p14:tracePt t="11574" x="6134100" y="641350"/>
          <p14:tracePt t="11591" x="6146800" y="679450"/>
          <p14:tracePt t="11607" x="6153150" y="736600"/>
          <p14:tracePt t="11624" x="6153150" y="825500"/>
          <p14:tracePt t="11641" x="6153150" y="882650"/>
          <p14:tracePt t="11657" x="6159500" y="920750"/>
          <p14:tracePt t="11674" x="6159500" y="977900"/>
          <p14:tracePt t="11691" x="6159500" y="1009650"/>
          <p14:tracePt t="11707" x="6159500" y="1028700"/>
          <p14:tracePt t="11725" x="6153150" y="1054100"/>
          <p14:tracePt t="11740" x="6146800" y="1073150"/>
          <p14:tracePt t="11757" x="6140450" y="1098550"/>
          <p14:tracePt t="11774" x="6121400" y="1130300"/>
          <p14:tracePt t="11790" x="6102350" y="1174750"/>
          <p14:tracePt t="11807" x="6089650" y="1212850"/>
          <p14:tracePt t="11824" x="6076950" y="1231900"/>
          <p14:tracePt t="11840" x="6064250" y="1250950"/>
          <p14:tracePt t="11858" x="6057900" y="1257300"/>
          <p14:tracePt t="11874" x="6051550" y="1263650"/>
          <p14:tracePt t="11891" x="6045200" y="1276350"/>
          <p14:tracePt t="11907" x="6038850" y="1276350"/>
          <p14:tracePt t="11923" x="6019800" y="1282700"/>
          <p14:tracePt t="11940" x="5905500" y="1295400"/>
          <p14:tracePt t="11958" x="5829300" y="1308100"/>
          <p14:tracePt t="11974" x="5765800" y="1308100"/>
          <p14:tracePt t="11992" x="5727700" y="1308100"/>
          <p14:tracePt t="12007" x="5715000" y="1308100"/>
          <p14:tracePt t="12024" x="5708650" y="1308100"/>
          <p14:tracePt t="12041" x="5702300" y="1308100"/>
          <p14:tracePt t="12057" x="5695950" y="1308100"/>
          <p14:tracePt t="12073" x="5683250" y="1308100"/>
          <p14:tracePt t="12092" x="5626100" y="1257300"/>
          <p14:tracePt t="12107" x="5581650" y="1200150"/>
          <p14:tracePt t="12123" x="5543550" y="1149350"/>
          <p14:tracePt t="12140" x="5530850" y="1098550"/>
          <p14:tracePt t="12156" x="5524500" y="984250"/>
          <p14:tracePt t="12173" x="5524500" y="914400"/>
          <p14:tracePt t="12191" x="5524500" y="889000"/>
          <p14:tracePt t="12207" x="5537200" y="850900"/>
          <p14:tracePt t="12223" x="5543550" y="831850"/>
          <p14:tracePt t="12241" x="5556250" y="806450"/>
          <p14:tracePt t="12257" x="5562600" y="762000"/>
          <p14:tracePt t="12273" x="5588000" y="723900"/>
          <p14:tracePt t="12290" x="5607050" y="685800"/>
          <p14:tracePt t="12306" x="5645150" y="635000"/>
          <p14:tracePt t="12324" x="5657850" y="622300"/>
          <p14:tracePt t="12340" x="5664200" y="609600"/>
          <p14:tracePt t="12358" x="5664200" y="603250"/>
          <p14:tracePt t="12373" x="5670550" y="603250"/>
          <p14:tracePt t="12390" x="5676900" y="596900"/>
          <p14:tracePt t="12406" x="5721350" y="584200"/>
          <p14:tracePt t="12423" x="5759450" y="577850"/>
          <p14:tracePt t="12440" x="5803900" y="565150"/>
          <p14:tracePt t="12456" x="5842000" y="565150"/>
          <p14:tracePt t="12473" x="5899150" y="565150"/>
          <p14:tracePt t="12490" x="5937250" y="565150"/>
          <p14:tracePt t="12506" x="5975350" y="565150"/>
          <p14:tracePt t="12523" x="6026150" y="571500"/>
          <p14:tracePt t="12539" x="6051550" y="577850"/>
          <p14:tracePt t="12556" x="6076950" y="590550"/>
          <p14:tracePt t="12573" x="6096000" y="596900"/>
          <p14:tracePt t="12590" x="6108700" y="603250"/>
          <p14:tracePt t="12606" x="6115050" y="609600"/>
          <p14:tracePt t="12623" x="6121400" y="622300"/>
          <p14:tracePt t="12640" x="6127750" y="641350"/>
          <p14:tracePt t="12656" x="6146800" y="666750"/>
          <p14:tracePt t="12673" x="6153150" y="704850"/>
          <p14:tracePt t="12689" x="6165850" y="736600"/>
          <p14:tracePt t="12707" x="6172200" y="774700"/>
          <p14:tracePt t="12724" x="6178550" y="863600"/>
          <p14:tracePt t="12740" x="6178550" y="920750"/>
          <p14:tracePt t="12756" x="6178550" y="990600"/>
          <p14:tracePt t="12760" x="6178550" y="1016000"/>
          <p14:tracePt t="12773" x="6172200" y="1066800"/>
          <p14:tracePt t="12789" x="6159500" y="1149350"/>
          <p14:tracePt t="12806" x="6153150" y="1181100"/>
          <p14:tracePt t="12823" x="6146800" y="1187450"/>
          <p14:tracePt t="12839" x="6140450" y="1200150"/>
          <p14:tracePt t="12856" x="6140450" y="1206500"/>
          <p14:tracePt t="12872" x="6134100" y="1212850"/>
          <p14:tracePt t="12889" x="6121400" y="1219200"/>
          <p14:tracePt t="12906" x="6102350" y="1225550"/>
          <p14:tracePt t="12922" x="6064250" y="1238250"/>
          <p14:tracePt t="12939" x="6019800" y="1257300"/>
          <p14:tracePt t="12956" x="6007100" y="1263650"/>
          <p14:tracePt t="12973" x="6000750" y="1263650"/>
          <p14:tracePt t="12990" x="5988050" y="1263650"/>
          <p14:tracePt t="13006" x="5981700" y="1263650"/>
          <p14:tracePt t="13023" x="5962650" y="1263650"/>
          <p14:tracePt t="13040" x="5899150" y="1263650"/>
          <p14:tracePt t="13056" x="5867400" y="1257300"/>
          <p14:tracePt t="13072" x="5835650" y="1257300"/>
          <p14:tracePt t="13089" x="5822950" y="1257300"/>
          <p14:tracePt t="13106" x="5810250" y="1257300"/>
          <p14:tracePt t="13122" x="5810250" y="1250950"/>
          <p14:tracePt t="13139" x="5797550" y="1244600"/>
          <p14:tracePt t="13156" x="5784850" y="1200150"/>
          <p14:tracePt t="13173" x="5765800" y="1143000"/>
          <p14:tracePt t="13189" x="5746750" y="1073150"/>
          <p14:tracePt t="13206" x="5740400" y="952500"/>
          <p14:tracePt t="13223" x="5740400" y="876300"/>
          <p14:tracePt t="13239" x="5740400" y="825500"/>
          <p14:tracePt t="13256" x="5734050" y="742950"/>
          <p14:tracePt t="13273" x="5727700" y="685800"/>
          <p14:tracePt t="13289" x="5727700" y="635000"/>
          <p14:tracePt t="13307" x="5727700" y="603250"/>
          <p14:tracePt t="13322" x="5727700" y="596900"/>
          <p14:tracePt t="13357" x="5727700" y="590550"/>
          <p14:tracePt t="13410" x="5727700" y="584200"/>
          <p14:tracePt t="14115" x="5727700" y="590550"/>
          <p14:tracePt t="14257" x="5727700" y="596900"/>
          <p14:tracePt t="14842" x="5727700" y="603250"/>
          <p14:tracePt t="14884" x="5734050" y="603250"/>
          <p14:tracePt t="14942" x="5734050" y="609600"/>
          <p14:tracePt t="14963" x="5740400" y="609600"/>
          <p14:tracePt t="14977" x="5740400" y="615950"/>
          <p14:tracePt t="15049" x="5740400" y="622300"/>
          <p14:tracePt t="15054" x="5746750" y="622300"/>
          <p14:tracePt t="15107" x="5753100" y="628650"/>
          <p14:tracePt t="15120" x="5759450" y="628650"/>
          <p14:tracePt t="15134" x="5765800" y="635000"/>
          <p14:tracePt t="15139" x="5772150" y="635000"/>
          <p14:tracePt t="15156" x="5778500" y="635000"/>
          <p14:tracePt t="15178" x="5778500" y="641350"/>
          <p14:tracePt t="15200" x="5784850" y="641350"/>
          <p14:tracePt t="15228" x="5784850" y="647700"/>
          <p14:tracePt t="15273" x="5791200" y="647700"/>
          <p14:tracePt t="15667" x="5797550" y="647700"/>
          <p14:tracePt t="16555" x="5803900" y="647700"/>
          <p14:tracePt t="16571" x="5810250" y="647700"/>
          <p14:tracePt t="16586" x="5816600" y="654050"/>
          <p14:tracePt t="16602" x="5829300" y="654050"/>
          <p14:tracePt t="16619" x="5835650" y="660400"/>
          <p14:tracePt t="16636" x="5861050" y="660400"/>
          <p14:tracePt t="16669" x="5892800" y="660400"/>
          <p14:tracePt t="16703" x="5975350" y="666750"/>
          <p14:tracePt t="16737" x="6070600" y="673100"/>
          <p14:tracePt t="16752" x="6121400" y="673100"/>
          <p14:tracePt t="16769" x="6165850" y="685800"/>
          <p14:tracePt t="16786" x="6223000" y="698500"/>
          <p14:tracePt t="16802" x="6242050" y="711200"/>
          <p14:tracePt t="16819" x="6267450" y="723900"/>
          <p14:tracePt t="16836" x="6286500" y="749300"/>
          <p14:tracePt t="16852" x="6305550" y="774700"/>
          <p14:tracePt t="16870" x="6324600" y="793750"/>
          <p14:tracePt t="16886" x="6337300" y="825500"/>
          <p14:tracePt t="16902" x="6337300" y="857250"/>
          <p14:tracePt t="16919" x="6337300" y="863600"/>
          <p14:tracePt t="16936" x="6337300" y="876300"/>
          <p14:tracePt t="16952" x="6337300" y="889000"/>
          <p14:tracePt t="16969" x="6337300" y="895350"/>
          <p14:tracePt t="16985" x="6337300" y="901700"/>
          <p14:tracePt t="17002" x="6330950" y="920750"/>
          <p14:tracePt t="17019" x="6318250" y="939800"/>
          <p14:tracePt t="17035" x="6311900" y="952500"/>
          <p14:tracePt t="17052" x="6299200" y="965200"/>
          <p14:tracePt t="17069" x="6299200" y="971550"/>
          <p14:tracePt t="17086" x="6292850" y="977900"/>
          <p14:tracePt t="17102" x="6286500" y="984250"/>
          <p14:tracePt t="17119" x="6280150" y="990600"/>
          <p14:tracePt t="17136" x="6267450" y="996950"/>
          <p14:tracePt t="17152" x="6235700" y="1003300"/>
          <p14:tracePt t="17170" x="6210300" y="1022350"/>
          <p14:tracePt t="17186" x="6197600" y="1028700"/>
          <p14:tracePt t="17203" x="6172200" y="1041400"/>
          <p14:tracePt t="17219" x="6153150" y="1047750"/>
          <p14:tracePt t="17236" x="6140450" y="1054100"/>
          <p14:tracePt t="17254" x="6102350" y="1066800"/>
          <p14:tracePt t="17269" x="6076950" y="1073150"/>
          <p14:tracePt t="17285" x="6051550" y="1085850"/>
          <p14:tracePt t="17302" x="6038850" y="1092200"/>
          <p14:tracePt t="17318" x="6013450" y="1098550"/>
          <p14:tracePt t="17335" x="6007100" y="1098550"/>
          <p14:tracePt t="17352" x="6000750" y="1098550"/>
          <p14:tracePt t="17369" x="5975350" y="1104900"/>
          <p14:tracePt t="17385" x="5962650" y="1104900"/>
          <p14:tracePt t="17402" x="5949950" y="1104900"/>
          <p14:tracePt t="17418" x="5943600" y="1104900"/>
          <p14:tracePt t="17436" x="5937250" y="1104900"/>
          <p14:tracePt t="17452" x="5930900" y="1104900"/>
          <p14:tracePt t="17470" x="5924550" y="1104900"/>
          <p14:tracePt t="17485" x="5918200" y="1104900"/>
          <p14:tracePt t="17501" x="5899150" y="1098550"/>
          <p14:tracePt t="17518" x="5873750" y="1092200"/>
          <p14:tracePt t="17535" x="5861050" y="1079500"/>
          <p14:tracePt t="17551" x="5854700" y="1073150"/>
          <p14:tracePt t="17568" x="5848350" y="1066800"/>
          <p14:tracePt t="17585" x="5842000" y="1060450"/>
          <p14:tracePt t="17601" x="5842000" y="1054100"/>
          <p14:tracePt t="17618" x="5842000" y="1047750"/>
          <p14:tracePt t="17635" x="5842000" y="1028700"/>
          <p14:tracePt t="17651" x="5842000" y="1003300"/>
          <p14:tracePt t="17668" x="5842000" y="971550"/>
          <p14:tracePt t="17685" x="5842000" y="920750"/>
          <p14:tracePt t="17702" x="5842000" y="876300"/>
          <p14:tracePt t="17718" x="5842000" y="825500"/>
          <p14:tracePt t="17736" x="5848350" y="755650"/>
          <p14:tracePt t="17752" x="5848350" y="742950"/>
          <p14:tracePt t="17785" x="5848350" y="736600"/>
          <p14:tracePt t="17840" x="5848350" y="730250"/>
          <p14:tracePt t="17876" x="5854700" y="730250"/>
          <p14:tracePt t="17911" x="5861050" y="730250"/>
          <p14:tracePt t="17968" x="5867400" y="730250"/>
          <p14:tracePt t="17981" x="5873750" y="730250"/>
          <p14:tracePt t="17987" x="5880100" y="730250"/>
          <p14:tracePt t="18001" x="5905500" y="723900"/>
          <p14:tracePt t="18018" x="5943600" y="723900"/>
          <p14:tracePt t="18034" x="5956300" y="717550"/>
          <p14:tracePt t="18051" x="5981700" y="711200"/>
          <p14:tracePt t="18068" x="5988050" y="711200"/>
          <p14:tracePt t="18085" x="5994400" y="711200"/>
          <p14:tracePt t="18133" x="6000750" y="711200"/>
          <p14:tracePt t="18162" x="6007100" y="711200"/>
          <p14:tracePt t="18213" x="6013450" y="711200"/>
          <p14:tracePt t="18225" x="6019800" y="711200"/>
          <p14:tracePt t="18231" x="6026150" y="711200"/>
          <p14:tracePt t="18238" x="6038850" y="711200"/>
          <p14:tracePt t="18251" x="6051550" y="711200"/>
          <p14:tracePt t="18267" x="6083300" y="711200"/>
          <p14:tracePt t="18284" x="6096000" y="711200"/>
          <p14:tracePt t="18301" x="6121400" y="711200"/>
          <p14:tracePt t="18318" x="6153150" y="711200"/>
          <p14:tracePt t="18335" x="6172200" y="711200"/>
          <p14:tracePt t="18351" x="6197600" y="711200"/>
          <p14:tracePt t="18367" x="6229350" y="711200"/>
          <p14:tracePt t="18384" x="6248400" y="723900"/>
          <p14:tracePt t="18401" x="6267450" y="730250"/>
          <p14:tracePt t="18417" x="6286500" y="736600"/>
          <p14:tracePt t="18434" x="6292850" y="742950"/>
          <p14:tracePt t="18451" x="6299200" y="749300"/>
          <p14:tracePt t="18468" x="6324600" y="774700"/>
          <p14:tracePt t="18484" x="6343650" y="793750"/>
          <p14:tracePt t="18501" x="6356350" y="825500"/>
          <p14:tracePt t="18517" x="6375400" y="882650"/>
          <p14:tracePt t="18534" x="6388100" y="939800"/>
          <p14:tracePt t="18551" x="6388100" y="958850"/>
          <p14:tracePt t="18568" x="6388100" y="971550"/>
          <p14:tracePt t="18584" x="6388100" y="984250"/>
          <p14:tracePt t="18601" x="6388100" y="990600"/>
          <p14:tracePt t="18617" x="6381750" y="1016000"/>
          <p14:tracePt t="18634" x="6356350" y="1060450"/>
          <p14:tracePt t="18651" x="6337300" y="1092200"/>
          <p14:tracePt t="18667" x="6330950" y="1111250"/>
          <p14:tracePt t="18684" x="6311900" y="1143000"/>
          <p14:tracePt t="18700" x="6305550" y="1155700"/>
          <p14:tracePt t="18717" x="6299200" y="1162050"/>
          <p14:tracePt t="18734" x="6299200" y="1168400"/>
          <p14:tracePt t="18750" x="6292850" y="1174750"/>
          <p14:tracePt t="18767" x="6286500" y="1174750"/>
          <p14:tracePt t="18784" x="6280150" y="1181100"/>
          <p14:tracePt t="18800" x="6273800" y="1181100"/>
          <p14:tracePt t="18817" x="6267450" y="1187450"/>
          <p14:tracePt t="18860" x="6261100" y="1187450"/>
          <p14:tracePt t="18888" x="6254750" y="1187450"/>
          <p14:tracePt t="18991" x="6248400" y="1187450"/>
          <p14:tracePt t="19061" x="6242050" y="1187450"/>
          <p14:tracePt t="19287" x="6235700" y="1187450"/>
          <p14:tracePt t="19356" x="6229350" y="1193800"/>
          <p14:tracePt t="19377" x="6229350" y="1200150"/>
          <p14:tracePt t="19383" x="6223000" y="1200150"/>
          <p14:tracePt t="19397" x="6223000" y="1206500"/>
          <p14:tracePt t="19427" x="6216650" y="1206500"/>
          <p14:tracePt t="19450" x="6216650" y="1212850"/>
          <p14:tracePt t="19466" x="6216650" y="1219200"/>
          <p14:tracePt t="19485" x="6210300" y="1219200"/>
          <p14:tracePt t="19500" x="6210300" y="1225550"/>
          <p14:tracePt t="19517" x="6203950" y="1225550"/>
          <p14:tracePt t="19533" x="6178550" y="1238250"/>
          <p14:tracePt t="19550" x="6153150" y="1244600"/>
          <p14:tracePt t="19567" x="6127750" y="1250950"/>
          <p14:tracePt t="19583" x="6102350" y="1250950"/>
          <p14:tracePt t="19600" x="6083300" y="1250950"/>
          <p14:tracePt t="19634" x="6076950" y="1250950"/>
          <p14:tracePt t="19680" x="6070600" y="1250950"/>
          <p14:tracePt t="19708" x="6064250" y="1250950"/>
          <p14:tracePt t="19712" x="6057900" y="1250950"/>
          <p14:tracePt t="19719" x="6051550" y="1250950"/>
          <p14:tracePt t="19733" x="6045200" y="1244600"/>
          <p14:tracePt t="19750" x="6000750" y="1219200"/>
          <p14:tracePt t="19767" x="5962650" y="1193800"/>
          <p14:tracePt t="19784" x="5911850" y="1155700"/>
          <p14:tracePt t="19800" x="5861050" y="1111250"/>
          <p14:tracePt t="19816" x="5829300" y="1098550"/>
          <p14:tracePt t="19833" x="5822950" y="1092200"/>
          <p14:tracePt t="19849" x="5810250" y="1079500"/>
          <p14:tracePt t="19866" x="5803900" y="1079500"/>
          <p14:tracePt t="19913" x="5803900" y="1073150"/>
          <p14:tracePt t="19942" x="5803900" y="1066800"/>
          <p14:tracePt t="19988" x="5803900" y="1060450"/>
          <p14:tracePt t="20024" x="5803900" y="1054100"/>
          <p14:tracePt t="20276" x="5803900" y="1047750"/>
          <p14:tracePt t="20341" x="5810250" y="1047750"/>
          <p14:tracePt t="20346" x="5810250" y="1041400"/>
          <p14:tracePt t="20406" x="5816600" y="1041400"/>
          <p14:tracePt t="20558" x="5822950" y="1041400"/>
          <p14:tracePt t="20708" x="5829300" y="1041400"/>
          <p14:tracePt t="20917" x="5835650" y="1041400"/>
          <p14:tracePt t="20944" x="5835650" y="1035050"/>
          <p14:tracePt t="21018" x="5835650" y="1028700"/>
          <p14:tracePt t="21021" x="5842000" y="1028700"/>
          <p14:tracePt t="21124" x="5842000" y="1022350"/>
          <p14:tracePt t="21160" x="5848350" y="1022350"/>
          <p14:tracePt t="21203" x="5848350" y="1016000"/>
          <p14:tracePt t="21239" x="5854700" y="1016000"/>
          <p14:tracePt t="21253" x="5854700" y="1009650"/>
          <p14:tracePt t="21282" x="5854700" y="1003300"/>
          <p14:tracePt t="21287" x="5861050" y="996950"/>
          <p14:tracePt t="21298" x="5867400" y="996950"/>
          <p14:tracePt t="21315" x="5873750" y="977900"/>
          <p14:tracePt t="21332" x="5886450" y="958850"/>
          <p14:tracePt t="21348" x="5899150" y="946150"/>
          <p14:tracePt t="21366" x="5911850" y="933450"/>
          <p14:tracePt t="21381" x="5918200" y="927100"/>
          <p14:tracePt t="21398" x="5930900" y="920750"/>
          <p14:tracePt t="21415" x="5943600" y="908050"/>
          <p14:tracePt t="21419" x="5956300" y="895350"/>
          <p14:tracePt t="21431" x="5975350" y="876300"/>
          <p14:tracePt t="21448" x="5988050" y="869950"/>
          <p14:tracePt t="21464" x="6007100" y="863600"/>
          <p14:tracePt t="21481" x="6019800" y="850900"/>
          <p14:tracePt t="21498" x="6032500" y="844550"/>
          <p14:tracePt t="21515" x="6051550" y="831850"/>
          <p14:tracePt t="21531" x="6083300" y="812800"/>
          <p14:tracePt t="21548" x="6102350" y="806450"/>
          <p14:tracePt t="21564" x="6121400" y="787400"/>
          <p14:tracePt t="21581" x="6140450" y="781050"/>
          <p14:tracePt t="21598" x="6153150" y="774700"/>
          <p14:tracePt t="21615" x="6159500" y="774700"/>
          <p14:tracePt t="21631" x="6165850" y="774700"/>
          <p14:tracePt t="21648" x="6165850" y="768350"/>
          <p14:tracePt t="21699" x="6172200" y="768350"/>
          <p14:tracePt t="21757" x="6178550" y="768350"/>
          <p14:tracePt t="21762" x="6184900" y="762000"/>
          <p14:tracePt t="21768" x="6191250" y="762000"/>
          <p14:tracePt t="21781" x="6210300" y="762000"/>
          <p14:tracePt t="21798" x="6248400" y="755650"/>
          <p14:tracePt t="21815" x="6273800" y="755650"/>
          <p14:tracePt t="21831" x="6311900" y="755650"/>
          <p14:tracePt t="21847" x="6362700" y="755650"/>
          <p14:tracePt t="21864" x="6388100" y="755650"/>
          <p14:tracePt t="21881" x="6419850" y="755650"/>
          <p14:tracePt t="21898" x="6457950" y="755650"/>
          <p14:tracePt t="21914" x="6489700" y="755650"/>
          <p14:tracePt t="21931" x="6534150" y="768350"/>
          <p14:tracePt t="21947" x="6597650" y="781050"/>
          <p14:tracePt t="21965" x="6635750" y="787400"/>
          <p14:tracePt t="21981" x="6667500" y="806450"/>
          <p14:tracePt t="21998" x="6705600" y="825500"/>
          <p14:tracePt t="22014" x="6731000" y="844550"/>
          <p14:tracePt t="22031" x="6750050" y="857250"/>
          <p14:tracePt t="22047" x="6775450" y="889000"/>
          <p14:tracePt t="22064" x="6813550" y="952500"/>
          <p14:tracePt t="22081" x="6826250" y="996950"/>
          <p14:tracePt t="22098" x="6832600" y="1035050"/>
          <p14:tracePt t="22114" x="6832600" y="1079500"/>
          <p14:tracePt t="22131" x="6832600" y="1117600"/>
          <p14:tracePt t="22148" x="6832600" y="1155700"/>
          <p14:tracePt t="22164" x="6800850" y="1231900"/>
          <p14:tracePt t="22181" x="6781800" y="1276350"/>
          <p14:tracePt t="22198" x="6762750" y="1314450"/>
          <p14:tracePt t="22214" x="6731000" y="1365250"/>
          <p14:tracePt t="22231" x="6699250" y="1397000"/>
          <p14:tracePt t="22248" x="6661150" y="1428750"/>
          <p14:tracePt t="22264" x="6597650" y="1473200"/>
          <p14:tracePt t="22281" x="6540500" y="1492250"/>
          <p14:tracePt t="22297" x="6477000" y="1517650"/>
          <p14:tracePt t="22317" x="6362700" y="1543050"/>
          <p14:tracePt t="22330" x="6311900" y="1555750"/>
          <p14:tracePt t="22348" x="6280150" y="1555750"/>
          <p14:tracePt t="22365" x="6242050" y="1555750"/>
          <p14:tracePt t="22380" x="6216650" y="1555750"/>
          <p14:tracePt t="22398" x="6197600" y="1549400"/>
          <p14:tracePt t="22414" x="6172200" y="1543050"/>
          <p14:tracePt t="22430" x="6134100" y="1517650"/>
          <p14:tracePt t="22447" x="6115050" y="1498600"/>
          <p14:tracePt t="22464" x="6096000" y="1466850"/>
          <p14:tracePt t="22480" x="6057900" y="1409700"/>
          <p14:tracePt t="22498" x="6045200" y="1333500"/>
          <p14:tracePt t="22514" x="6045200" y="1244600"/>
          <p14:tracePt t="22531" x="6051550" y="1041400"/>
          <p14:tracePt t="22547" x="6076950" y="914400"/>
          <p14:tracePt t="22564" x="6096000" y="819150"/>
          <p14:tracePt t="22582" x="6134100" y="704850"/>
          <p14:tracePt t="22597" x="6165850" y="641350"/>
          <p14:tracePt t="22614" x="6197600" y="596900"/>
          <p14:tracePt t="22632" x="6254750" y="520700"/>
          <p14:tracePt t="22647" x="6286500" y="495300"/>
          <p14:tracePt t="22663" x="6324600" y="476250"/>
          <p14:tracePt t="22680" x="6356350" y="457200"/>
          <p14:tracePt t="22697" x="6413500" y="457200"/>
          <p14:tracePt t="22713" x="6451600" y="457200"/>
          <p14:tracePt t="22730" x="6477000" y="463550"/>
          <p14:tracePt t="22747" x="6515100" y="488950"/>
          <p14:tracePt t="22763" x="6540500" y="508000"/>
          <p14:tracePt t="22780" x="6578600" y="558800"/>
          <p14:tracePt t="22797" x="6629400" y="679450"/>
          <p14:tracePt t="22813" x="6642100" y="755650"/>
          <p14:tracePt t="22830" x="6654800" y="819150"/>
          <p14:tracePt t="22847" x="6648450" y="958850"/>
          <p14:tracePt t="22864" x="6635750" y="1016000"/>
          <p14:tracePt t="22880" x="6629400" y="1047750"/>
          <p14:tracePt t="22897" x="6604000" y="1098550"/>
          <p14:tracePt t="22913" x="6591300" y="1130300"/>
          <p14:tracePt t="22931" x="6578600" y="1155700"/>
          <p14:tracePt t="22935" x="6565900" y="1168400"/>
          <p14:tracePt t="22946" x="6553200" y="1193800"/>
          <p14:tracePt t="22963" x="6527800" y="1225550"/>
          <p14:tracePt t="22980" x="6502400" y="1250950"/>
          <p14:tracePt t="22997" x="6426200" y="1295400"/>
          <p14:tracePt t="23013" x="6343650" y="1320800"/>
          <p14:tracePt t="23030" x="6292850" y="1333500"/>
          <p14:tracePt t="23046" x="6235700" y="1346200"/>
          <p14:tracePt t="23063" x="6178550" y="1352550"/>
          <p14:tracePt t="23080" x="6140450" y="1352550"/>
          <p14:tracePt t="23096" x="6115050" y="1352550"/>
          <p14:tracePt t="23113" x="6070600" y="1352550"/>
          <p14:tracePt t="23130" x="6038850" y="1352550"/>
          <p14:tracePt t="23146" x="6007100" y="1339850"/>
          <p14:tracePt t="23163" x="5949950" y="1314450"/>
          <p14:tracePt t="23180" x="5911850" y="1282700"/>
          <p14:tracePt t="23196" x="5854700" y="1231900"/>
          <p14:tracePt t="23213" x="5759450" y="1123950"/>
          <p14:tracePt t="23230" x="5670550" y="1003300"/>
          <p14:tracePt t="23246" x="5594350" y="869950"/>
          <p14:tracePt t="23264" x="5543550" y="723900"/>
          <p14:tracePt t="23279" x="5537200" y="647700"/>
          <p14:tracePt t="23296" x="5537200" y="577850"/>
          <p14:tracePt t="23313" x="5549900" y="514350"/>
          <p14:tracePt t="23329" x="5568950" y="476250"/>
          <p14:tracePt t="23346" x="5588000" y="438150"/>
          <p14:tracePt t="23363" x="5600700" y="406400"/>
          <p14:tracePt t="23380" x="5619750" y="381000"/>
          <p14:tracePt t="23396" x="5619750" y="374650"/>
          <p14:tracePt t="23413" x="5619750" y="368300"/>
          <p14:tracePt t="23430" x="5626100" y="368300"/>
          <p14:tracePt t="23453" x="5632450" y="361950"/>
          <p14:tracePt t="23462" x="5638800" y="361950"/>
          <p14:tracePt t="23479" x="5727700" y="330200"/>
          <p14:tracePt t="23496" x="5816600" y="323850"/>
          <p14:tracePt t="23513" x="5892800" y="323850"/>
          <p14:tracePt t="23529" x="5988050" y="342900"/>
          <p14:tracePt t="23546" x="6057900" y="374650"/>
          <p14:tracePt t="23564" x="6108700" y="412750"/>
          <p14:tracePt t="23579" x="6184900" y="495300"/>
          <p14:tracePt t="23596" x="6235700" y="577850"/>
          <p14:tracePt t="23613" x="6273800" y="654050"/>
          <p14:tracePt t="23630" x="6311900" y="806450"/>
          <p14:tracePt t="23646" x="6324600" y="920750"/>
          <p14:tracePt t="23662" x="6337300" y="996950"/>
          <p14:tracePt t="23681" x="6337300" y="1085850"/>
          <p14:tracePt t="23696" x="6337300" y="1117600"/>
          <p14:tracePt t="23712" x="6337300" y="1149350"/>
          <p14:tracePt t="23729" x="6330950" y="1174750"/>
          <p14:tracePt t="23746" x="6305550" y="1219200"/>
          <p14:tracePt t="23763" x="6292850" y="1244600"/>
          <p14:tracePt t="23780" x="6261100" y="1276350"/>
          <p14:tracePt t="23796" x="6197600" y="1320800"/>
          <p14:tracePt t="23813" x="6159500" y="1339850"/>
          <p14:tracePt t="23829" x="6134100" y="1358900"/>
          <p14:tracePt t="23846" x="6089650" y="1377950"/>
          <p14:tracePt t="23862" x="6057900" y="1384300"/>
          <p14:tracePt t="23879" x="6045200" y="1390650"/>
          <p14:tracePt t="23896" x="6019800" y="1397000"/>
          <p14:tracePt t="23912" x="6007100" y="1397000"/>
          <p14:tracePt t="23929" x="5988050" y="1397000"/>
          <p14:tracePt t="23946" x="5969000" y="1397000"/>
          <p14:tracePt t="23962" x="5956300" y="1397000"/>
          <p14:tracePt t="23979" x="5949950" y="1390650"/>
          <p14:tracePt t="23996" x="5943600" y="1390650"/>
          <p14:tracePt t="24018" x="5937250" y="1390650"/>
          <p14:tracePt t="24032" x="5937250" y="1384300"/>
          <p14:tracePt t="24061" x="5937250" y="1377950"/>
          <p14:tracePt t="24092" x="5937250" y="1371600"/>
          <p14:tracePt t="24106" x="5937250" y="1365250"/>
          <p14:tracePt t="24128" x="5937250" y="1358900"/>
          <p14:tracePt t="24141" x="5930900" y="1352550"/>
          <p14:tracePt t="24148" x="5924550" y="1352550"/>
          <p14:tracePt t="24162" x="5918200" y="1333500"/>
          <p14:tracePt t="24179" x="5911850" y="1314450"/>
          <p14:tracePt t="24195" x="5905500" y="1295400"/>
          <p14:tracePt t="24212" x="5892800" y="1276350"/>
          <p14:tracePt t="24229" x="5886450" y="1257300"/>
          <p14:tracePt t="24263" x="5886450" y="1250950"/>
          <p14:tracePt t="26189" x="5880100" y="1250950"/>
          <p14:tracePt t="26976" x="5880100" y="1257300"/>
          <p14:tracePt t="27010" x="5880100" y="1263650"/>
          <p14:tracePt t="27033" x="5880100" y="1270000"/>
          <p14:tracePt t="27090" x="5880100" y="1276350"/>
          <p14:tracePt t="27171" x="5880100" y="1282700"/>
          <p14:tracePt t="27412" x="5880100" y="1276350"/>
          <p14:tracePt t="27418" x="5880100" y="1270000"/>
          <p14:tracePt t="27426" x="5873750" y="1257300"/>
          <p14:tracePt t="27442" x="5873750" y="1244600"/>
          <p14:tracePt t="27459" x="5867400" y="1231900"/>
          <p14:tracePt t="27476" x="5861050" y="1206500"/>
          <p14:tracePt t="27492" x="5848350" y="1187450"/>
          <p14:tracePt t="27509" x="5848350" y="1174750"/>
          <p14:tracePt t="27542" x="5842000" y="1162050"/>
          <p14:tracePt t="27575" x="5842000" y="1149350"/>
          <p14:tracePt t="27609" x="5854700" y="1085850"/>
          <p14:tracePt t="27625" x="5861050" y="1060450"/>
          <p14:tracePt t="27642" x="5873750" y="996950"/>
          <p14:tracePt t="27659" x="5886450" y="958850"/>
          <p14:tracePt t="27676" x="5905500" y="914400"/>
          <p14:tracePt t="27692" x="5943600" y="850900"/>
          <p14:tracePt t="27709" x="5975350" y="800100"/>
          <p14:tracePt t="27726" x="6013450" y="762000"/>
          <p14:tracePt t="27742" x="6064250" y="730250"/>
          <p14:tracePt t="27759" x="6076950" y="723900"/>
          <p14:tracePt t="27775" x="6083300" y="723900"/>
          <p14:tracePt t="27792" x="6089650" y="723900"/>
          <p14:tracePt t="27809" x="6096000" y="717550"/>
          <p14:tracePt t="27827" x="6153150" y="698500"/>
          <p14:tracePt t="27842" x="6229350" y="698500"/>
          <p14:tracePt t="27859" x="6318250" y="711200"/>
          <p14:tracePt t="27875" x="6362700" y="723900"/>
          <p14:tracePt t="27892" x="6388100" y="742950"/>
          <p14:tracePt t="27909" x="6419850" y="768350"/>
          <p14:tracePt t="27925" x="6445250" y="793750"/>
          <p14:tracePt t="27942" x="6457950" y="825500"/>
          <p14:tracePt t="27958" x="6489700" y="882650"/>
          <p14:tracePt t="27976" x="6502400" y="927100"/>
          <p14:tracePt t="27992" x="6515100" y="971550"/>
          <p14:tracePt t="27995" x="6515100" y="984250"/>
          <p14:tracePt t="28008" x="6515100" y="1009650"/>
          <p14:tracePt t="28025" x="6515100" y="1016000"/>
          <p14:tracePt t="28042" x="6515100" y="1028700"/>
          <p14:tracePt t="28059" x="6508750" y="1041400"/>
          <p14:tracePt t="28075" x="6502400" y="1054100"/>
          <p14:tracePt t="28093" x="6483350" y="1079500"/>
          <p14:tracePt t="28109" x="6419850" y="1123950"/>
          <p14:tracePt t="28125" x="6350000" y="1162050"/>
          <p14:tracePt t="28142" x="6286500" y="1181100"/>
          <p14:tracePt t="28161" x="6184900" y="1200150"/>
          <p14:tracePt t="28175" x="6134100" y="1200150"/>
          <p14:tracePt t="28192" x="6076950" y="1200150"/>
          <p14:tracePt t="28208" x="6026150" y="1200150"/>
          <p14:tracePt t="28225" x="5975350" y="1181100"/>
          <p14:tracePt t="28242" x="5943600" y="1162050"/>
          <p14:tracePt t="28258" x="5918200" y="1143000"/>
          <p14:tracePt t="28275" x="5873750" y="1066800"/>
          <p14:tracePt t="28292" x="5861050" y="1009650"/>
          <p14:tracePt t="28308" x="5861050" y="939800"/>
          <p14:tracePt t="28326" x="5880100" y="806450"/>
          <p14:tracePt t="28342" x="5899150" y="717550"/>
          <p14:tracePt t="28358" x="5918200" y="666750"/>
          <p14:tracePt t="28375" x="5930900" y="641350"/>
          <p14:tracePt t="28391" x="5937250" y="635000"/>
          <p14:tracePt t="28408" x="5937250" y="628650"/>
          <p14:tracePt t="28425" x="5949950" y="622300"/>
          <p14:tracePt t="28441" x="6000750" y="615950"/>
          <p14:tracePt t="28459" x="6057900" y="615950"/>
          <p14:tracePt t="28475" x="6115050" y="615950"/>
          <p14:tracePt t="28491" x="6210300" y="660400"/>
          <p14:tracePt t="28508" x="6261100" y="704850"/>
          <p14:tracePt t="28524" x="6324600" y="762000"/>
          <p14:tracePt t="28541" x="6388100" y="850900"/>
          <p14:tracePt t="28559" x="6432550" y="920750"/>
          <p14:tracePt t="28575" x="6457950" y="1003300"/>
          <p14:tracePt t="28591" x="6470650" y="1104900"/>
          <p14:tracePt t="28608" x="6470650" y="1168400"/>
          <p14:tracePt t="28625" x="6464300" y="1231900"/>
          <p14:tracePt t="28642" x="6438900" y="1308100"/>
          <p14:tracePt t="28658" x="6426200" y="1339850"/>
          <p14:tracePt t="28675" x="6407150" y="1358900"/>
          <p14:tracePt t="28692" x="6388100" y="1384300"/>
          <p14:tracePt t="28708" x="6362700" y="1397000"/>
          <p14:tracePt t="28725" x="6343650" y="1403350"/>
          <p14:tracePt t="28742" x="6318250" y="1416050"/>
          <p14:tracePt t="28758" x="6305550" y="1416050"/>
          <p14:tracePt t="28775" x="6292850" y="1416050"/>
          <p14:tracePt t="28793" x="6286500" y="1416050"/>
          <p14:tracePt t="28808" x="6273800" y="1416050"/>
          <p14:tracePt t="28843" x="6267450" y="1416050"/>
          <p14:tracePt t="28859" x="6261100" y="1416050"/>
          <p14:tracePt t="28874" x="6261100" y="1409700"/>
          <p14:tracePt t="28891" x="6254750" y="1403350"/>
          <p14:tracePt t="28908" x="6254750" y="1397000"/>
          <p14:tracePt t="28924" x="6248400" y="1377950"/>
          <p14:tracePt t="28941" x="6248400" y="1365250"/>
          <p14:tracePt t="28974" x="6248400" y="1358900"/>
          <p14:tracePt t="28991" x="6248400" y="1352550"/>
          <p14:tracePt t="29099" x="6242050" y="1352550"/>
          <p14:tracePt t="30335" x="6248400" y="1352550"/>
          <p14:tracePt t="30355" x="6254750" y="1352550"/>
          <p14:tracePt t="30366" x="6261100" y="1352550"/>
          <p14:tracePt t="30373" x="6267450" y="1352550"/>
          <p14:tracePt t="30434" x="6273800" y="1352550"/>
          <p14:tracePt t="30514" x="6280150" y="1352550"/>
          <p14:tracePt t="31405" x="6261100" y="1371600"/>
          <p14:tracePt t="31423" x="6096000" y="1530350"/>
          <p14:tracePt t="31439" x="5969000" y="1657350"/>
          <p14:tracePt t="31455" x="5842000" y="1778000"/>
          <p14:tracePt t="31472" x="5759450" y="1860550"/>
          <p14:tracePt t="31489" x="5670550" y="1962150"/>
          <p14:tracePt t="31506" x="5638800" y="1993900"/>
          <p14:tracePt t="31539" x="5562600" y="2076450"/>
          <p14:tracePt t="31572" x="5454650" y="2152650"/>
          <p14:tracePt t="31605" x="5384800" y="2228850"/>
          <p14:tracePt t="31622" x="5372100" y="2235200"/>
          <p14:tracePt t="31638" x="5359400" y="2247900"/>
          <p14:tracePt t="31655" x="5353050" y="2247900"/>
          <p14:tracePt t="31672" x="5353050" y="2254250"/>
          <p14:tracePt t="31689" x="5270500" y="2305050"/>
          <p14:tracePt t="31705" x="5213350" y="2343150"/>
          <p14:tracePt t="31722" x="5181600" y="2368550"/>
          <p14:tracePt t="31740" x="5162550" y="2393950"/>
          <p14:tracePt t="31755" x="5149850" y="2400300"/>
          <p14:tracePt t="31772" x="5143500" y="2406650"/>
          <p14:tracePt t="31788" x="5143500" y="2419350"/>
          <p14:tracePt t="31805" x="5111750" y="2457450"/>
          <p14:tracePt t="31822" x="5073650" y="2520950"/>
          <p14:tracePt t="31839" x="5041900" y="2578100"/>
          <p14:tracePt t="31855" x="4997450" y="2692400"/>
          <p14:tracePt t="31873" x="4991100" y="2736850"/>
          <p14:tracePt t="36537" x="4978400" y="2736850"/>
          <p14:tracePt t="36542" x="4946650" y="2736850"/>
          <p14:tracePt t="36550" x="4914900" y="2736850"/>
          <p14:tracePt t="36567" x="4832350" y="2743200"/>
          <p14:tracePt t="36585" x="4724400" y="2762250"/>
          <p14:tracePt t="36601" x="4635500" y="2794000"/>
          <p14:tracePt t="36617" x="4559300" y="2813050"/>
          <p14:tracePt t="36634" x="4470400" y="2832100"/>
          <p14:tracePt t="36667" x="4343400" y="2857500"/>
          <p14:tracePt t="36700" x="4044950" y="2927350"/>
          <p14:tracePt t="36734" x="3714750" y="3079750"/>
          <p14:tracePt t="36750" x="3530600" y="3219450"/>
          <p14:tracePt t="36767" x="3403600" y="3340100"/>
          <p14:tracePt t="36784" x="3295650" y="3473450"/>
          <p14:tracePt t="36801" x="3168650" y="3657600"/>
          <p14:tracePt t="36817" x="3098800" y="3778250"/>
          <p14:tracePt t="36834" x="3022600" y="3911600"/>
          <p14:tracePt t="36851" x="2952750" y="4044950"/>
          <p14:tracePt t="36867" x="2927350" y="4114800"/>
          <p14:tracePt t="36883" x="2921000" y="4165600"/>
          <p14:tracePt t="36902" x="2901950" y="4222750"/>
          <p14:tracePt t="36917" x="2901950" y="4260850"/>
          <p14:tracePt t="36934" x="2901950" y="4286250"/>
          <p14:tracePt t="36951" x="2895600" y="4324350"/>
          <p14:tracePt t="36967" x="2895600" y="4337050"/>
          <p14:tracePt t="36983" x="2895600" y="4349750"/>
          <p14:tracePt t="37001" x="2895600" y="4356100"/>
          <p14:tracePt t="37017" x="2895600" y="4362450"/>
          <p14:tracePt t="37380" x="2940050" y="4400550"/>
          <p14:tracePt t="37384" x="3022600" y="4489450"/>
          <p14:tracePt t="37400" x="3225800" y="4686300"/>
          <p14:tracePt t="37417" x="3429000" y="4933950"/>
          <p14:tracePt t="37434" x="3695700" y="5308600"/>
          <p14:tracePt t="37450" x="3822700" y="5537200"/>
          <p14:tracePt t="37466" x="3937000" y="5740400"/>
          <p14:tracePt t="37483" x="4038600" y="5905500"/>
          <p14:tracePt t="37516" x="4171950" y="6038850"/>
          <p14:tracePt t="37550" x="4241800" y="6115050"/>
          <p14:tracePt t="37584" x="4260850" y="6121400"/>
          <p14:tracePt t="37600" x="4292600" y="6115050"/>
          <p14:tracePt t="37616" x="4337050" y="6070600"/>
          <p14:tracePt t="37633" x="4381500" y="6013450"/>
          <p14:tracePt t="37650" x="4419600" y="5969000"/>
          <p14:tracePt t="37666" x="4432300" y="5949950"/>
          <p14:tracePt t="37669" x="4438650" y="5943600"/>
          <p14:tracePt t="37683" x="4457700" y="5937250"/>
          <p14:tracePt t="37700" x="4521200" y="5911850"/>
          <p14:tracePt t="37717" x="4552950" y="5911850"/>
          <p14:tracePt t="37733" x="4578350" y="5911850"/>
          <p14:tracePt t="37749" x="4584700" y="5918200"/>
          <p14:tracePt t="37766" x="4591050" y="5918200"/>
          <p14:tracePt t="37783" x="4603750" y="5924550"/>
          <p14:tracePt t="37799" x="4629150" y="5943600"/>
          <p14:tracePt t="37816" x="4641850" y="5949950"/>
          <p14:tracePt t="37833" x="4648200" y="5956300"/>
          <p14:tracePt t="37866" x="4648200" y="5962650"/>
          <p14:tracePt t="37883" x="4654550" y="5962650"/>
          <p14:tracePt t="37982" x="4654550" y="5937250"/>
          <p14:tracePt t="37986" x="4654550" y="5924550"/>
          <p14:tracePt t="37999" x="4654550" y="5911850"/>
          <p14:tracePt t="38016" x="4654550" y="5886450"/>
          <p14:tracePt t="38032" x="4654550" y="5867400"/>
          <p14:tracePt t="38049" x="4654550" y="5861050"/>
          <p14:tracePt t="38066" x="4654550" y="5854700"/>
          <p14:tracePt t="38083" x="4660900" y="5854700"/>
          <p14:tracePt t="38099" x="4667250" y="5854700"/>
          <p14:tracePt t="38116" x="4679950" y="5854700"/>
          <p14:tracePt t="38133" x="4686300" y="5854700"/>
          <p14:tracePt t="38150" x="4686300" y="5880100"/>
          <p14:tracePt t="38166" x="4679950" y="5930900"/>
          <p14:tracePt t="38182" x="4654550" y="5975350"/>
          <p14:tracePt t="38199" x="4591050" y="6032500"/>
          <p14:tracePt t="38218" x="4483100" y="6108700"/>
          <p14:tracePt t="38232" x="4406900" y="6140450"/>
          <p14:tracePt t="38249" x="4330700" y="6165850"/>
          <p14:tracePt t="38266" x="4273550" y="6178550"/>
          <p14:tracePt t="38282" x="4248150" y="6178550"/>
          <p14:tracePt t="38299" x="4216400" y="6172200"/>
          <p14:tracePt t="38315" x="4184650" y="6146800"/>
          <p14:tracePt t="38332" x="4127500" y="6083300"/>
          <p14:tracePt t="38349" x="4108450" y="6057900"/>
          <p14:tracePt t="38366" x="4095750" y="6045200"/>
          <p14:tracePt t="38382" x="4076700" y="6007100"/>
          <p14:tracePt t="38399" x="4064000" y="5975350"/>
          <p14:tracePt t="38416" x="4064000" y="5911850"/>
          <p14:tracePt t="38432" x="4064000" y="5784850"/>
          <p14:tracePt t="38449" x="4089400" y="5683250"/>
          <p14:tracePt t="38465" x="4133850" y="5581650"/>
          <p14:tracePt t="38483" x="4197350" y="5454650"/>
          <p14:tracePt t="38499" x="4235450" y="5391150"/>
          <p14:tracePt t="38516" x="4273550" y="5340350"/>
          <p14:tracePt t="38533" x="4375150" y="5289550"/>
          <p14:tracePt t="38549" x="4432300" y="5289550"/>
          <p14:tracePt t="38565" x="4483100" y="5289550"/>
          <p14:tracePt t="38584" x="4578350" y="5340350"/>
          <p14:tracePt t="38598" x="4648200" y="5391150"/>
          <p14:tracePt t="38616" x="4718050" y="5486400"/>
          <p14:tracePt t="38632" x="4775200" y="5588000"/>
          <p14:tracePt t="38649" x="4845050" y="5772150"/>
          <p14:tracePt t="38665" x="4870450" y="5892800"/>
          <p14:tracePt t="38682" x="4876800" y="6013450"/>
          <p14:tracePt t="38687" x="4876800" y="6064250"/>
          <p14:tracePt t="38698" x="4864100" y="6159500"/>
          <p14:tracePt t="38715" x="4832350" y="6229350"/>
          <p14:tracePt t="38732" x="4800600" y="6280150"/>
          <p14:tracePt t="38748" x="4711700" y="6369050"/>
          <p14:tracePt t="38765" x="4610100" y="6413500"/>
          <p14:tracePt t="38782" x="4533900" y="6432550"/>
          <p14:tracePt t="38798" x="4413250" y="6432550"/>
          <p14:tracePt t="38815" x="4362450" y="6407150"/>
          <p14:tracePt t="38832" x="4330700" y="6400800"/>
          <p14:tracePt t="38849" x="4305300" y="6381750"/>
          <p14:tracePt t="38865" x="4286250" y="6362700"/>
          <p14:tracePt t="38882" x="4267200" y="6324600"/>
          <p14:tracePt t="38899" x="4260850" y="6286500"/>
          <p14:tracePt t="38915" x="4260850" y="6273800"/>
          <p14:tracePt t="38933" x="4260850" y="6261100"/>
          <p14:tracePt t="38950" x="4260850" y="6254750"/>
          <p14:tracePt t="41582" x="4260850" y="6248400"/>
          <p14:tracePt t="41589" x="4260850" y="6235700"/>
          <p14:tracePt t="41596" x="4267200" y="6216650"/>
          <p14:tracePt t="41612" x="4286250" y="6184900"/>
          <p14:tracePt t="41629" x="4305300" y="6146800"/>
          <p14:tracePt t="41646" x="4311650" y="6115050"/>
          <p14:tracePt t="41662" x="4318000" y="6096000"/>
          <p14:tracePt t="41679" x="4318000" y="6089650"/>
          <p14:tracePt t="41746" x="4318000" y="6083300"/>
          <p14:tracePt t="44659" x="4324350" y="6083300"/>
          <p14:tracePt t="44702" x="4324350" y="6089650"/>
          <p14:tracePt t="44760" x="4330700" y="6089650"/>
          <p14:tracePt t="44817" x="4330700" y="6096000"/>
          <p14:tracePt t="45458" x="4337050" y="6096000"/>
          <p14:tracePt t="46715" x="4337050" y="6102350"/>
          <p14:tracePt t="46880" x="4337050" y="6108700"/>
          <p14:tracePt t="47952" x="4330700" y="6108700"/>
          <p14:tracePt t="48031" x="4324350" y="6108700"/>
          <p14:tracePt t="53999" x="4324350" y="6089650"/>
          <p14:tracePt t="54004" x="4330700" y="6051550"/>
          <p14:tracePt t="54017" x="4330700" y="5994400"/>
          <p14:tracePt t="54034" x="4330700" y="5956300"/>
          <p14:tracePt t="54051" x="4330700" y="5918200"/>
          <p14:tracePt t="54067" x="4337050" y="5854700"/>
          <p14:tracePt t="54084" x="4343400" y="5797550"/>
          <p14:tracePt t="54101" x="4343400" y="5753100"/>
          <p14:tracePt t="54134" x="4343400" y="5702300"/>
          <p14:tracePt t="54168" x="4343400" y="5695950"/>
          <p14:tracePt t="54201" x="4343400" y="5689600"/>
          <p14:tracePt t="54323" x="4343400" y="5683250"/>
          <p14:tracePt t="55043" x="4324350" y="5651500"/>
          <p14:tracePt t="55047" x="4286250" y="5626100"/>
          <p14:tracePt t="55053" x="4248150" y="5588000"/>
          <p14:tracePt t="55067" x="4222750" y="5568950"/>
          <p14:tracePt t="55083" x="4152900" y="5499100"/>
          <p14:tracePt t="55100" x="4133850" y="5473700"/>
          <p14:tracePt t="55116" x="4102100" y="5448300"/>
          <p14:tracePt t="55150" x="4076700" y="5416550"/>
          <p14:tracePt t="55183" x="4076700" y="5410200"/>
          <p14:tracePt t="55242" x="4076700" y="5403850"/>
          <p14:tracePt t="55262" x="4076700" y="5397500"/>
          <p14:tracePt t="55271" x="4076700" y="5391150"/>
          <p14:tracePt t="55285" x="4083050" y="5378450"/>
          <p14:tracePt t="55300" x="4140200" y="5321300"/>
          <p14:tracePt t="55316" x="4222750" y="5257800"/>
          <p14:tracePt t="55333" x="4324350" y="5181600"/>
          <p14:tracePt t="55350" x="4375150" y="5149850"/>
          <p14:tracePt t="55367" x="4425950" y="5118100"/>
          <p14:tracePt t="55385" x="4514850" y="5067300"/>
          <p14:tracePt t="55400" x="4572000" y="5054600"/>
          <p14:tracePt t="55418" x="4629150" y="5035550"/>
          <p14:tracePt t="55434" x="4679950" y="5035550"/>
          <p14:tracePt t="55449" x="4724400" y="5041900"/>
          <p14:tracePt t="55466" x="4749800" y="5054600"/>
          <p14:tracePt t="55484" x="4768850" y="5067300"/>
          <p14:tracePt t="55500" x="4800600" y="5105400"/>
          <p14:tracePt t="55516" x="4819650" y="5137150"/>
          <p14:tracePt t="55533" x="4845050" y="5200650"/>
          <p14:tracePt t="55551" x="4864100" y="5295900"/>
          <p14:tracePt t="55566" x="4864100" y="5359400"/>
          <p14:tracePt t="55583" x="4864100" y="5422900"/>
          <p14:tracePt t="55599" x="4857750" y="5492750"/>
          <p14:tracePt t="55616" x="4832350" y="5556250"/>
          <p14:tracePt t="55633" x="4813300" y="5607050"/>
          <p14:tracePt t="55649" x="4768850" y="5664200"/>
          <p14:tracePt t="55666" x="4737100" y="5695950"/>
          <p14:tracePt t="55684" x="4692650" y="5734050"/>
          <p14:tracePt t="55699" x="4622800" y="5797550"/>
          <p14:tracePt t="55716" x="4578350" y="5829300"/>
          <p14:tracePt t="55733" x="4533900" y="5861050"/>
          <p14:tracePt t="55749" x="4470400" y="5892800"/>
          <p14:tracePt t="55766" x="4349750" y="5911850"/>
          <p14:tracePt t="55783" x="4254500" y="5911850"/>
          <p14:tracePt t="55799" x="4140200" y="5861050"/>
          <p14:tracePt t="55816" x="4000500" y="5784850"/>
          <p14:tracePt t="55833" x="3917950" y="5689600"/>
          <p14:tracePt t="55849" x="3854450" y="5581650"/>
          <p14:tracePt t="55866" x="3797300" y="5435600"/>
          <p14:tracePt t="55883" x="3778250" y="5340350"/>
          <p14:tracePt t="55900" x="3778250" y="5251450"/>
          <p14:tracePt t="55916" x="3784600" y="5162550"/>
          <p14:tracePt t="55932" x="3784600" y="5149850"/>
          <p14:tracePt t="56243" x="3708400" y="5060950"/>
          <p14:tracePt t="56248" x="3543300" y="4889500"/>
          <p14:tracePt t="56253" x="3365500" y="4635500"/>
          <p14:tracePt t="56265" x="3200400" y="4349750"/>
          <p14:tracePt t="56283" x="2597150" y="3225800"/>
          <p14:tracePt t="56299" x="2228850" y="2419350"/>
          <p14:tracePt t="56316" x="1955800" y="1739900"/>
          <p14:tracePt t="56333" x="1778000" y="1003300"/>
          <p14:tracePt t="56349" x="1752600" y="825500"/>
          <p14:tracePt t="56365" x="1746250" y="781050"/>
          <p14:tracePt t="56382" x="1746250" y="774700"/>
          <p14:tracePt t="56631" x="1663700" y="717550"/>
          <p14:tracePt t="56635" x="1543050" y="660400"/>
          <p14:tracePt t="56648" x="1397000" y="584200"/>
          <p14:tracePt t="56665" x="984250" y="374650"/>
          <p14:tracePt t="56699" x="647700" y="23495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A91187-23CB-E8D1-3A6D-ABEF98159D6F}"/>
              </a:ext>
            </a:extLst>
          </p:cNvPr>
          <p:cNvSpPr/>
          <p:nvPr/>
        </p:nvSpPr>
        <p:spPr>
          <a:xfrm>
            <a:off x="6286500" y="6132538"/>
            <a:ext cx="2298700" cy="33489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graph of a number of clusters&#10;&#10;Description automatically generated">
            <a:extLst>
              <a:ext uri="{FF2B5EF4-FFF2-40B4-BE49-F238E27FC236}">
                <a16:creationId xmlns:a16="http://schemas.microsoft.com/office/drawing/2014/main" id="{60322117-4229-4310-4063-AC1E7D868E35}"/>
              </a:ext>
            </a:extLst>
          </p:cNvPr>
          <p:cNvPicPr>
            <a:picLocks noChangeAspect="1"/>
          </p:cNvPicPr>
          <p:nvPr/>
        </p:nvPicPr>
        <p:blipFill>
          <a:blip r:embed="rId4"/>
          <a:srcRect t="5285" r="5032" b="162"/>
          <a:stretch/>
        </p:blipFill>
        <p:spPr>
          <a:xfrm>
            <a:off x="4423104" y="16453"/>
            <a:ext cx="7768898" cy="500423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
        <p:nvSpPr>
          <p:cNvPr id="4" name="Title 1">
            <a:extLst>
              <a:ext uri="{FF2B5EF4-FFF2-40B4-BE49-F238E27FC236}">
                <a16:creationId xmlns:a16="http://schemas.microsoft.com/office/drawing/2014/main" id="{45CF0A5D-AEE3-4FFE-F2E0-0EBAC65A80C9}"/>
              </a:ext>
            </a:extLst>
          </p:cNvPr>
          <p:cNvSpPr>
            <a:spLocks noGrp="1"/>
          </p:cNvSpPr>
          <p:nvPr/>
        </p:nvSpPr>
        <p:spPr>
          <a:xfrm>
            <a:off x="309575" y="604964"/>
            <a:ext cx="2730938" cy="773291"/>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Stability</a:t>
            </a:r>
            <a:br>
              <a:rPr lang="en-CA" dirty="0"/>
            </a:br>
            <a:r>
              <a:rPr lang="en-CA" dirty="0"/>
              <a:t>Validation</a:t>
            </a:r>
            <a:endParaRPr lang="en-US" dirty="0"/>
          </a:p>
        </p:txBody>
      </p:sp>
      <p:sp>
        <p:nvSpPr>
          <p:cNvPr id="6" name="Rectangle 5">
            <a:extLst>
              <a:ext uri="{FF2B5EF4-FFF2-40B4-BE49-F238E27FC236}">
                <a16:creationId xmlns:a16="http://schemas.microsoft.com/office/drawing/2014/main" id="{77470095-F506-AE1F-753B-146668CD3806}"/>
              </a:ext>
            </a:extLst>
          </p:cNvPr>
          <p:cNvSpPr/>
          <p:nvPr/>
        </p:nvSpPr>
        <p:spPr>
          <a:xfrm>
            <a:off x="309575" y="145623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7" name="Table 6">
            <a:extLst>
              <a:ext uri="{FF2B5EF4-FFF2-40B4-BE49-F238E27FC236}">
                <a16:creationId xmlns:a16="http://schemas.microsoft.com/office/drawing/2014/main" id="{417A0296-63D7-94A3-85C7-45F53FABECBD}"/>
              </a:ext>
            </a:extLst>
          </p:cNvPr>
          <p:cNvGraphicFramePr>
            <a:graphicFrameLocks noGrp="1"/>
          </p:cNvGraphicFramePr>
          <p:nvPr>
            <p:extLst>
              <p:ext uri="{D42A27DB-BD31-4B8C-83A1-F6EECF244321}">
                <p14:modId xmlns:p14="http://schemas.microsoft.com/office/powerpoint/2010/main" val="608223934"/>
              </p:ext>
            </p:extLst>
          </p:nvPr>
        </p:nvGraphicFramePr>
        <p:xfrm>
          <a:off x="94859" y="4602310"/>
          <a:ext cx="4848261" cy="1854199"/>
        </p:xfrm>
        <a:graphic>
          <a:graphicData uri="http://schemas.openxmlformats.org/drawingml/2006/table">
            <a:tbl>
              <a:tblPr firstRow="1" bandRow="1">
                <a:tableStyleId>{1FECB4D8-DB02-4DC6-A0A2-4F2EBAE1DC90}</a:tableStyleId>
              </a:tblPr>
              <a:tblGrid>
                <a:gridCol w="812800">
                  <a:extLst>
                    <a:ext uri="{9D8B030D-6E8A-4147-A177-3AD203B41FA5}">
                      <a16:colId xmlns:a16="http://schemas.microsoft.com/office/drawing/2014/main" val="4240686334"/>
                    </a:ext>
                  </a:extLst>
                </a:gridCol>
                <a:gridCol w="1107439">
                  <a:extLst>
                    <a:ext uri="{9D8B030D-6E8A-4147-A177-3AD203B41FA5}">
                      <a16:colId xmlns:a16="http://schemas.microsoft.com/office/drawing/2014/main" val="3641896418"/>
                    </a:ext>
                  </a:extLst>
                </a:gridCol>
                <a:gridCol w="1805062">
                  <a:extLst>
                    <a:ext uri="{9D8B030D-6E8A-4147-A177-3AD203B41FA5}">
                      <a16:colId xmlns:a16="http://schemas.microsoft.com/office/drawing/2014/main" val="2513854770"/>
                    </a:ext>
                  </a:extLst>
                </a:gridCol>
                <a:gridCol w="1122960">
                  <a:extLst>
                    <a:ext uri="{9D8B030D-6E8A-4147-A177-3AD203B41FA5}">
                      <a16:colId xmlns:a16="http://schemas.microsoft.com/office/drawing/2014/main" val="3418167852"/>
                    </a:ext>
                  </a:extLst>
                </a:gridCol>
              </a:tblGrid>
              <a:tr h="370840">
                <a:tc>
                  <a:txBody>
                    <a:bodyPr/>
                    <a:lstStyle/>
                    <a:p>
                      <a:endParaRPr lang="en-US"/>
                    </a:p>
                  </a:txBody>
                  <a:tcPr/>
                </a:tc>
                <a:tc>
                  <a:txBody>
                    <a:bodyPr/>
                    <a:lstStyle/>
                    <a:p>
                      <a:pPr algn="ctr"/>
                      <a:r>
                        <a:rPr lang="en-US" dirty="0"/>
                        <a:t>Score</a:t>
                      </a:r>
                    </a:p>
                  </a:txBody>
                  <a:tcPr/>
                </a:tc>
                <a:tc>
                  <a:txBody>
                    <a:bodyPr/>
                    <a:lstStyle/>
                    <a:p>
                      <a:pPr algn="ctr"/>
                      <a:r>
                        <a:rPr lang="en-US" dirty="0"/>
                        <a:t>Method</a:t>
                      </a:r>
                    </a:p>
                  </a:txBody>
                  <a:tcPr/>
                </a:tc>
                <a:tc>
                  <a:txBody>
                    <a:bodyPr/>
                    <a:lstStyle/>
                    <a:p>
                      <a:pPr algn="ctr"/>
                      <a:r>
                        <a:rPr lang="en-US" dirty="0"/>
                        <a:t>Clusters</a:t>
                      </a:r>
                    </a:p>
                  </a:txBody>
                  <a:tcPr/>
                </a:tc>
                <a:extLst>
                  <a:ext uri="{0D108BD9-81ED-4DB2-BD59-A6C34878D82A}">
                    <a16:rowId xmlns:a16="http://schemas.microsoft.com/office/drawing/2014/main" val="3865680095"/>
                  </a:ext>
                </a:extLst>
              </a:tr>
              <a:tr h="370840">
                <a:tc>
                  <a:txBody>
                    <a:bodyPr/>
                    <a:lstStyle/>
                    <a:p>
                      <a:pPr lvl="0">
                        <a:buNone/>
                      </a:pPr>
                      <a:r>
                        <a:rPr lang="en-US" dirty="0"/>
                        <a:t>APN</a:t>
                      </a:r>
                    </a:p>
                  </a:txBody>
                  <a:tcPr/>
                </a:tc>
                <a:tc>
                  <a:txBody>
                    <a:bodyPr/>
                    <a:lstStyle/>
                    <a:p>
                      <a:pPr lvl="0" algn="ctr">
                        <a:buNone/>
                      </a:pPr>
                      <a:r>
                        <a:rPr lang="en-US" dirty="0"/>
                        <a:t>0.0249</a:t>
                      </a:r>
                    </a:p>
                  </a:txBody>
                  <a:tcPr/>
                </a:tc>
                <a:tc>
                  <a:txBody>
                    <a:bodyPr/>
                    <a:lstStyle/>
                    <a:p>
                      <a:pPr algn="ctr"/>
                      <a:r>
                        <a:rPr lang="en-US" dirty="0"/>
                        <a:t>hierarchical</a:t>
                      </a:r>
                    </a:p>
                  </a:txBody>
                  <a:tcPr/>
                </a:tc>
                <a:tc>
                  <a:txBody>
                    <a:bodyPr/>
                    <a:lstStyle/>
                    <a:p>
                      <a:pPr algn="ctr"/>
                      <a:r>
                        <a:rPr lang="en-US" dirty="0"/>
                        <a:t>5</a:t>
                      </a:r>
                    </a:p>
                  </a:txBody>
                  <a:tcPr/>
                </a:tc>
                <a:extLst>
                  <a:ext uri="{0D108BD9-81ED-4DB2-BD59-A6C34878D82A}">
                    <a16:rowId xmlns:a16="http://schemas.microsoft.com/office/drawing/2014/main" val="948349428"/>
                  </a:ext>
                </a:extLst>
              </a:tr>
              <a:tr h="370840">
                <a:tc>
                  <a:txBody>
                    <a:bodyPr/>
                    <a:lstStyle/>
                    <a:p>
                      <a:r>
                        <a:rPr lang="en-US" dirty="0"/>
                        <a:t>AD</a:t>
                      </a:r>
                    </a:p>
                  </a:txBody>
                  <a:tcPr/>
                </a:tc>
                <a:tc>
                  <a:txBody>
                    <a:bodyPr/>
                    <a:lstStyle/>
                    <a:p>
                      <a:pPr lvl="0" algn="ctr">
                        <a:buNone/>
                      </a:pPr>
                      <a:r>
                        <a:rPr lang="en-US" dirty="0"/>
                        <a:t>4.2413</a:t>
                      </a:r>
                    </a:p>
                  </a:txBody>
                  <a:tcPr/>
                </a:tc>
                <a:tc>
                  <a:txBody>
                    <a:bodyPr/>
                    <a:lstStyle/>
                    <a:p>
                      <a:pPr lvl="0" algn="ctr">
                        <a:buNone/>
                      </a:pPr>
                      <a:r>
                        <a:rPr lang="en-US" sz="1800" b="0" i="0" u="none" strike="noStrike" noProof="0" dirty="0">
                          <a:solidFill>
                            <a:srgbClr val="000000"/>
                          </a:solidFill>
                          <a:latin typeface="Franklin Gothic Book"/>
                        </a:rPr>
                        <a:t>hierarchical</a:t>
                      </a:r>
                      <a:endParaRPr lang="en-US" b="0" i="0" dirty="0">
                        <a:latin typeface="Franklin Gothic Book"/>
                      </a:endParaRPr>
                    </a:p>
                  </a:txBody>
                  <a:tcPr/>
                </a:tc>
                <a:tc>
                  <a:txBody>
                    <a:bodyPr/>
                    <a:lstStyle/>
                    <a:p>
                      <a:pPr algn="ctr"/>
                      <a:r>
                        <a:rPr lang="en-US" dirty="0"/>
                        <a:t>6</a:t>
                      </a:r>
                    </a:p>
                  </a:txBody>
                  <a:tcPr/>
                </a:tc>
                <a:extLst>
                  <a:ext uri="{0D108BD9-81ED-4DB2-BD59-A6C34878D82A}">
                    <a16:rowId xmlns:a16="http://schemas.microsoft.com/office/drawing/2014/main" val="3825970766"/>
                  </a:ext>
                </a:extLst>
              </a:tr>
              <a:tr h="370839">
                <a:tc>
                  <a:txBody>
                    <a:bodyPr/>
                    <a:lstStyle/>
                    <a:p>
                      <a:pPr lvl="0">
                        <a:buNone/>
                      </a:pPr>
                      <a:r>
                        <a:rPr lang="en-US" dirty="0"/>
                        <a:t>ADM</a:t>
                      </a:r>
                    </a:p>
                  </a:txBody>
                  <a:tcPr/>
                </a:tc>
                <a:tc>
                  <a:txBody>
                    <a:bodyPr/>
                    <a:lstStyle/>
                    <a:p>
                      <a:pPr lvl="0" algn="ctr">
                        <a:buNone/>
                      </a:pPr>
                      <a:r>
                        <a:rPr lang="en-US" dirty="0"/>
                        <a:t>0.1348</a:t>
                      </a:r>
                    </a:p>
                  </a:txBody>
                  <a:tcPr/>
                </a:tc>
                <a:tc>
                  <a:txBody>
                    <a:bodyPr/>
                    <a:lstStyle/>
                    <a:p>
                      <a:pPr lvl="0" algn="ctr">
                        <a:buNone/>
                      </a:pPr>
                      <a:r>
                        <a:rPr lang="en-US" sz="1800" b="0" i="0" u="none" strike="noStrike" noProof="0" dirty="0">
                          <a:solidFill>
                            <a:srgbClr val="000000"/>
                          </a:solidFill>
                          <a:latin typeface="Franklin Gothic Book"/>
                        </a:rPr>
                        <a:t>hierarchical</a:t>
                      </a:r>
                      <a:endParaRPr lang="en-US" dirty="0"/>
                    </a:p>
                  </a:txBody>
                  <a:tcPr/>
                </a:tc>
                <a:tc>
                  <a:txBody>
                    <a:bodyPr/>
                    <a:lstStyle/>
                    <a:p>
                      <a:pPr lvl="0" algn="ctr">
                        <a:buNone/>
                      </a:pPr>
                      <a:r>
                        <a:rPr lang="en-US" dirty="0"/>
                        <a:t>5</a:t>
                      </a:r>
                    </a:p>
                  </a:txBody>
                  <a:tcPr/>
                </a:tc>
                <a:extLst>
                  <a:ext uri="{0D108BD9-81ED-4DB2-BD59-A6C34878D82A}">
                    <a16:rowId xmlns:a16="http://schemas.microsoft.com/office/drawing/2014/main" val="873511900"/>
                  </a:ext>
                </a:extLst>
              </a:tr>
              <a:tr h="370840">
                <a:tc>
                  <a:txBody>
                    <a:bodyPr/>
                    <a:lstStyle/>
                    <a:p>
                      <a:r>
                        <a:rPr lang="en-US" dirty="0"/>
                        <a:t>FOM</a:t>
                      </a:r>
                    </a:p>
                  </a:txBody>
                  <a:tcPr/>
                </a:tc>
                <a:tc>
                  <a:txBody>
                    <a:bodyPr/>
                    <a:lstStyle/>
                    <a:p>
                      <a:pPr lvl="0" algn="ctr">
                        <a:buNone/>
                      </a:pPr>
                      <a:r>
                        <a:rPr lang="en-US" dirty="0"/>
                        <a:t>0.5416</a:t>
                      </a:r>
                    </a:p>
                  </a:txBody>
                  <a:tcPr/>
                </a:tc>
                <a:tc>
                  <a:txBody>
                    <a:bodyPr/>
                    <a:lstStyle/>
                    <a:p>
                      <a:pPr algn="ctr"/>
                      <a:r>
                        <a:rPr lang="en-US" dirty="0"/>
                        <a:t>hierarchical</a:t>
                      </a:r>
                    </a:p>
                  </a:txBody>
                  <a:tcPr/>
                </a:tc>
                <a:tc>
                  <a:txBody>
                    <a:bodyPr/>
                    <a:lstStyle/>
                    <a:p>
                      <a:pPr algn="ctr"/>
                      <a:r>
                        <a:rPr lang="en-US" dirty="0"/>
                        <a:t>5</a:t>
                      </a:r>
                    </a:p>
                  </a:txBody>
                  <a:tcPr/>
                </a:tc>
                <a:extLst>
                  <a:ext uri="{0D108BD9-81ED-4DB2-BD59-A6C34878D82A}">
                    <a16:rowId xmlns:a16="http://schemas.microsoft.com/office/drawing/2014/main" val="3705909480"/>
                  </a:ext>
                </a:extLst>
              </a:tr>
            </a:tbl>
          </a:graphicData>
        </a:graphic>
      </p:graphicFrame>
      <p:sp>
        <p:nvSpPr>
          <p:cNvPr id="8" name="TextBox 7">
            <a:extLst>
              <a:ext uri="{FF2B5EF4-FFF2-40B4-BE49-F238E27FC236}">
                <a16:creationId xmlns:a16="http://schemas.microsoft.com/office/drawing/2014/main" id="{C1E98BED-4CE2-B0A2-8363-9F64CBF45AD7}"/>
              </a:ext>
            </a:extLst>
          </p:cNvPr>
          <p:cNvSpPr txBox="1"/>
          <p:nvPr/>
        </p:nvSpPr>
        <p:spPr>
          <a:xfrm>
            <a:off x="0" y="3532128"/>
            <a:ext cx="485402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1">
                    <a:lumMod val="49000"/>
                  </a:schemeClr>
                </a:solidFill>
                <a:latin typeface="+mj-lt"/>
              </a:rPr>
              <a:t>Optimal Scores for Average Linkage Method:</a:t>
            </a:r>
          </a:p>
        </p:txBody>
      </p:sp>
    </p:spTree>
    <p:extLst>
      <p:ext uri="{BB962C8B-B14F-4D97-AF65-F5344CB8AC3E}">
        <p14:creationId xmlns:p14="http://schemas.microsoft.com/office/powerpoint/2010/main" val="3148736746"/>
      </p:ext>
    </p:extLst>
  </p:cSld>
  <p:clrMapOvr>
    <a:masterClrMapping/>
  </p:clrMapOvr>
  <mc:AlternateContent xmlns:mc="http://schemas.openxmlformats.org/markup-compatibility/2006" xmlns:p14="http://schemas.microsoft.com/office/powerpoint/2010/main">
    <mc:Choice Requires="p14">
      <p:transition spd="slow" p14:dur="2000" advTm="54506"/>
    </mc:Choice>
    <mc:Fallback xmlns="">
      <p:transition spd="slow" advTm="54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7" x="184150" y="285750"/>
          <p14:tracePt t="904" x="209550" y="292100"/>
          <p14:tracePt t="911" x="228600" y="304800"/>
          <p14:tracePt t="919" x="247650" y="317500"/>
          <p14:tracePt t="934" x="298450" y="342900"/>
          <p14:tracePt t="951" x="361950" y="381000"/>
          <p14:tracePt t="967" x="412750" y="406400"/>
          <p14:tracePt t="1000" x="520700" y="457200"/>
          <p14:tracePt t="1034" x="565150" y="501650"/>
          <p14:tracePt t="1067" x="596900" y="527050"/>
          <p14:tracePt t="1084" x="609600" y="546100"/>
          <p14:tracePt t="1100" x="615950" y="558800"/>
          <p14:tracePt t="1118" x="628650" y="571500"/>
          <p14:tracePt t="1134" x="641350" y="596900"/>
          <p14:tracePt t="1150" x="685800" y="654050"/>
          <p14:tracePt t="1167" x="717550" y="717550"/>
          <p14:tracePt t="1185" x="755650" y="793750"/>
          <p14:tracePt t="1200" x="774700" y="831850"/>
          <p14:tracePt t="1217" x="781050" y="857250"/>
          <p14:tracePt t="1234" x="787400" y="882650"/>
          <p14:tracePt t="1250" x="806450" y="920750"/>
          <p14:tracePt t="1267" x="812800" y="939800"/>
          <p14:tracePt t="1284" x="819150" y="971550"/>
          <p14:tracePt t="1300" x="825500" y="1003300"/>
          <p14:tracePt t="1317" x="825500" y="1009650"/>
          <p14:tracePt t="1334" x="825500" y="1022350"/>
          <p14:tracePt t="1350" x="825500" y="1028700"/>
          <p14:tracePt t="1411" x="825500" y="1035050"/>
          <p14:tracePt t="1537" x="825500" y="1028700"/>
          <p14:tracePt t="1544" x="825500" y="1016000"/>
          <p14:tracePt t="1552" x="819150" y="1003300"/>
          <p14:tracePt t="1566" x="781050" y="958850"/>
          <p14:tracePt t="1583" x="736600" y="914400"/>
          <p14:tracePt t="1600" x="692150" y="876300"/>
          <p14:tracePt t="1616" x="647700" y="838200"/>
          <p14:tracePt t="1633" x="641350" y="825500"/>
          <p14:tracePt t="1650" x="635000" y="819150"/>
          <p14:tracePt t="1713" x="635000" y="812800"/>
          <p14:tracePt t="1763" x="628650" y="806450"/>
          <p14:tracePt t="1768" x="628650" y="800100"/>
          <p14:tracePt t="1774" x="622300" y="774700"/>
          <p14:tracePt t="1783" x="603250" y="736600"/>
          <p14:tracePt t="1800" x="584200" y="635000"/>
          <p14:tracePt t="1816" x="571500" y="552450"/>
          <p14:tracePt t="1833" x="565150" y="539750"/>
          <p14:tracePt t="1849" x="565150" y="527050"/>
          <p14:tracePt t="2141" x="565150" y="533400"/>
          <p14:tracePt t="2147" x="565150" y="539750"/>
          <p14:tracePt t="2155" x="571500" y="552450"/>
          <p14:tracePt t="2166" x="571500" y="558800"/>
          <p14:tracePt t="2183" x="584200" y="577850"/>
          <p14:tracePt t="2216" x="596900" y="628650"/>
          <p14:tracePt t="2249" x="603250" y="647700"/>
          <p14:tracePt t="2283" x="603250" y="654050"/>
          <p14:tracePt t="2316" x="603250" y="660400"/>
          <p14:tracePt t="2366" x="609600" y="660400"/>
          <p14:tracePt t="2399" x="615950" y="660400"/>
          <p14:tracePt t="2406" x="615950" y="666750"/>
          <p14:tracePt t="2416" x="622300" y="666750"/>
          <p14:tracePt t="2432" x="635000" y="673100"/>
          <p14:tracePt t="2449" x="654050" y="692150"/>
          <p14:tracePt t="2465" x="679450" y="698500"/>
          <p14:tracePt t="2482" x="704850" y="711200"/>
          <p14:tracePt t="2499" x="723900" y="717550"/>
          <p14:tracePt t="2515" x="774700" y="742950"/>
          <p14:tracePt t="2532" x="806450" y="749300"/>
          <p14:tracePt t="2549" x="850900" y="755650"/>
          <p14:tracePt t="2565" x="914400" y="774700"/>
          <p14:tracePt t="2582" x="939800" y="781050"/>
          <p14:tracePt t="2600" x="984250" y="787400"/>
          <p14:tracePt t="2604" x="1016000" y="793750"/>
          <p14:tracePt t="2615" x="1054100" y="793750"/>
          <p14:tracePt t="2632" x="1098550" y="793750"/>
          <p14:tracePt t="2649" x="1143000" y="793750"/>
          <p14:tracePt t="2666" x="1181100" y="793750"/>
          <p14:tracePt t="2682" x="1206500" y="793750"/>
          <p14:tracePt t="2699" x="1231900" y="793750"/>
          <p14:tracePt t="2716" x="1282700" y="793750"/>
          <p14:tracePt t="2732" x="1314450" y="800100"/>
          <p14:tracePt t="2749" x="1339850" y="800100"/>
          <p14:tracePt t="2765" x="1365250" y="800100"/>
          <p14:tracePt t="2782" x="1371600" y="800100"/>
          <p14:tracePt t="2815" x="1384300" y="800100"/>
          <p14:tracePt t="2832" x="1422400" y="800100"/>
          <p14:tracePt t="2849" x="1435100" y="800100"/>
          <p14:tracePt t="2865" x="1460500" y="800100"/>
          <p14:tracePt t="2882" x="1479550" y="800100"/>
          <p14:tracePt t="2899" x="1511300" y="800100"/>
          <p14:tracePt t="2916" x="1543050" y="812800"/>
          <p14:tracePt t="2932" x="1600200" y="819150"/>
          <p14:tracePt t="2949" x="1651000" y="831850"/>
          <p14:tracePt t="2965" x="1701800" y="863600"/>
          <p14:tracePt t="2982" x="1790700" y="914400"/>
          <p14:tracePt t="2999" x="1816100" y="939800"/>
          <p14:tracePt t="3016" x="1828800" y="946150"/>
          <p14:tracePt t="3485" x="1873250" y="946150"/>
          <p14:tracePt t="3492" x="1949450" y="939800"/>
          <p14:tracePt t="3500" x="2006600" y="933450"/>
          <p14:tracePt t="3515" x="2120900" y="914400"/>
          <p14:tracePt t="3531" x="2209800" y="914400"/>
          <p14:tracePt t="3548" x="2273300" y="914400"/>
          <p14:tracePt t="3565" x="2374900" y="914400"/>
          <p14:tracePt t="3581" x="2432050" y="914400"/>
          <p14:tracePt t="3615" x="2508250" y="927100"/>
          <p14:tracePt t="3648" x="2546350" y="939800"/>
          <p14:tracePt t="3682" x="2590800" y="977900"/>
          <p14:tracePt t="3698" x="2622550" y="1035050"/>
          <p14:tracePt t="3717" x="2654300" y="1136650"/>
          <p14:tracePt t="3731" x="2654300" y="1193800"/>
          <p14:tracePt t="3748" x="2654300" y="1244600"/>
          <p14:tracePt t="3765" x="2660650" y="1289050"/>
          <p14:tracePt t="3781" x="2660650" y="1333500"/>
          <p14:tracePt t="3798" x="2660650" y="1352550"/>
          <p14:tracePt t="3815" x="2660650" y="1365250"/>
          <p14:tracePt t="3831" x="2660650" y="1384300"/>
          <p14:tracePt t="3848" x="2654300" y="1397000"/>
          <p14:tracePt t="3865" x="2647950" y="1403350"/>
          <p14:tracePt t="3881" x="2641600" y="1422400"/>
          <p14:tracePt t="3898" x="2635250" y="1428750"/>
          <p14:tracePt t="3915" x="2635250" y="1435100"/>
          <p14:tracePt t="3931" x="2635250" y="1447800"/>
          <p14:tracePt t="3964" x="2628900" y="1447800"/>
          <p14:tracePt t="3995" x="2622550" y="1454150"/>
          <p14:tracePt t="4067" x="2616200" y="1454150"/>
          <p14:tracePt t="4088" x="2616200" y="1460500"/>
          <p14:tracePt t="4797" x="2609850" y="1460500"/>
          <p14:tracePt t="4825" x="2609850" y="1466850"/>
          <p14:tracePt t="4831" x="2603500" y="1466850"/>
          <p14:tracePt t="4837" x="2597150" y="1466850"/>
          <p14:tracePt t="4847" x="2597150" y="1473200"/>
          <p14:tracePt t="4863" x="2584450" y="1492250"/>
          <p14:tracePt t="4880" x="2552700" y="1524000"/>
          <p14:tracePt t="4897" x="2540000" y="1536700"/>
          <p14:tracePt t="4930" x="2520950" y="1562100"/>
          <p14:tracePt t="4963" x="2489200" y="1593850"/>
          <p14:tracePt t="4997" x="2406650" y="1720850"/>
          <p14:tracePt t="5014" x="2368550" y="1803400"/>
          <p14:tracePt t="5030" x="2324100" y="1898650"/>
          <p14:tracePt t="5047" x="2247900" y="2082800"/>
          <p14:tracePt t="5064" x="2171700" y="2235200"/>
          <p14:tracePt t="5082" x="1981200" y="2584450"/>
          <p14:tracePt t="5097" x="1866900" y="2819400"/>
          <p14:tracePt t="5113" x="1752600" y="3009900"/>
          <p14:tracePt t="5130" x="1663700" y="3194050"/>
          <p14:tracePt t="5146" x="1536700" y="3403600"/>
          <p14:tracePt t="5163" x="1479550" y="3492500"/>
          <p14:tracePt t="5180" x="1441450" y="3556000"/>
          <p14:tracePt t="5196" x="1390650" y="3632200"/>
          <p14:tracePt t="5213" x="1358900" y="3670300"/>
          <p14:tracePt t="5230" x="1346200" y="3695700"/>
          <p14:tracePt t="5689" x="1339850" y="3695700"/>
          <p14:tracePt t="5693" x="1333500" y="3695700"/>
          <p14:tracePt t="5700" x="1308100" y="3702050"/>
          <p14:tracePt t="5713" x="1244600" y="3708400"/>
          <p14:tracePt t="5729" x="1149350" y="3721100"/>
          <p14:tracePt t="5746" x="1085850" y="3727450"/>
          <p14:tracePt t="5763" x="1028700" y="3727450"/>
          <p14:tracePt t="5796" x="990600" y="3727450"/>
          <p14:tracePt t="5830" x="971550" y="3727450"/>
          <p14:tracePt t="5863" x="882650" y="3714750"/>
          <p14:tracePt t="5880" x="723900" y="3708400"/>
          <p14:tracePt t="5896" x="654050" y="3708400"/>
          <p14:tracePt t="5913" x="609600" y="3708400"/>
          <p14:tracePt t="5929" x="577850" y="3708400"/>
          <p14:tracePt t="5946" x="565150" y="3708400"/>
          <p14:tracePt t="5962" x="558800" y="3708400"/>
          <p14:tracePt t="5980" x="514350" y="3721100"/>
          <p14:tracePt t="5997" x="450850" y="3752850"/>
          <p14:tracePt t="6012" x="387350" y="3784600"/>
          <p14:tracePt t="6031" x="292100" y="3841750"/>
          <p14:tracePt t="6046" x="254000" y="3873500"/>
          <p14:tracePt t="6063" x="222250" y="3892550"/>
          <p14:tracePt t="6080" x="215900" y="3898900"/>
          <p14:tracePt t="6096" x="203200" y="3898900"/>
          <p14:tracePt t="6112" x="203200" y="3905250"/>
          <p14:tracePt t="6129" x="196850" y="3905250"/>
          <p14:tracePt t="6146" x="171450" y="3924300"/>
          <p14:tracePt t="6162" x="133350" y="3949700"/>
          <p14:tracePt t="6179" x="95250" y="3981450"/>
          <p14:tracePt t="6196" x="44450" y="4032250"/>
          <p14:tracePt t="6213" x="19050" y="4064000"/>
          <p14:tracePt t="6229" x="0" y="4083050"/>
          <p14:tracePt t="6245" x="0" y="4146550"/>
          <p14:tracePt t="6262" x="0" y="4203700"/>
          <p14:tracePt t="6279" x="0" y="4273550"/>
          <p14:tracePt t="6297" x="0" y="4337050"/>
          <p14:tracePt t="6312" x="0" y="4375150"/>
          <p14:tracePt t="6329" x="0" y="4406900"/>
          <p14:tracePt t="6347" x="0" y="4457700"/>
          <p14:tracePt t="6362" x="0" y="4502150"/>
          <p14:tracePt t="6380" x="0" y="4559300"/>
          <p14:tracePt t="6396" x="0" y="4591050"/>
          <p14:tracePt t="6412" x="0" y="4635500"/>
          <p14:tracePt t="6429" x="0" y="4660900"/>
          <p14:tracePt t="6446" x="0" y="4679950"/>
          <p14:tracePt t="6462" x="0" y="4699000"/>
          <p14:tracePt t="6479" x="0" y="4711700"/>
          <p14:tracePt t="6495" x="0" y="4718050"/>
          <p14:tracePt t="6512" x="0" y="4724400"/>
          <p14:tracePt t="6529" x="0" y="4730750"/>
          <p14:tracePt t="6545" x="0" y="4737100"/>
          <p14:tracePt t="6562" x="6350" y="4743450"/>
          <p14:tracePt t="6600" x="6350" y="4749800"/>
          <p14:tracePt t="6615" x="12700" y="4749800"/>
          <p14:tracePt t="6620" x="12700" y="4756150"/>
          <p14:tracePt t="6628" x="19050" y="4756150"/>
          <p14:tracePt t="6645" x="25400" y="4768850"/>
          <p14:tracePt t="6663" x="38100" y="4775200"/>
          <p14:tracePt t="6678" x="50800" y="4781550"/>
          <p14:tracePt t="6695" x="63500" y="4787900"/>
          <p14:tracePt t="6712" x="82550" y="4806950"/>
          <p14:tracePt t="6728" x="95250" y="4819650"/>
          <p14:tracePt t="6745" x="114300" y="4838700"/>
          <p14:tracePt t="6762" x="133350" y="4851400"/>
          <p14:tracePt t="6778" x="165100" y="4883150"/>
          <p14:tracePt t="6795" x="190500" y="4895850"/>
          <p14:tracePt t="6812" x="209550" y="4914900"/>
          <p14:tracePt t="6828" x="260350" y="4927600"/>
          <p14:tracePt t="6845" x="279400" y="4933950"/>
          <p14:tracePt t="6862" x="304800" y="4940300"/>
          <p14:tracePt t="6878" x="342900" y="4953000"/>
          <p14:tracePt t="6895" x="374650" y="4959350"/>
          <p14:tracePt t="6912" x="406400" y="4959350"/>
          <p14:tracePt t="6929" x="482600" y="4972050"/>
          <p14:tracePt t="6945" x="539750" y="4984750"/>
          <p14:tracePt t="6962" x="590550" y="4997450"/>
          <p14:tracePt t="6979" x="641350" y="5003800"/>
          <p14:tracePt t="6995" x="673100" y="5016500"/>
          <p14:tracePt t="7011" x="698500" y="5016500"/>
          <p14:tracePt t="7028" x="755650" y="5022850"/>
          <p14:tracePt t="7045" x="895350" y="5029200"/>
          <p14:tracePt t="7061" x="971550" y="5029200"/>
          <p14:tracePt t="7078" x="1047750" y="5035550"/>
          <p14:tracePt t="7095" x="1162050" y="5035550"/>
          <p14:tracePt t="7111" x="1225550" y="5035550"/>
          <p14:tracePt t="7128" x="1289050" y="5035550"/>
          <p14:tracePt t="7145" x="1422400" y="5035550"/>
          <p14:tracePt t="7162" x="1517650" y="5035550"/>
          <p14:tracePt t="7178" x="1612900" y="5035550"/>
          <p14:tracePt t="7182" x="1657350" y="5035550"/>
          <p14:tracePt t="7195" x="1758950" y="5035550"/>
          <p14:tracePt t="7211" x="1835150" y="5029200"/>
          <p14:tracePt t="7228" x="1911350" y="5029200"/>
          <p14:tracePt t="7246" x="2032000" y="5029200"/>
          <p14:tracePt t="7261" x="2127250" y="5029200"/>
          <p14:tracePt t="7279" x="2228850" y="5029200"/>
          <p14:tracePt t="7295" x="2406650" y="5029200"/>
          <p14:tracePt t="7311" x="2508250" y="5029200"/>
          <p14:tracePt t="7328" x="2597150" y="5035550"/>
          <p14:tracePt t="7344" x="2679700" y="5048250"/>
          <p14:tracePt t="7361" x="2813050" y="5048250"/>
          <p14:tracePt t="7378" x="2921000" y="5054600"/>
          <p14:tracePt t="7394" x="3035300" y="5054600"/>
          <p14:tracePt t="7411" x="3200400" y="5041900"/>
          <p14:tracePt t="7428" x="3308350" y="5035550"/>
          <p14:tracePt t="7445" x="3397250" y="5010150"/>
          <p14:tracePt t="7461" x="3517900" y="4972050"/>
          <p14:tracePt t="7478" x="3638550" y="4940300"/>
          <p14:tracePt t="7494" x="3778250" y="4933950"/>
          <p14:tracePt t="7511" x="3987800" y="5010150"/>
          <p14:tracePt t="7528" x="4076700" y="5067300"/>
          <p14:tracePt t="7544" x="4152900" y="5124450"/>
          <p14:tracePt t="7561" x="4210050" y="5213350"/>
          <p14:tracePt t="7578" x="4222750" y="5232400"/>
          <p14:tracePt t="8047" x="4273550" y="5207000"/>
          <p14:tracePt t="8052" x="4318000" y="5168900"/>
          <p14:tracePt t="8060" x="4394200" y="5118100"/>
          <p14:tracePt t="8078" x="4508500" y="5041900"/>
          <p14:tracePt t="8094" x="4635500" y="4946650"/>
          <p14:tracePt t="8111" x="4673600" y="4908550"/>
          <p14:tracePt t="8128" x="4692650" y="4895850"/>
          <p14:tracePt t="8144" x="4705350" y="4876800"/>
          <p14:tracePt t="8177" x="4730750" y="4857750"/>
          <p14:tracePt t="8211" x="4768850" y="4826000"/>
          <p14:tracePt t="8245" x="4794250" y="4800600"/>
          <p14:tracePt t="8260" x="4813300" y="4787900"/>
          <p14:tracePt t="8278" x="4832350" y="4749800"/>
          <p14:tracePt t="8295" x="4876800" y="4679950"/>
          <p14:tracePt t="8311" x="4889500" y="4641850"/>
          <p14:tracePt t="8327" x="4902200" y="4622800"/>
          <p14:tracePt t="8344" x="4902200" y="4616450"/>
          <p14:tracePt t="8360" x="4902200" y="4610100"/>
          <p14:tracePt t="8377" x="4902200" y="4603750"/>
          <p14:tracePt t="8701" x="4933950" y="4603750"/>
          <p14:tracePt t="8707" x="4959350" y="4603750"/>
          <p14:tracePt t="8711" x="4978400" y="4610100"/>
          <p14:tracePt t="8727" x="5003800" y="4616450"/>
          <p14:tracePt t="8745" x="5029200" y="4622800"/>
          <p14:tracePt t="8760" x="5041900" y="4635500"/>
          <p14:tracePt t="8777" x="5067300" y="4641850"/>
          <p14:tracePt t="8810" x="5073650" y="4641850"/>
          <p14:tracePt t="8843" x="5099050" y="4654550"/>
          <p14:tracePt t="8877" x="5118100" y="4654550"/>
          <p14:tracePt t="8893" x="5118100" y="4660900"/>
          <p14:tracePt t="8911" x="5124450" y="4660900"/>
          <p14:tracePt t="8929" x="5124450" y="4667250"/>
          <p14:tracePt t="8943" x="5156200" y="4679950"/>
          <p14:tracePt t="8960" x="5232400" y="4705350"/>
          <p14:tracePt t="8979" x="5334000" y="4768850"/>
          <p14:tracePt t="8993" x="5403850" y="4813300"/>
          <p14:tracePt t="9010" x="5467350" y="4851400"/>
          <p14:tracePt t="9026" x="5530850" y="4908550"/>
          <p14:tracePt t="9043" x="5645150" y="5016500"/>
          <p14:tracePt t="9060" x="5715000" y="5092700"/>
          <p14:tracePt t="9076" x="5784850" y="5175250"/>
          <p14:tracePt t="9093" x="5848350" y="5289550"/>
          <p14:tracePt t="9110" x="5854700" y="5321300"/>
          <p14:tracePt t="9126" x="5854700" y="5346700"/>
          <p14:tracePt t="9143" x="5854700" y="5353050"/>
          <p14:tracePt t="10916" x="5854700" y="5340350"/>
          <p14:tracePt t="10920" x="5854700" y="5314950"/>
          <p14:tracePt t="10926" x="5861050" y="5289550"/>
          <p14:tracePt t="10941" x="5873750" y="5219700"/>
          <p14:tracePt t="10958" x="5880100" y="5143500"/>
          <p14:tracePt t="10975" x="5899150" y="5060950"/>
          <p14:tracePt t="10992" x="5911850" y="5010150"/>
          <p14:tracePt t="11008" x="5918200" y="4978400"/>
          <p14:tracePt t="11041" x="5930900" y="4914900"/>
          <p14:tracePt t="11075" x="5956300" y="4832350"/>
          <p14:tracePt t="11108" x="5994400" y="4749800"/>
          <p14:tracePt t="11124" x="6007100" y="4692650"/>
          <p14:tracePt t="11142" x="6026150" y="4533900"/>
          <p14:tracePt t="11158" x="6045200" y="4349750"/>
          <p14:tracePt t="11174" x="6076950" y="4032250"/>
          <p14:tracePt t="11192" x="6178550" y="3536950"/>
          <p14:tracePt t="11208" x="6318250" y="3181350"/>
          <p14:tracePt t="11224" x="6457950" y="2774950"/>
          <p14:tracePt t="11243" x="6635750" y="2286000"/>
          <p14:tracePt t="11258" x="6724650" y="1993900"/>
          <p14:tracePt t="11274" x="6838950" y="1720850"/>
          <p14:tracePt t="11291" x="6953250" y="1473200"/>
          <p14:tracePt t="11308" x="7112000" y="1181100"/>
          <p14:tracePt t="11324" x="7175500" y="1073150"/>
          <p14:tracePt t="11341" x="7245350" y="990600"/>
          <p14:tracePt t="11358" x="7334250" y="889000"/>
          <p14:tracePt t="11375" x="7366000" y="850900"/>
          <p14:tracePt t="11391" x="7385050" y="812800"/>
          <p14:tracePt t="11407" x="7404100" y="787400"/>
          <p14:tracePt t="11424" x="7404100" y="781050"/>
          <p14:tracePt t="11806" x="7378700" y="762000"/>
          <p14:tracePt t="11812" x="7327900" y="742950"/>
          <p14:tracePt t="11824" x="7289800" y="711200"/>
          <p14:tracePt t="11840" x="7213600" y="673100"/>
          <p14:tracePt t="11858" x="7188200" y="660400"/>
          <p14:tracePt t="11877" x="7150100" y="647700"/>
          <p14:tracePt t="11891" x="7131050" y="635000"/>
          <p14:tracePt t="11924" x="7124700" y="635000"/>
          <p14:tracePt t="11957" x="7118350" y="635000"/>
          <p14:tracePt t="11990" x="7112000" y="628650"/>
          <p14:tracePt t="12024" x="7105650" y="628650"/>
          <p14:tracePt t="12057" x="7105650" y="622300"/>
          <p14:tracePt t="12079" x="7099300" y="622300"/>
          <p14:tracePt t="12151" x="7099300" y="615950"/>
          <p14:tracePt t="12188" x="7099300" y="609600"/>
          <p14:tracePt t="12260" x="7099300" y="603250"/>
          <p14:tracePt t="12584" x="7099300" y="596900"/>
          <p14:tracePt t="12587" x="7099300" y="590550"/>
          <p14:tracePt t="12612" x="7092950" y="590550"/>
          <p14:tracePt t="12615" x="7092950" y="584200"/>
          <p14:tracePt t="12647" x="7092950" y="577850"/>
          <p14:tracePt t="12682" x="7092950" y="571500"/>
          <p14:tracePt t="12732" x="7092950" y="565150"/>
          <p14:tracePt t="12739" x="7092950" y="558800"/>
          <p14:tracePt t="12753" x="7099300" y="552450"/>
          <p14:tracePt t="12759" x="7112000" y="552450"/>
          <p14:tracePt t="12773" x="7156450" y="539750"/>
          <p14:tracePt t="12790" x="7213600" y="527050"/>
          <p14:tracePt t="12806" x="7264400" y="527050"/>
          <p14:tracePt t="12824" x="7315200" y="520700"/>
          <p14:tracePt t="12840" x="7340600" y="520700"/>
          <p14:tracePt t="12856" x="7353300" y="520700"/>
          <p14:tracePt t="12873" x="7372350" y="520700"/>
          <p14:tracePt t="12890" x="7416800" y="520700"/>
          <p14:tracePt t="12906" x="7461250" y="520700"/>
          <p14:tracePt t="12923" x="7537450" y="527050"/>
          <p14:tracePt t="12940" x="7658100" y="527050"/>
          <p14:tracePt t="12956" x="7759700" y="527050"/>
          <p14:tracePt t="12973" x="7861300" y="527050"/>
          <p14:tracePt t="12989" x="8001000" y="533400"/>
          <p14:tracePt t="13006" x="8096250" y="539750"/>
          <p14:tracePt t="13023" x="8191500" y="539750"/>
          <p14:tracePt t="13040" x="8305800" y="552450"/>
          <p14:tracePt t="13056" x="8394700" y="558800"/>
          <p14:tracePt t="13073" x="8483600" y="571500"/>
          <p14:tracePt t="13089" x="8553450" y="577850"/>
          <p14:tracePt t="13106" x="8642350" y="584200"/>
          <p14:tracePt t="13123" x="8712200" y="584200"/>
          <p14:tracePt t="13139" x="8813800" y="590550"/>
          <p14:tracePt t="13157" x="8877300" y="590550"/>
          <p14:tracePt t="13173" x="8940800" y="590550"/>
          <p14:tracePt t="13189" x="9004300" y="590550"/>
          <p14:tracePt t="13206" x="9093200" y="596900"/>
          <p14:tracePt t="13223" x="9124950" y="603250"/>
          <p14:tracePt t="13239" x="9156700" y="609600"/>
          <p14:tracePt t="13256" x="9175750" y="622300"/>
          <p14:tracePt t="13272" x="9182100" y="622300"/>
          <p14:tracePt t="13733" x="9213850" y="615950"/>
          <p14:tracePt t="13737" x="9258300" y="609600"/>
          <p14:tracePt t="13744" x="9296400" y="596900"/>
          <p14:tracePt t="13755" x="9321800" y="584200"/>
          <p14:tracePt t="13773" x="9385300" y="565150"/>
          <p14:tracePt t="13789" x="9404350" y="558800"/>
          <p14:tracePt t="13806" x="9410700" y="558800"/>
          <p14:tracePt t="13809" x="9417050" y="558800"/>
          <p14:tracePt t="13839" x="9436100" y="546100"/>
          <p14:tracePt t="13872" x="9544050" y="527050"/>
          <p14:tracePt t="13906" x="9639300" y="495300"/>
          <p14:tracePt t="13922" x="9671050" y="488950"/>
          <p14:tracePt t="13938" x="9721850" y="476250"/>
          <p14:tracePt t="13955" x="9772650" y="476250"/>
          <p14:tracePt t="13972" x="9842500" y="469900"/>
          <p14:tracePt t="13989" x="9950450" y="463550"/>
          <p14:tracePt t="14006" x="10020300" y="463550"/>
          <p14:tracePt t="14022" x="10083800" y="463550"/>
          <p14:tracePt t="14040" x="10166350" y="463550"/>
          <p14:tracePt t="14055" x="10198100" y="463550"/>
          <p14:tracePt t="14072" x="10229850" y="463550"/>
          <p14:tracePt t="14090" x="10280650" y="463550"/>
          <p14:tracePt t="14105" x="10325100" y="463550"/>
          <p14:tracePt t="14122" x="10369550" y="463550"/>
          <p14:tracePt t="14141" x="10420350" y="444500"/>
          <p14:tracePt t="14155" x="10445750" y="438150"/>
          <p14:tracePt t="14172" x="10464800" y="431800"/>
          <p14:tracePt t="14189" x="10477500" y="431800"/>
          <p14:tracePt t="14205" x="10502900" y="425450"/>
          <p14:tracePt t="14222" x="10509250" y="425450"/>
          <p14:tracePt t="14239" x="10515600" y="425450"/>
          <p14:tracePt t="14273" x="10521950" y="425450"/>
          <p14:tracePt t="14288" x="10528300" y="425450"/>
          <p14:tracePt t="14305" x="10541000" y="425450"/>
          <p14:tracePt t="14321" x="10553700" y="425450"/>
          <p14:tracePt t="14338" x="10566400" y="425450"/>
          <p14:tracePt t="14355" x="10591800" y="425450"/>
          <p14:tracePt t="14371" x="10617200" y="425450"/>
          <p14:tracePt t="14388" x="10629900" y="425450"/>
          <p14:tracePt t="14406" x="10661650" y="431800"/>
          <p14:tracePt t="14421" x="10668000" y="438150"/>
          <p14:tracePt t="14438" x="10674350" y="438150"/>
          <p14:tracePt t="15645" x="10553700" y="482600"/>
          <p14:tracePt t="15649" x="10356850" y="577850"/>
          <p14:tracePt t="15656" x="10096500" y="723900"/>
          <p14:tracePt t="15670" x="9652000" y="958850"/>
          <p14:tracePt t="15687" x="9213850" y="1231900"/>
          <p14:tracePt t="15704" x="8870950" y="1454150"/>
          <p14:tracePt t="15720" x="8597900" y="1625600"/>
          <p14:tracePt t="15754" x="8331200" y="1784350"/>
          <p14:tracePt t="15787" x="8280400" y="1803400"/>
          <p14:tracePt t="15820" x="8267700" y="1803400"/>
          <p14:tracePt t="15882" x="8261350" y="1803400"/>
          <p14:tracePt t="16284" x="8185150" y="1835150"/>
          <p14:tracePt t="16290" x="8121650" y="1860550"/>
          <p14:tracePt t="16303" x="7981950" y="1924050"/>
          <p14:tracePt t="16320" x="7880350" y="1962150"/>
          <p14:tracePt t="16337" x="7810500" y="1981200"/>
          <p14:tracePt t="16353" x="7727950" y="2000250"/>
          <p14:tracePt t="16369" x="7645400" y="2006600"/>
          <p14:tracePt t="16386" x="7550150" y="2012950"/>
          <p14:tracePt t="16420" x="7353300" y="2012950"/>
          <p14:tracePt t="16453" x="7321550" y="2012950"/>
          <p14:tracePt t="19024" x="7302500" y="2019300"/>
          <p14:tracePt t="19027" x="7264400" y="2032000"/>
          <p14:tracePt t="19035" x="7226300" y="2063750"/>
          <p14:tracePt t="19050" x="7162800" y="2114550"/>
          <p14:tracePt t="19068" x="7061200" y="2190750"/>
          <p14:tracePt t="19084" x="6959600" y="2298700"/>
          <p14:tracePt t="19100" x="6788150" y="2476500"/>
          <p14:tracePt t="19134" x="6642100" y="2647950"/>
          <p14:tracePt t="19167" x="6546850" y="2762250"/>
          <p14:tracePt t="19201" x="6489700" y="2832100"/>
          <p14:tracePt t="19217" x="6451600" y="2876550"/>
          <p14:tracePt t="19234" x="6407150" y="2927350"/>
          <p14:tracePt t="19251" x="6330950" y="3009900"/>
          <p14:tracePt t="19267" x="6292850" y="3048000"/>
          <p14:tracePt t="19283" x="6261100" y="3092450"/>
          <p14:tracePt t="19300" x="6229350" y="3130550"/>
          <p14:tracePt t="19317" x="6165850" y="3213100"/>
          <p14:tracePt t="19333" x="6115050" y="3276600"/>
          <p14:tracePt t="19350" x="6064250" y="3346450"/>
          <p14:tracePt t="19367" x="5988050" y="3435350"/>
          <p14:tracePt t="19383" x="5943600" y="3492500"/>
          <p14:tracePt t="19400" x="5911850" y="3536950"/>
          <p14:tracePt t="19404" x="5905500" y="3543300"/>
          <p14:tracePt t="19416" x="5880100" y="3575050"/>
          <p14:tracePt t="19433" x="5854700" y="3606800"/>
          <p14:tracePt t="19450" x="5822950" y="3632200"/>
          <p14:tracePt t="19467" x="5753100" y="3702050"/>
          <p14:tracePt t="19483" x="5715000" y="3740150"/>
          <p14:tracePt t="19500" x="5676900" y="3784600"/>
          <p14:tracePt t="19517" x="5638800" y="3829050"/>
          <p14:tracePt t="19533" x="5626100" y="3854450"/>
          <p14:tracePt t="19550" x="5619750" y="3867150"/>
          <p14:tracePt t="19567" x="5613400" y="3879850"/>
          <p14:tracePt t="19583" x="5613400" y="3886200"/>
          <p14:tracePt t="19616" x="5600700" y="3898900"/>
          <p14:tracePt t="19633" x="5581650" y="3949700"/>
          <p14:tracePt t="19649" x="5537200" y="4051300"/>
          <p14:tracePt t="19666" x="5511800" y="4146550"/>
          <p14:tracePt t="19683" x="5480050" y="4254500"/>
          <p14:tracePt t="19699" x="5473700" y="4318000"/>
          <p14:tracePt t="19716" x="5473700" y="4356100"/>
          <p14:tracePt t="20777" x="5448300" y="4375150"/>
          <p14:tracePt t="20782" x="5429250" y="4394200"/>
          <p14:tracePt t="20789" x="5403850" y="4413250"/>
          <p14:tracePt t="20799" x="5391150" y="4432300"/>
          <p14:tracePt t="20815" x="5346700" y="4483100"/>
          <p14:tracePt t="20832" x="5302250" y="4546600"/>
          <p14:tracePt t="20849" x="5270500" y="4584700"/>
          <p14:tracePt t="20883" x="5156200" y="4711700"/>
          <p14:tracePt t="20916" x="5035550" y="4845050"/>
          <p14:tracePt t="20949" x="4914900" y="4991100"/>
          <p14:tracePt t="20965" x="4864100" y="5041900"/>
          <p14:tracePt t="20982" x="4813300" y="5092700"/>
          <p14:tracePt t="20999" x="4768850" y="5143500"/>
          <p14:tracePt t="21015" x="4743450" y="5175250"/>
          <p14:tracePt t="21032" x="4724400" y="5187950"/>
          <p14:tracePt t="21048" x="4705350" y="5213350"/>
          <p14:tracePt t="21065" x="4686300" y="5232400"/>
          <p14:tracePt t="21082" x="4673600" y="5245100"/>
          <p14:tracePt t="21098" x="4648200" y="5257800"/>
          <p14:tracePt t="21115" x="4641850" y="5264150"/>
          <p14:tracePt t="21132" x="4635500" y="5270500"/>
          <p14:tracePt t="21224" x="4641850" y="5257800"/>
          <p14:tracePt t="21229" x="4667250" y="5245100"/>
          <p14:tracePt t="21234" x="4686300" y="5219700"/>
          <p14:tracePt t="21248" x="4705350" y="5200650"/>
          <p14:tracePt t="21265" x="4806950" y="5099050"/>
          <p14:tracePt t="21282" x="4902200" y="5022850"/>
          <p14:tracePt t="21301" x="5029200" y="4927600"/>
          <p14:tracePt t="21315" x="5124450" y="4857750"/>
          <p14:tracePt t="21331" x="5213350" y="4800600"/>
          <p14:tracePt t="21348" x="5308600" y="4743450"/>
          <p14:tracePt t="21365" x="5549900" y="4673600"/>
          <p14:tracePt t="21381" x="5772150" y="4629150"/>
          <p14:tracePt t="21398" x="5994400" y="4597400"/>
          <p14:tracePt t="21415" x="6318250" y="4572000"/>
          <p14:tracePt t="21431" x="6470650" y="4565650"/>
          <p14:tracePt t="21448" x="6572250" y="4559300"/>
          <p14:tracePt t="21465" x="6667500" y="4559300"/>
          <p14:tracePt t="21481" x="6699250" y="4559300"/>
          <p14:tracePt t="21498" x="6718300" y="4559300"/>
          <p14:tracePt t="21515" x="6724650" y="4559300"/>
          <p14:tracePt t="21827" x="6794500" y="4527550"/>
          <p14:tracePt t="21833" x="6953250" y="4457700"/>
          <p14:tracePt t="21848" x="7245350" y="4330700"/>
          <p14:tracePt t="21865" x="7543800" y="4197350"/>
          <p14:tracePt t="21882" x="7937500" y="4006850"/>
          <p14:tracePt t="21898" x="8204200" y="3886200"/>
          <p14:tracePt t="21932" x="8604250" y="3721100"/>
          <p14:tracePt t="21964" x="8978900" y="3562350"/>
          <p14:tracePt t="21969" x="9042400" y="3543300"/>
          <p14:tracePt t="21998" x="9290050" y="3486150"/>
          <p14:tracePt t="22014" x="9410700" y="3448050"/>
          <p14:tracePt t="22031" x="9512300" y="3429000"/>
          <p14:tracePt t="22048" x="9582150" y="3403600"/>
          <p14:tracePt t="22065" x="9620250" y="3390900"/>
          <p14:tracePt t="22081" x="9639300" y="3384550"/>
          <p14:tracePt t="22098" x="9652000" y="3384550"/>
          <p14:tracePt t="22131" x="9658350" y="3384550"/>
          <p14:tracePt t="22409" x="9715500" y="3390900"/>
          <p14:tracePt t="22414" x="9791700" y="3397250"/>
          <p14:tracePt t="22421" x="9855200" y="3416300"/>
          <p14:tracePt t="22430" x="9912350" y="3435350"/>
          <p14:tracePt t="22447" x="10013950" y="3454400"/>
          <p14:tracePt t="22480" x="10147300" y="3486150"/>
          <p14:tracePt t="22514" x="10223500" y="3498850"/>
          <p14:tracePt t="22547" x="10299700" y="3498850"/>
          <p14:tracePt t="22564" x="10388600" y="3486150"/>
          <p14:tracePt t="22580" x="10464800" y="3467100"/>
          <p14:tracePt t="22597" x="10528300" y="3448050"/>
          <p14:tracePt t="22614" x="10598150" y="3409950"/>
          <p14:tracePt t="22630" x="10699750" y="3365500"/>
          <p14:tracePt t="22647" x="10750550" y="3333750"/>
          <p14:tracePt t="22663" x="10795000" y="3302000"/>
          <p14:tracePt t="22680" x="10833100" y="3263900"/>
          <p14:tracePt t="22697" x="10852150" y="3238500"/>
          <p14:tracePt t="22714" x="10871200" y="3225800"/>
          <p14:tracePt t="22730" x="10902950" y="3194050"/>
          <p14:tracePt t="22747" x="10915650" y="3194050"/>
          <p14:tracePt t="22780" x="10915650" y="3187700"/>
          <p14:tracePt t="22823" x="10902950" y="3194050"/>
          <p14:tracePt t="22830" x="10883900" y="3225800"/>
          <p14:tracePt t="22837" x="10852150" y="3244850"/>
          <p14:tracePt t="22847" x="10833100" y="3276600"/>
          <p14:tracePt t="22863" x="10795000" y="3321050"/>
          <p14:tracePt t="22881" x="10756900" y="3365500"/>
          <p14:tracePt t="22897" x="10744200" y="3378200"/>
          <p14:tracePt t="22913" x="10731500" y="3384550"/>
          <p14:tracePt t="22930" x="10725150" y="3390900"/>
          <p14:tracePt t="22947" x="10718800" y="3390900"/>
          <p14:tracePt t="22981" x="10725150" y="3390900"/>
          <p14:tracePt t="22988" x="10769600" y="3352800"/>
          <p14:tracePt t="22996" x="10839450" y="3276600"/>
          <p14:tracePt t="23013" x="10972800" y="3105150"/>
          <p14:tracePt t="23030" x="11074400" y="2971800"/>
          <p14:tracePt t="23047" x="11169650" y="2825750"/>
          <p14:tracePt t="23063" x="11220450" y="2736850"/>
          <p14:tracePt t="23080" x="11271250" y="2635250"/>
          <p14:tracePt t="23098" x="11328400" y="2520950"/>
          <p14:tracePt t="23113" x="11372850" y="2451100"/>
          <p14:tracePt t="23130" x="11417300" y="2368550"/>
          <p14:tracePt t="23146" x="11455400" y="2311400"/>
          <p14:tracePt t="23163" x="11461750" y="2292350"/>
          <p14:tracePt t="23179" x="11461750" y="2286000"/>
          <p14:tracePt t="23218" x="11461750" y="2279650"/>
          <p14:tracePt t="23255" x="11455400" y="2279650"/>
          <p14:tracePt t="23261" x="11449050" y="2279650"/>
          <p14:tracePt t="23269" x="11436350" y="2279650"/>
          <p14:tracePt t="23279" x="11423650" y="2286000"/>
          <p14:tracePt t="23296" x="11379200" y="2317750"/>
          <p14:tracePt t="23313" x="11283950" y="2451100"/>
          <p14:tracePt t="23329" x="11220450" y="2552700"/>
          <p14:tracePt t="23346" x="11156950" y="2667000"/>
          <p14:tracePt t="23363" x="11074400" y="2832100"/>
          <p14:tracePt t="23379" x="11036300" y="2927350"/>
          <p14:tracePt t="23396" x="11004550" y="3009900"/>
          <p14:tracePt t="23413" x="10947400" y="3124200"/>
          <p14:tracePt t="23429" x="10915650" y="3194050"/>
          <p14:tracePt t="23446" x="10890250" y="3263900"/>
          <p14:tracePt t="23463" x="10852150" y="3333750"/>
          <p14:tracePt t="23479" x="10845800" y="3352800"/>
          <p14:tracePt t="23496" x="10833100" y="3371850"/>
          <p14:tracePt t="23514" x="10820400" y="3390900"/>
          <p14:tracePt t="23529" x="10814050" y="3416300"/>
          <p14:tracePt t="23548" x="10782300" y="3448050"/>
          <p14:tracePt t="23564" x="10737850" y="3511550"/>
          <p14:tracePt t="23579" x="10712450" y="3543300"/>
          <p14:tracePt t="23596" x="10680700" y="3568700"/>
          <p14:tracePt t="23613" x="10668000" y="3594100"/>
          <p14:tracePt t="23630" x="10642600" y="3613150"/>
          <p14:tracePt t="23646" x="10623550" y="3625850"/>
          <p14:tracePt t="23663" x="10610850" y="3632200"/>
          <p14:tracePt t="23679" x="10585450" y="3638550"/>
          <p14:tracePt t="23696" x="10560050" y="3651250"/>
          <p14:tracePt t="23712" x="10534650" y="3657600"/>
          <p14:tracePt t="23729" x="10496550" y="3670300"/>
          <p14:tracePt t="23746" x="10471150" y="3676650"/>
          <p14:tracePt t="23762" x="10445750" y="3683000"/>
          <p14:tracePt t="23779" x="10420350" y="3695700"/>
          <p14:tracePt t="23796" x="10414000" y="3695700"/>
          <p14:tracePt t="23812" x="10407650" y="3695700"/>
          <p14:tracePt t="23851" x="10401300" y="3695700"/>
          <p14:tracePt t="23928" x="10394950" y="3695700"/>
          <p14:tracePt t="24012" x="10388600" y="3695700"/>
          <p14:tracePt t="24025" x="10382250" y="3695700"/>
          <p14:tracePt t="24038" x="10375900" y="3702050"/>
          <p14:tracePt t="24045" x="10369550" y="3702050"/>
          <p14:tracePt t="24067" x="10363200" y="3702050"/>
          <p14:tracePt t="24081" x="10356850" y="3702050"/>
          <p14:tracePt t="24124" x="10350500" y="3702050"/>
          <p14:tracePt t="24474" x="10344150" y="3702050"/>
          <p14:tracePt t="24562" x="10337800" y="3702050"/>
          <p14:tracePt t="24606" x="10337800" y="3695700"/>
          <p14:tracePt t="24613" x="10337800" y="3689350"/>
          <p14:tracePt t="24642" x="10337800" y="3683000"/>
          <p14:tracePt t="24671" x="10331450" y="3683000"/>
          <p14:tracePt t="24678" x="10331450" y="3676650"/>
          <p14:tracePt t="24753" x="10331450" y="3670300"/>
          <p14:tracePt t="24815" x="10331450" y="3663950"/>
          <p14:tracePt t="24843" x="10331450" y="3657600"/>
          <p14:tracePt t="24908" x="10331450" y="3651250"/>
          <p14:tracePt t="25014" x="10331450" y="3644900"/>
          <p14:tracePt t="25118" x="10325100" y="3644900"/>
          <p14:tracePt t="25325" x="10325100" y="3651250"/>
          <p14:tracePt t="25332" x="10325100" y="3663950"/>
          <p14:tracePt t="25339" x="10325100" y="3676650"/>
          <p14:tracePt t="25346" x="10325100" y="3683000"/>
          <p14:tracePt t="25361" x="10325100" y="3702050"/>
          <p14:tracePt t="25394" x="10312400" y="3746500"/>
          <p14:tracePt t="25427" x="10312400" y="3790950"/>
          <p14:tracePt t="25461" x="10312400" y="3841750"/>
          <p14:tracePt t="25478" x="10312400" y="3860800"/>
          <p14:tracePt t="25494" x="10312400" y="3867150"/>
          <p14:tracePt t="25512" x="10312400" y="3879850"/>
          <p14:tracePt t="25527" x="10312400" y="3886200"/>
          <p14:tracePt t="25544" x="10312400" y="3892550"/>
          <p14:tracePt t="25561" x="10312400" y="3898900"/>
          <p14:tracePt t="25666" x="10312400" y="3886200"/>
          <p14:tracePt t="25670" x="10318750" y="3860800"/>
          <p14:tracePt t="25680" x="10325100" y="3841750"/>
          <p14:tracePt t="25694" x="10331450" y="3778250"/>
          <p14:tracePt t="25711" x="10344150" y="3721100"/>
          <p14:tracePt t="25728" x="10350500" y="3676650"/>
          <p14:tracePt t="25745" x="10350500" y="3657600"/>
          <p14:tracePt t="25761" x="10350500" y="3638550"/>
          <p14:tracePt t="25779" x="10350500" y="3632200"/>
          <p14:tracePt t="25794" x="10350500" y="3625850"/>
          <p14:tracePt t="26044" x="10350500" y="3638550"/>
          <p14:tracePt t="26051" x="10350500" y="3651250"/>
          <p14:tracePt t="26060" x="10350500" y="3670300"/>
          <p14:tracePt t="26077" x="10350500" y="3702050"/>
          <p14:tracePt t="26110" x="10350500" y="3740150"/>
          <p14:tracePt t="26144" x="10350500" y="3759200"/>
          <p14:tracePt t="26220" x="10350500" y="3765550"/>
          <p14:tracePt t="26342" x="10344150" y="3765550"/>
          <p14:tracePt t="26356" x="10337800" y="3765550"/>
          <p14:tracePt t="26360" x="10331450" y="3759200"/>
          <p14:tracePt t="26377" x="10318750" y="3733800"/>
          <p14:tracePt t="26394" x="10306050" y="3702050"/>
          <p14:tracePt t="26411" x="10287000" y="3663950"/>
          <p14:tracePt t="26427" x="10280650" y="3644900"/>
          <p14:tracePt t="26444" x="10280650" y="3619500"/>
          <p14:tracePt t="26461" x="10280650" y="3594100"/>
          <p14:tracePt t="26477" x="10280650" y="3581400"/>
          <p14:tracePt t="26494" x="10280650" y="3556000"/>
          <p14:tracePt t="26510" x="10280650" y="3536950"/>
          <p14:tracePt t="26527" x="10280650" y="3524250"/>
          <p14:tracePt t="26543" x="10280650" y="3517900"/>
          <p14:tracePt t="26587" x="10280650" y="3511550"/>
          <p14:tracePt t="26738" x="10280650" y="3517900"/>
          <p14:tracePt t="26742" x="10287000" y="3524250"/>
          <p14:tracePt t="26748" x="10287000" y="3536950"/>
          <p14:tracePt t="26760" x="10287000" y="3543300"/>
          <p14:tracePt t="26778" x="10287000" y="3619500"/>
          <p14:tracePt t="26793" x="10287000" y="3670300"/>
          <p14:tracePt t="26810" x="10287000" y="3714750"/>
          <p14:tracePt t="26826" x="10287000" y="3746500"/>
          <p14:tracePt t="26843" x="10287000" y="3784600"/>
          <p14:tracePt t="26860" x="10280650" y="3810000"/>
          <p14:tracePt t="26876" x="10280650" y="3835400"/>
          <p14:tracePt t="26893" x="10274300" y="3873500"/>
          <p14:tracePt t="26910" x="10274300" y="3886200"/>
          <p14:tracePt t="26926" x="10274300" y="3892550"/>
          <p14:tracePt t="26943" x="10274300" y="3905250"/>
          <p14:tracePt t="27537" x="10223500" y="3911600"/>
          <p14:tracePt t="27540" x="10153650" y="3930650"/>
          <p14:tracePt t="27546" x="10071100" y="3943350"/>
          <p14:tracePt t="27559" x="9988550" y="3962400"/>
          <p14:tracePt t="27576" x="9734550" y="3994150"/>
          <p14:tracePt t="27592" x="9582150" y="4006850"/>
          <p14:tracePt t="27609" x="9448800" y="4025900"/>
          <p14:tracePt t="27625" x="9258300" y="4057650"/>
          <p14:tracePt t="27659" x="8902700" y="4133850"/>
          <p14:tracePt t="27692" x="8045450" y="4400550"/>
          <p14:tracePt t="27726" x="6946900" y="4559300"/>
          <p14:tracePt t="27742" x="6553200" y="4597400"/>
          <p14:tracePt t="27759" x="6203950" y="4648200"/>
          <p14:tracePt t="27776" x="5892800" y="4679950"/>
          <p14:tracePt t="27792" x="5778500" y="4692650"/>
          <p14:tracePt t="27810" x="5702300" y="4699000"/>
          <p14:tracePt t="27825" x="5664200" y="4699000"/>
          <p14:tracePt t="27842" x="5626100" y="4686300"/>
          <p14:tracePt t="27859" x="5607050" y="4673600"/>
          <p14:tracePt t="27876" x="5600700" y="4667250"/>
          <p14:tracePt t="28140" x="5600700" y="4622800"/>
          <p14:tracePt t="28145" x="5613400" y="4565650"/>
          <p14:tracePt t="28158" x="5645150" y="4464050"/>
          <p14:tracePt t="28175" x="5683250" y="4362450"/>
          <p14:tracePt t="28192" x="5708650" y="4286250"/>
          <p14:tracePt t="28225" x="5727700" y="4203700"/>
          <p14:tracePt t="28259" x="5727700" y="4184650"/>
          <p14:tracePt t="28292" x="5727700" y="4178300"/>
          <p14:tracePt t="28310" x="5708650" y="4044950"/>
          <p14:tracePt t="28325" x="5657850" y="3892550"/>
          <p14:tracePt t="28342" x="5626100" y="3778250"/>
          <p14:tracePt t="28360" x="5600700" y="3657600"/>
          <p14:tracePt t="28376" x="5600700" y="3625850"/>
          <p14:tracePt t="28392" x="5600700" y="3613150"/>
          <p14:tracePt t="28410" x="5600700" y="3606800"/>
          <p14:tracePt t="28484" x="5594350" y="3606800"/>
          <p14:tracePt t="28555" x="5588000" y="3606800"/>
          <p14:tracePt t="28607" x="5581650" y="3606800"/>
          <p14:tracePt t="28629" x="5575300" y="3606800"/>
          <p14:tracePt t="28646" x="5575300" y="3613150"/>
          <p14:tracePt t="28670" x="5568950" y="3619500"/>
          <p14:tracePt t="28684" x="5568950" y="3625850"/>
          <p14:tracePt t="28698" x="5562600" y="3632200"/>
          <p14:tracePt t="28712" x="5562600" y="3638550"/>
          <p14:tracePt t="28735" x="5556250" y="3644900"/>
          <p14:tracePt t="28748" x="5556250" y="3651250"/>
          <p14:tracePt t="28755" x="5556250" y="3657600"/>
          <p14:tracePt t="28770" x="5556250" y="3663950"/>
          <p14:tracePt t="28807" x="5556250" y="3670300"/>
          <p14:tracePt t="29023" x="5556250" y="3651250"/>
          <p14:tracePt t="29029" x="5549900" y="3625850"/>
          <p14:tracePt t="29041" x="5549900" y="3587750"/>
          <p14:tracePt t="29058" x="5543550" y="3536950"/>
          <p14:tracePt t="29063" x="5537200" y="3530600"/>
          <p14:tracePt t="29074" x="5537200" y="3524250"/>
          <p14:tracePt t="29108" x="5537200" y="3517900"/>
          <p14:tracePt t="29146" x="5530850" y="3517900"/>
          <p14:tracePt t="29174" x="5518150" y="3517900"/>
          <p14:tracePt t="29191" x="5511800" y="3517900"/>
          <p14:tracePt t="29208" x="5505450" y="3530600"/>
          <p14:tracePt t="29224" x="5499100" y="3536950"/>
          <p14:tracePt t="29242" x="5499100" y="3543300"/>
          <p14:tracePt t="29258" x="5492750" y="3549650"/>
          <p14:tracePt t="29274" x="5486400" y="3556000"/>
          <p14:tracePt t="29291" x="5473700" y="3575050"/>
          <p14:tracePt t="29308" x="5435600" y="3625850"/>
          <p14:tracePt t="29324" x="5410200" y="3663950"/>
          <p14:tracePt t="29342" x="5391150" y="3689350"/>
          <p14:tracePt t="29357" x="5378450" y="3702050"/>
          <p14:tracePt t="29374" x="5378450" y="3708400"/>
          <p14:tracePt t="29391" x="5378450" y="3721100"/>
          <p14:tracePt t="29462" x="5378450" y="3727450"/>
          <p14:tracePt t="29475" x="5378450" y="3733800"/>
          <p14:tracePt t="29480" x="5378450" y="3740150"/>
          <p14:tracePt t="29490" x="5384800" y="3752850"/>
          <p14:tracePt t="29507" x="5391150" y="3765550"/>
          <p14:tracePt t="29524" x="5410200" y="3797300"/>
          <p14:tracePt t="29541" x="5429250" y="3810000"/>
          <p14:tracePt t="29557" x="5441950" y="3829050"/>
          <p14:tracePt t="29574" x="5467350" y="3860800"/>
          <p14:tracePt t="29590" x="5480050" y="3867150"/>
          <p14:tracePt t="29608" x="5499100" y="3873500"/>
          <p14:tracePt t="29624" x="5518150" y="3892550"/>
          <p14:tracePt t="29640" x="5537200" y="3898900"/>
          <p14:tracePt t="29657" x="5549900" y="3898900"/>
          <p14:tracePt t="29675" x="5588000" y="3898900"/>
          <p14:tracePt t="29691" x="5619750" y="3892550"/>
          <p14:tracePt t="29708" x="5664200" y="3873500"/>
          <p14:tracePt t="29726" x="5727700" y="3835400"/>
          <p14:tracePt t="29741" x="5753100" y="3816350"/>
          <p14:tracePt t="29759" x="5778500" y="3797300"/>
          <p14:tracePt t="29774" x="5791200" y="3784600"/>
          <p14:tracePt t="29790" x="5810250" y="3759200"/>
          <p14:tracePt t="29807" x="5810250" y="3752850"/>
          <p14:tracePt t="29840" x="5816600" y="3746500"/>
          <p14:tracePt t="29857" x="5822950" y="3733800"/>
          <p14:tracePt t="29873" x="5835650" y="3708400"/>
          <p14:tracePt t="29891" x="5842000" y="3657600"/>
          <p14:tracePt t="29907" x="5842000" y="3638550"/>
          <p14:tracePt t="29924" x="5842000" y="3625850"/>
          <p14:tracePt t="29941" x="5842000" y="3619500"/>
          <p14:tracePt t="29957" x="5842000" y="3613150"/>
          <p14:tracePt t="29974" x="5835650" y="3613150"/>
          <p14:tracePt t="29991" x="5803900" y="3600450"/>
          <p14:tracePt t="30007" x="5715000" y="3587750"/>
          <p14:tracePt t="30024" x="5619750" y="3587750"/>
          <p14:tracePt t="30042" x="5518150" y="3587750"/>
          <p14:tracePt t="30057" x="5486400" y="3587750"/>
          <p14:tracePt t="30073" x="5473700" y="3587750"/>
          <p14:tracePt t="30090" x="5467350" y="3587750"/>
          <p14:tracePt t="30106" x="5461000" y="3587750"/>
          <p14:tracePt t="30129" x="5454650" y="3587750"/>
          <p14:tracePt t="30140" x="5454650" y="3594100"/>
          <p14:tracePt t="30156" x="5441950" y="3600450"/>
          <p14:tracePt t="30174" x="5441950" y="3606800"/>
          <p14:tracePt t="30206" x="5435600" y="3619500"/>
          <p14:tracePt t="30223" x="5429250" y="3625850"/>
          <p14:tracePt t="30240" x="5422900" y="3651250"/>
          <p14:tracePt t="30257" x="5422900" y="3689350"/>
          <p14:tracePt t="30273" x="5410200" y="3714750"/>
          <p14:tracePt t="30290" x="5410200" y="3746500"/>
          <p14:tracePt t="30307" x="5410200" y="3784600"/>
          <p14:tracePt t="30323" x="5416550" y="3816350"/>
          <p14:tracePt t="30341" x="5422900" y="3829050"/>
          <p14:tracePt t="30358" x="5429250" y="3854450"/>
          <p14:tracePt t="30373" x="5448300" y="3867150"/>
          <p14:tracePt t="30390" x="5473700" y="3898900"/>
          <p14:tracePt t="30409" x="5549900" y="3930650"/>
          <p14:tracePt t="30423" x="5607050" y="3943350"/>
          <p14:tracePt t="30440" x="5683250" y="3962400"/>
          <p14:tracePt t="30457" x="5734050" y="3975100"/>
          <p14:tracePt t="30473" x="5784850" y="3975100"/>
          <p14:tracePt t="30490" x="5829300" y="3975100"/>
          <p14:tracePt t="30507" x="5867400" y="3962400"/>
          <p14:tracePt t="30523" x="5911850" y="3949700"/>
          <p14:tracePt t="30540" x="5937250" y="3937000"/>
          <p14:tracePt t="30556" x="5956300" y="3917950"/>
          <p14:tracePt t="30573" x="6000750" y="3879850"/>
          <p14:tracePt t="30590" x="6032500" y="3841750"/>
          <p14:tracePt t="30594" x="6038850" y="3822700"/>
          <p14:tracePt t="30606" x="6057900" y="3790950"/>
          <p14:tracePt t="30624" x="6076950" y="3746500"/>
          <p14:tracePt t="30640" x="6076950" y="3740150"/>
          <p14:tracePt t="30656" x="6076950" y="3733800"/>
          <p14:tracePt t="30675" x="6076950" y="3727450"/>
          <p14:tracePt t="30690" x="6076950" y="3721100"/>
          <p14:tracePt t="30706" x="6045200" y="3695700"/>
          <p14:tracePt t="30723" x="5962650" y="3644900"/>
          <p14:tracePt t="30739" x="5899150" y="3606800"/>
          <p14:tracePt t="30756" x="5880100" y="3600450"/>
          <p14:tracePt t="30773" x="5873750" y="3600450"/>
          <p14:tracePt t="30790" x="5867400" y="3594100"/>
          <p14:tracePt t="30807" x="5861050" y="3594100"/>
          <p14:tracePt t="30823" x="5842000" y="3587750"/>
          <p14:tracePt t="30839" x="5772150" y="3581400"/>
          <p14:tracePt t="30856" x="5683250" y="3600450"/>
          <p14:tracePt t="30873" x="5600700" y="3613150"/>
          <p14:tracePt t="30890" x="5492750" y="3632200"/>
          <p14:tracePt t="30906" x="5441950" y="3651250"/>
          <p14:tracePt t="30923" x="5391150" y="3663950"/>
          <p14:tracePt t="30940" x="5346700" y="3676650"/>
          <p14:tracePt t="30956" x="5321300" y="3689350"/>
          <p14:tracePt t="30973" x="5314950" y="3689350"/>
          <p14:tracePt t="30991" x="5308600" y="3689350"/>
          <p14:tracePt t="31015" x="5302250" y="3689350"/>
          <p14:tracePt t="31027" x="5302250" y="3695700"/>
          <p14:tracePt t="31049" x="5302250" y="3702050"/>
          <p14:tracePt t="31062" x="5302250" y="3708400"/>
          <p14:tracePt t="31077" x="5302250" y="3714750"/>
          <p14:tracePt t="31089" x="5302250" y="3721100"/>
          <p14:tracePt t="31106" x="5302250" y="3752850"/>
          <p14:tracePt t="31122" x="5302250" y="3778250"/>
          <p14:tracePt t="31139" x="5302250" y="3803650"/>
          <p14:tracePt t="31156" x="5302250" y="3854450"/>
          <p14:tracePt t="31172" x="5302250" y="3886200"/>
          <p14:tracePt t="31190" x="5308600" y="3917950"/>
          <p14:tracePt t="31206" x="5308600" y="3930650"/>
          <p14:tracePt t="31223" x="5308600" y="3943350"/>
          <p14:tracePt t="31239" x="5321300" y="3949700"/>
          <p14:tracePt t="31258" x="5346700" y="3962400"/>
          <p14:tracePt t="31272" x="5378450" y="3975100"/>
          <p14:tracePt t="31289" x="5422900" y="3987800"/>
          <p14:tracePt t="31307" x="5492750" y="3994150"/>
          <p14:tracePt t="31322" x="5562600" y="3994150"/>
          <p14:tracePt t="31339" x="5619750" y="3994150"/>
          <p14:tracePt t="31357" x="5683250" y="3994150"/>
          <p14:tracePt t="31372" x="5702300" y="3987800"/>
          <p14:tracePt t="31389" x="5721350" y="3975100"/>
          <p14:tracePt t="31407" x="5746750" y="3949700"/>
          <p14:tracePt t="31422" x="5772150" y="3930650"/>
          <p14:tracePt t="31440" x="5797550" y="3905250"/>
          <p14:tracePt t="31455" x="5829300" y="3860800"/>
          <p14:tracePt t="31472" x="5867400" y="3816350"/>
          <p14:tracePt t="31489" x="5892800" y="3784600"/>
          <p14:tracePt t="31505" x="5905500" y="3765550"/>
          <p14:tracePt t="31524" x="5911850" y="3759200"/>
          <p14:tracePt t="31539" x="5911850" y="3752850"/>
          <p14:tracePt t="31572" x="5911850" y="3746500"/>
          <p14:tracePt t="31589" x="5911850" y="3733800"/>
          <p14:tracePt t="31605" x="5911850" y="3727450"/>
          <p14:tracePt t="31622" x="5899150" y="3708400"/>
          <p14:tracePt t="31638" x="5880100" y="3689350"/>
          <p14:tracePt t="31656" x="5861050" y="3676650"/>
          <p14:tracePt t="31672" x="5835650" y="3657600"/>
          <p14:tracePt t="31688" x="5822950" y="3644900"/>
          <p14:tracePt t="31705" x="5797550" y="3638550"/>
          <p14:tracePt t="31722" x="5778500" y="3625850"/>
          <p14:tracePt t="31738" x="5727700" y="3606800"/>
          <p14:tracePt t="31755" x="5689600" y="3606800"/>
          <p14:tracePt t="31772" x="5657850" y="3600450"/>
          <p14:tracePt t="31788" x="5619750" y="3587750"/>
          <p14:tracePt t="31805" x="5594350" y="3587750"/>
          <p14:tracePt t="31822" x="5575300" y="3587750"/>
          <p14:tracePt t="31839" x="5549900" y="3587750"/>
          <p14:tracePt t="31856" x="5530850" y="3587750"/>
          <p14:tracePt t="31872" x="5505450" y="3587750"/>
          <p14:tracePt t="31888" x="5473700" y="3594100"/>
          <p14:tracePt t="31906" x="5461000" y="3594100"/>
          <p14:tracePt t="31940" x="5454650" y="3594100"/>
          <p14:tracePt t="31956" x="5448300" y="3594100"/>
          <p14:tracePt t="31971" x="5441950" y="3600450"/>
          <p14:tracePt t="31990" x="5429250" y="3613150"/>
          <p14:tracePt t="32005" x="5422900" y="3619500"/>
          <p14:tracePt t="32021" x="5416550" y="3632200"/>
          <p14:tracePt t="32039" x="5410200" y="3651250"/>
          <p14:tracePt t="32055" x="5397500" y="3670300"/>
          <p14:tracePt t="32071" x="5391150" y="3683000"/>
          <p14:tracePt t="32089" x="5378450" y="3702050"/>
          <p14:tracePt t="32105" x="5378450" y="3733800"/>
          <p14:tracePt t="32121" x="5372100" y="3746500"/>
          <p14:tracePt t="32138" x="5372100" y="3765550"/>
          <p14:tracePt t="32155" x="5372100" y="3790950"/>
          <p14:tracePt t="32171" x="5372100" y="3816350"/>
          <p14:tracePt t="32188" x="5372100" y="3841750"/>
          <p14:tracePt t="32205" x="5372100" y="3886200"/>
          <p14:tracePt t="32221" x="5372100" y="3911600"/>
          <p14:tracePt t="32238" x="5372100" y="3930650"/>
          <p14:tracePt t="32254" x="5378450" y="3943350"/>
          <p14:tracePt t="32271" x="5384800" y="3949700"/>
          <p14:tracePt t="32289" x="5391150" y="3962400"/>
          <p14:tracePt t="32305" x="5422900" y="3987800"/>
          <p14:tracePt t="32321" x="5448300" y="4006850"/>
          <p14:tracePt t="32339" x="5473700" y="4019550"/>
          <p14:tracePt t="32356" x="5505450" y="4025900"/>
          <p14:tracePt t="32371" x="5530850" y="4032250"/>
          <p14:tracePt t="32388" x="5549900" y="4032250"/>
          <p14:tracePt t="32405" x="5594350" y="4032250"/>
          <p14:tracePt t="32422" x="5657850" y="4032250"/>
          <p14:tracePt t="32438" x="5695950" y="4025900"/>
          <p14:tracePt t="32455" x="5715000" y="4013200"/>
          <p14:tracePt t="32471" x="5740400" y="4000500"/>
          <p14:tracePt t="32488" x="5765800" y="3981450"/>
          <p14:tracePt t="32504" x="5791200" y="3956050"/>
          <p14:tracePt t="32522" x="5842000" y="3898900"/>
          <p14:tracePt t="32538" x="5867400" y="3873500"/>
          <p14:tracePt t="32555" x="5880100" y="3854450"/>
          <p14:tracePt t="32572" x="5892800" y="3841750"/>
          <p14:tracePt t="32588" x="5892800" y="3835400"/>
          <p14:tracePt t="32623" x="5892800" y="3829050"/>
          <p14:tracePt t="32643" x="5892800" y="3822700"/>
          <p14:tracePt t="32654" x="5892800" y="3816350"/>
          <p14:tracePt t="32671" x="5892800" y="3790950"/>
          <p14:tracePt t="32687" x="5873750" y="3740150"/>
          <p14:tracePt t="32704" x="5867400" y="3727450"/>
          <p14:tracePt t="32721" x="5861050" y="3721100"/>
          <p14:tracePt t="32737" x="5848350" y="3714750"/>
          <p14:tracePt t="32754" x="5842000" y="3714750"/>
          <p14:tracePt t="32771" x="5829300" y="3708400"/>
          <p14:tracePt t="32787" x="5803900" y="3695700"/>
          <p14:tracePt t="32804" x="5778500" y="3689350"/>
          <p14:tracePt t="32821" x="5753100" y="3670300"/>
          <p14:tracePt t="32838" x="5727700" y="3657600"/>
          <p14:tracePt t="32854" x="5721350" y="3657600"/>
          <p14:tracePt t="32871" x="5715000" y="3651250"/>
          <p14:tracePt t="32888" x="5708650" y="3651250"/>
          <p14:tracePt t="32942" x="5702300" y="3644900"/>
          <p14:tracePt t="32954" x="5695950" y="3644900"/>
          <p14:tracePt t="32960" x="5689600" y="3638550"/>
          <p14:tracePt t="32970" x="5676900" y="3632200"/>
          <p14:tracePt t="32989" x="5607050" y="3600450"/>
          <p14:tracePt t="33004" x="5543550" y="3581400"/>
          <p14:tracePt t="33021" x="5486400" y="3575050"/>
          <p14:tracePt t="33038" x="5454650" y="3562350"/>
          <p14:tracePt t="33054" x="5435600" y="3562350"/>
          <p14:tracePt t="33071" x="5429250" y="3562350"/>
          <p14:tracePt t="33087" x="5422900" y="3562350"/>
          <p14:tracePt t="33104" x="5416550" y="3562350"/>
          <p14:tracePt t="33120" x="5410200" y="3562350"/>
          <p14:tracePt t="33154" x="5391150" y="3575050"/>
          <p14:tracePt t="33170" x="5384800" y="3581400"/>
          <p14:tracePt t="33187" x="5378450" y="3587750"/>
          <p14:tracePt t="33204" x="5372100" y="3594100"/>
          <p14:tracePt t="33220" x="5372100" y="3600450"/>
          <p14:tracePt t="33238" x="5359400" y="3600450"/>
          <p14:tracePt t="33253" x="5353050" y="3632200"/>
          <p14:tracePt t="33270" x="5340350" y="3651250"/>
          <p14:tracePt t="33287" x="5340350" y="3663950"/>
          <p14:tracePt t="33304" x="5340350" y="3670300"/>
          <p14:tracePt t="33320" x="5340350" y="3683000"/>
          <p14:tracePt t="33337" x="5340350" y="3689350"/>
          <p14:tracePt t="33356" x="5340350" y="3702050"/>
          <p14:tracePt t="33370" x="5340350" y="3708400"/>
          <p14:tracePt t="33387" x="5340350" y="3714750"/>
          <p14:tracePt t="33420" x="5340350" y="3727450"/>
          <p14:tracePt t="33437" x="5340350" y="3733800"/>
          <p14:tracePt t="33453" x="5340350" y="3740150"/>
          <p14:tracePt t="33470" x="5346700" y="3752850"/>
          <p14:tracePt t="33487" x="5353050" y="3752850"/>
          <p14:tracePt t="33503" x="5359400" y="3759200"/>
          <p14:tracePt t="33520" x="5365750" y="3771900"/>
          <p14:tracePt t="33537" x="5378450" y="3784600"/>
          <p14:tracePt t="33554" x="5397500" y="3797300"/>
          <p14:tracePt t="33570" x="5422900" y="3822700"/>
          <p14:tracePt t="33587" x="5454650" y="3829050"/>
          <p14:tracePt t="33603" x="5486400" y="3841750"/>
          <p14:tracePt t="33620" x="5524500" y="3854450"/>
          <p14:tracePt t="33637" x="5556250" y="3860800"/>
          <p14:tracePt t="33653" x="5568950" y="3860800"/>
          <p14:tracePt t="33670" x="5594350" y="3860800"/>
          <p14:tracePt t="33687" x="5619750" y="3860800"/>
          <p14:tracePt t="33703" x="5632450" y="3860800"/>
          <p14:tracePt t="33720" x="5657850" y="3860800"/>
          <p14:tracePt t="33736" x="5695950" y="3860800"/>
          <p14:tracePt t="33753" x="5715000" y="3841750"/>
          <p14:tracePt t="33770" x="5734050" y="3829050"/>
          <p14:tracePt t="33787" x="5772150" y="3803650"/>
          <p14:tracePt t="33803" x="5791200" y="3784600"/>
          <p14:tracePt t="33820" x="5822950" y="3759200"/>
          <p14:tracePt t="33838" x="5854700" y="3721100"/>
          <p14:tracePt t="33853" x="5873750" y="3702050"/>
          <p14:tracePt t="33870" x="5886450" y="3676650"/>
          <p14:tracePt t="33888" x="5892800" y="3657600"/>
          <p14:tracePt t="33903" x="5892800" y="3644900"/>
          <p14:tracePt t="33936" x="5892800" y="3638550"/>
          <p14:tracePt t="34005" x="5892800" y="3632200"/>
          <p14:tracePt t="34017" x="5886450" y="3632200"/>
          <p14:tracePt t="34031" x="5880100" y="3625850"/>
          <p14:tracePt t="34046" x="5873750" y="3619500"/>
          <p14:tracePt t="34066" x="5867400" y="3619500"/>
          <p14:tracePt t="34073" x="5861050" y="3619500"/>
          <p14:tracePt t="34086" x="5848350" y="3613150"/>
          <p14:tracePt t="34103" x="5829300" y="3613150"/>
          <p14:tracePt t="34119" x="5810250" y="3606800"/>
          <p14:tracePt t="34136" x="5778500" y="3600450"/>
          <p14:tracePt t="34153" x="5715000" y="3594100"/>
          <p14:tracePt t="34169" x="5664200" y="3594100"/>
          <p14:tracePt t="34186" x="5632450" y="3594100"/>
          <p14:tracePt t="34203" x="5600700" y="3594100"/>
          <p14:tracePt t="34236" x="5588000" y="3594100"/>
          <p14:tracePt t="34254" x="5575300" y="3594100"/>
          <p14:tracePt t="34270" x="5549900" y="3600450"/>
          <p14:tracePt t="34286" x="5505450" y="3606800"/>
          <p14:tracePt t="34303" x="5480050" y="3613150"/>
          <p14:tracePt t="34319" x="5441950" y="3632200"/>
          <p14:tracePt t="34336" x="5429250" y="3632200"/>
          <p14:tracePt t="34353" x="5422900" y="3638550"/>
          <p14:tracePt t="34386" x="5416550" y="3638550"/>
          <p14:tracePt t="34403" x="5416550" y="3644900"/>
          <p14:tracePt t="34437" x="5416550" y="3651250"/>
          <p14:tracePt t="34449" x="5416550" y="3657600"/>
          <p14:tracePt t="34487" x="5416550" y="3663950"/>
          <p14:tracePt t="34534" x="5416550" y="3670300"/>
          <p14:tracePt t="34548" x="5416550" y="3676650"/>
          <p14:tracePt t="34563" x="5416550" y="3689350"/>
          <p14:tracePt t="34570" x="5416550" y="3695700"/>
          <p14:tracePt t="34586" x="5422900" y="3708400"/>
          <p14:tracePt t="34602" x="5429250" y="3727450"/>
          <p14:tracePt t="34619" x="5441950" y="3759200"/>
          <p14:tracePt t="34636" x="5448300" y="3771900"/>
          <p14:tracePt t="34652" x="5454650" y="3778250"/>
          <p14:tracePt t="34669" x="5454650" y="3784600"/>
          <p14:tracePt t="34686" x="5461000" y="3790950"/>
          <p14:tracePt t="34753" x="5467350" y="3790950"/>
          <p14:tracePt t="34775" x="5473700" y="3790950"/>
          <p14:tracePt t="34821" x="5480050" y="3790950"/>
          <p14:tracePt t="34857" x="5486400" y="3790950"/>
          <p14:tracePt t="34871" x="5492750" y="3790950"/>
          <p14:tracePt t="34886" x="5499100" y="3790950"/>
          <p14:tracePt t="34900" x="5505450" y="3790950"/>
          <p14:tracePt t="34908" x="5518150" y="3790950"/>
          <p14:tracePt t="34919" x="5524500" y="3790950"/>
          <p14:tracePt t="34935" x="5537200" y="3784600"/>
          <p14:tracePt t="34952" x="5562600" y="3778250"/>
          <p14:tracePt t="34969" x="5581650" y="3778250"/>
          <p14:tracePt t="34985" x="5594350" y="3778250"/>
          <p14:tracePt t="35002" x="5607050" y="3778250"/>
          <p14:tracePt t="35020" x="5613400" y="3778250"/>
          <p14:tracePt t="35053" x="5619750" y="3778250"/>
          <p14:tracePt t="35075" x="5626100" y="3778250"/>
          <p14:tracePt t="35639" x="5626100" y="3765550"/>
          <p14:tracePt t="35642" x="5594350" y="3727450"/>
          <p14:tracePt t="35651" x="5562600" y="3702050"/>
          <p14:tracePt t="35668" x="5537200" y="3670300"/>
          <p14:tracePt t="35685" x="5524500" y="3657600"/>
          <p14:tracePt t="35701" x="5518150" y="3657600"/>
          <p14:tracePt t="35718" x="5511800" y="3657600"/>
          <p14:tracePt t="35735" x="5505450" y="3651250"/>
          <p14:tracePt t="35801" x="5505450" y="3644900"/>
          <p14:tracePt t="35834" x="5499100" y="3632200"/>
          <p14:tracePt t="35851" x="5448300" y="3524250"/>
          <p14:tracePt t="35868" x="5378450" y="3409950"/>
          <p14:tracePt t="35884" x="5302250" y="3289300"/>
          <p14:tracePt t="35901" x="5207000" y="3117850"/>
          <p14:tracePt t="35919" x="5168900" y="3028950"/>
          <p14:tracePt t="35934" x="5137150" y="2965450"/>
          <p14:tracePt t="35951" x="5092700" y="2876550"/>
          <p14:tracePt t="35969" x="5073650" y="2851150"/>
          <p14:tracePt t="35985" x="5060950" y="2832100"/>
          <p14:tracePt t="36001" x="5054600" y="2819400"/>
          <p14:tracePt t="36018" x="5041900" y="2819400"/>
          <p14:tracePt t="36035" x="5035550" y="2819400"/>
          <p14:tracePt t="36051" x="5022850" y="2819400"/>
          <p14:tracePt t="36068" x="5016500" y="2819400"/>
          <p14:tracePt t="36085" x="5010150" y="2819400"/>
          <p14:tracePt t="36103" x="5003800" y="2819400"/>
          <p14:tracePt t="36118" x="4997450" y="2825750"/>
          <p14:tracePt t="36135" x="4991100" y="2825750"/>
          <p14:tracePt t="36152" x="4978400" y="2838450"/>
          <p14:tracePt t="36168" x="4972050" y="2851150"/>
          <p14:tracePt t="36184" x="4959350" y="2870200"/>
          <p14:tracePt t="36202" x="4940300" y="2889250"/>
          <p14:tracePt t="36217" x="4933950" y="2908300"/>
          <p14:tracePt t="36234" x="4921250" y="2921000"/>
          <p14:tracePt t="36251" x="4914900" y="2933700"/>
          <p14:tracePt t="36268" x="4902200" y="2965450"/>
          <p14:tracePt t="36284" x="4902200" y="2984500"/>
          <p14:tracePt t="36301" x="4902200" y="3009900"/>
          <p14:tracePt t="36317" x="4902200" y="3041650"/>
          <p14:tracePt t="36334" x="4902200" y="3073400"/>
          <p14:tracePt t="36351" x="4902200" y="3098800"/>
          <p14:tracePt t="36368" x="4914900" y="3136900"/>
          <p14:tracePt t="36384" x="4921250" y="3162300"/>
          <p14:tracePt t="36401" x="4927600" y="3187700"/>
          <p14:tracePt t="36417" x="4940300" y="3213100"/>
          <p14:tracePt t="36434" x="4953000" y="3225800"/>
          <p14:tracePt t="36452" x="4959350" y="3244850"/>
          <p14:tracePt t="36469" x="4972050" y="3263900"/>
          <p14:tracePt t="36484" x="4991100" y="3289300"/>
          <p14:tracePt t="36502" x="5016500" y="3314700"/>
          <p14:tracePt t="36519" x="5092700" y="3378200"/>
          <p14:tracePt t="36534" x="5137150" y="3409950"/>
          <p14:tracePt t="36551" x="5181600" y="3441700"/>
          <p14:tracePt t="36568" x="5219700" y="3479800"/>
          <p14:tracePt t="36584" x="5295900" y="3543300"/>
          <p14:tracePt t="36601" x="5353050" y="3575050"/>
          <p14:tracePt t="36618" x="5397500" y="3606800"/>
          <p14:tracePt t="36634" x="5441950" y="3632200"/>
          <p14:tracePt t="36651" x="5467350" y="3638550"/>
          <p14:tracePt t="36668" x="5480050" y="3644900"/>
          <p14:tracePt t="36672" x="5486400" y="3651250"/>
          <p14:tracePt t="36684" x="5499100" y="3651250"/>
          <p14:tracePt t="36700" x="5505450" y="3651250"/>
          <p14:tracePt t="36717" x="5518150" y="3651250"/>
          <p14:tracePt t="36734" x="5543550" y="3651250"/>
          <p14:tracePt t="36750" x="5568950" y="3651250"/>
          <p14:tracePt t="36768" x="5581650" y="3651250"/>
          <p14:tracePt t="36784" x="5594350" y="3651250"/>
          <p14:tracePt t="36817" x="5600700" y="3651250"/>
          <p14:tracePt t="36957" x="5600700" y="3644900"/>
          <p14:tracePt t="36971" x="5600700" y="3638550"/>
          <p14:tracePt t="36979" x="5600700" y="3632200"/>
          <p14:tracePt t="36986" x="5607050" y="3619500"/>
          <p14:tracePt t="37000" x="5613400" y="3575050"/>
          <p14:tracePt t="37017" x="5638800" y="3517900"/>
          <p14:tracePt t="37034" x="5651500" y="3467100"/>
          <p14:tracePt t="37052" x="5676900" y="3429000"/>
          <p14:tracePt t="37068" x="5683250" y="3416300"/>
          <p14:tracePt t="37084" x="5689600" y="3409950"/>
          <p14:tracePt t="37102" x="5702300" y="3397250"/>
          <p14:tracePt t="37117" x="5721350" y="3384550"/>
          <p14:tracePt t="37134" x="5759450" y="3378200"/>
          <p14:tracePt t="37152" x="5810250" y="3378200"/>
          <p14:tracePt t="37167" x="5848350" y="3378200"/>
          <p14:tracePt t="37183" x="5880100" y="3397250"/>
          <p14:tracePt t="37200" x="5905500" y="3422650"/>
          <p14:tracePt t="37217" x="5969000" y="3536950"/>
          <p14:tracePt t="37234" x="5988050" y="3638550"/>
          <p14:tracePt t="37250" x="5994400" y="3746500"/>
          <p14:tracePt t="37267" x="5988050" y="3898900"/>
          <p14:tracePt t="37283" x="5981700" y="3962400"/>
          <p14:tracePt t="37300" x="5956300" y="4019550"/>
          <p14:tracePt t="37317" x="5924550" y="4102100"/>
          <p14:tracePt t="37333" x="5892800" y="4165600"/>
          <p14:tracePt t="37350" x="5854700" y="4222750"/>
          <p14:tracePt t="37366" x="5829300" y="4273550"/>
          <p14:tracePt t="37384" x="5797550" y="4305300"/>
          <p14:tracePt t="37400" x="5778500" y="4343400"/>
          <p14:tracePt t="37418" x="5746750" y="4387850"/>
          <p14:tracePt t="37433" x="5721350" y="4419600"/>
          <p14:tracePt t="37450" x="5695950" y="4445000"/>
          <p14:tracePt t="37468" x="5664200" y="4489450"/>
          <p14:tracePt t="37483" x="5632450" y="4514850"/>
          <p14:tracePt t="37501" x="5600700" y="4527550"/>
          <p14:tracePt t="37516" x="5581650" y="4552950"/>
          <p14:tracePt t="37533" x="5537200" y="4584700"/>
          <p14:tracePt t="37550" x="5511800" y="4597400"/>
          <p14:tracePt t="37567" x="5486400" y="4603750"/>
          <p14:tracePt t="37583" x="5448300" y="4603750"/>
          <p14:tracePt t="37600" x="5429250" y="4603750"/>
          <p14:tracePt t="37616" x="5410200" y="4603750"/>
          <p14:tracePt t="37633" x="5372100" y="4552950"/>
          <p14:tracePt t="37650" x="5321300" y="4438650"/>
          <p14:tracePt t="37667" x="5302250" y="4305300"/>
          <p14:tracePt t="37683" x="5295900" y="4102100"/>
          <p14:tracePt t="37699" x="5295900" y="3994150"/>
          <p14:tracePt t="37717" x="5302250" y="3930650"/>
          <p14:tracePt t="37734" x="5321300" y="3841750"/>
          <p14:tracePt t="37749" x="5340350" y="3790950"/>
          <p14:tracePt t="37767" x="5359400" y="3746500"/>
          <p14:tracePt t="37783" x="5391150" y="3689350"/>
          <p14:tracePt t="37799" x="5461000" y="3594100"/>
          <p14:tracePt t="37816" x="5492750" y="3536950"/>
          <p14:tracePt t="37835" x="5518150" y="3498850"/>
          <p14:tracePt t="37850" x="5518150" y="3486150"/>
          <p14:tracePt t="37884" x="5524500" y="3479800"/>
          <p14:tracePt t="37899" x="5537200" y="3473450"/>
          <p14:tracePt t="37916" x="5556250" y="3467100"/>
          <p14:tracePt t="37933" x="5581650" y="3454400"/>
          <p14:tracePt t="37950" x="5607050" y="3441700"/>
          <p14:tracePt t="37966" x="5619750" y="3441700"/>
          <p14:tracePt t="37983" x="5638800" y="3441700"/>
          <p14:tracePt t="37999" x="5657850" y="3441700"/>
          <p14:tracePt t="38016" x="5670550" y="3441700"/>
          <p14:tracePt t="38033" x="5683250" y="3441700"/>
          <p14:tracePt t="38049" x="5702300" y="3441700"/>
          <p14:tracePt t="38066" x="5715000" y="3454400"/>
          <p14:tracePt t="38082" x="5727700" y="3473450"/>
          <p14:tracePt t="38100" x="5778500" y="3549650"/>
          <p14:tracePt t="38116" x="5810250" y="3606800"/>
          <p14:tracePt t="38132" x="5848350" y="3695700"/>
          <p14:tracePt t="38152" x="5892800" y="3816350"/>
          <p14:tracePt t="38166" x="5911850" y="3898900"/>
          <p14:tracePt t="38182" x="5924550" y="3956050"/>
          <p14:tracePt t="38199" x="5930900" y="4019550"/>
          <p14:tracePt t="38216" x="5930900" y="4127500"/>
          <p14:tracePt t="38233" x="5930900" y="4197350"/>
          <p14:tracePt t="38249" x="5918200" y="4260850"/>
          <p14:tracePt t="38266" x="5892800" y="4375150"/>
          <p14:tracePt t="38282" x="5873750" y="4438650"/>
          <p14:tracePt t="38299" x="5854700" y="4483100"/>
          <p14:tracePt t="38316" x="5848350" y="4521200"/>
          <p14:tracePt t="38332" x="5835650" y="4533900"/>
          <p14:tracePt t="38350" x="5835650" y="4540250"/>
          <p14:tracePt t="38366" x="5835650" y="4546600"/>
          <p14:tracePt t="38399" x="5829300" y="4546600"/>
          <p14:tracePt t="38470" x="5822950" y="4546600"/>
          <p14:tracePt t="38989" x="5886450" y="4502150"/>
          <p14:tracePt t="38992" x="5943600" y="4464050"/>
          <p14:tracePt t="38999" x="6000750" y="4406900"/>
          <p14:tracePt t="39015" x="6102350" y="4324350"/>
          <p14:tracePt t="39032" x="6216650" y="4235450"/>
          <p14:tracePt t="39050" x="6477000" y="4038600"/>
          <p14:tracePt t="39065" x="6737350" y="3867150"/>
          <p14:tracePt t="39098" x="7448550" y="3479800"/>
          <p14:tracePt t="39132" x="8235950" y="3181350"/>
          <p14:tracePt t="39165" x="8807450" y="3048000"/>
          <p14:tracePt t="39181" x="9023350" y="3035300"/>
          <p14:tracePt t="39198" x="9207500" y="3035300"/>
          <p14:tracePt t="39215" x="9417050" y="3054350"/>
          <p14:tracePt t="39232" x="9537700" y="3067050"/>
          <p14:tracePt t="39248" x="9626600" y="3086100"/>
          <p14:tracePt t="39265" x="9696450" y="3105150"/>
          <p14:tracePt t="39281" x="9721850" y="3111500"/>
          <p14:tracePt t="39298" x="9753600" y="3124200"/>
          <p14:tracePt t="39315" x="9842500" y="3155950"/>
          <p14:tracePt t="39332" x="9912350" y="3187700"/>
          <p14:tracePt t="39348" x="10001250" y="3232150"/>
          <p14:tracePt t="39365" x="10115550" y="3289300"/>
          <p14:tracePt t="39381" x="10172700" y="3333750"/>
          <p14:tracePt t="39398" x="10204450" y="3352800"/>
          <p14:tracePt t="39416" x="10242550" y="3378200"/>
          <p14:tracePt t="39431" x="10267950" y="3384550"/>
          <p14:tracePt t="39448" x="10299700" y="3390900"/>
          <p14:tracePt t="39465" x="10337800" y="3397250"/>
          <p14:tracePt t="39481" x="10382250" y="3416300"/>
          <p14:tracePt t="39498" x="10414000" y="3422650"/>
          <p14:tracePt t="39515" x="10426700" y="3422650"/>
          <p14:tracePt t="39531" x="10433050" y="3422650"/>
          <p14:tracePt t="39548" x="10439400" y="3422650"/>
          <p14:tracePt t="39564" x="10445750" y="3429000"/>
          <p14:tracePt t="39581" x="10490200" y="3441700"/>
          <p14:tracePt t="39598" x="10521950" y="3467100"/>
          <p14:tracePt t="39615" x="10560050" y="3511550"/>
          <p14:tracePt t="39631" x="10617200" y="3606800"/>
          <p14:tracePt t="39648" x="10642600" y="3676650"/>
          <p14:tracePt t="39664" x="10668000" y="3740150"/>
          <p14:tracePt t="39682" x="10693400" y="3841750"/>
          <p14:tracePt t="39698" x="10693400" y="3886200"/>
          <p14:tracePt t="39714" x="10693400" y="3930650"/>
          <p14:tracePt t="39731" x="10693400" y="3968750"/>
          <p14:tracePt t="39748" x="10674350" y="4025900"/>
          <p14:tracePt t="39765" x="10648950" y="4051300"/>
          <p14:tracePt t="39781" x="10642600" y="4083050"/>
          <p14:tracePt t="39798" x="10617200" y="4133850"/>
          <p14:tracePt t="39815" x="10604500" y="4165600"/>
          <p14:tracePt t="39831" x="10591800" y="4197350"/>
          <p14:tracePt t="39848" x="10560050" y="4248150"/>
          <p14:tracePt t="39864" x="10541000" y="4273550"/>
          <p14:tracePt t="39881" x="10521950" y="4298950"/>
          <p14:tracePt t="39897" x="10509250" y="4324350"/>
          <p14:tracePt t="39914" x="10490200" y="4349750"/>
          <p14:tracePt t="39931" x="10477500" y="4362450"/>
          <p14:tracePt t="39948" x="10458450" y="4387850"/>
          <p14:tracePt t="39964" x="10445750" y="4406900"/>
          <p14:tracePt t="39981" x="10433050" y="4419600"/>
          <p14:tracePt t="40000" x="10407650" y="4438650"/>
          <p14:tracePt t="40014" x="10401300" y="4445000"/>
          <p14:tracePt t="40031" x="10388600" y="4451350"/>
          <p14:tracePt t="40049" x="10382250" y="4464050"/>
          <p14:tracePt t="40065" x="10369550" y="4470400"/>
          <p14:tracePt t="40081" x="10356850" y="4476750"/>
          <p14:tracePt t="40097" x="10344150" y="4483100"/>
          <p14:tracePt t="40114" x="10318750" y="4489450"/>
          <p14:tracePt t="40131" x="10306050" y="4489450"/>
          <p14:tracePt t="40147" x="10293350" y="4489450"/>
          <p14:tracePt t="40164" x="10248900" y="4470400"/>
          <p14:tracePt t="40181" x="10229850" y="4438650"/>
          <p14:tracePt t="40197" x="10191750" y="4400550"/>
          <p14:tracePt t="40214" x="10153650" y="4356100"/>
          <p14:tracePt t="40231" x="10128250" y="4292600"/>
          <p14:tracePt t="40247" x="10121900" y="4273550"/>
          <p14:tracePt t="40264" x="10109200" y="4222750"/>
          <p14:tracePt t="40281" x="10096500" y="4197350"/>
          <p14:tracePt t="40299" x="10096500" y="4152900"/>
          <p14:tracePt t="40315" x="10090150" y="4076700"/>
          <p14:tracePt t="40331" x="10083800" y="4025900"/>
          <p14:tracePt t="40347" x="10077450" y="3987800"/>
          <p14:tracePt t="40367" x="10071100" y="3937000"/>
          <p14:tracePt t="40380" x="10071100" y="3905250"/>
          <p14:tracePt t="40397" x="10071100" y="3867150"/>
          <p14:tracePt t="40414" x="10071100" y="3835400"/>
          <p14:tracePt t="40431" x="10071100" y="3752850"/>
          <p14:tracePt t="40447" x="10071100" y="3683000"/>
          <p14:tracePt t="40464" x="10090150" y="3594100"/>
          <p14:tracePt t="40480" x="10096500" y="3498850"/>
          <p14:tracePt t="40498" x="10109200" y="3473450"/>
          <p14:tracePt t="40513" x="10115550" y="3448050"/>
          <p14:tracePt t="40530" x="10128250" y="3416300"/>
          <p14:tracePt t="40547" x="10134600" y="3403600"/>
          <p14:tracePt t="40564" x="10153650" y="3378200"/>
          <p14:tracePt t="40582" x="10179050" y="3352800"/>
          <p14:tracePt t="40597" x="10191750" y="3340100"/>
          <p14:tracePt t="40614" x="10210800" y="3321050"/>
          <p14:tracePt t="40632" x="10236200" y="3302000"/>
          <p14:tracePt t="40648" x="10248900" y="3289300"/>
          <p14:tracePt t="40663" x="10267950" y="3276600"/>
          <p14:tracePt t="40681" x="10287000" y="3270250"/>
          <p14:tracePt t="40698" x="10318750" y="3270250"/>
          <p14:tracePt t="40713" x="10331450" y="3270250"/>
          <p14:tracePt t="40730" x="10363200" y="3270250"/>
          <p14:tracePt t="40747" x="10414000" y="3340100"/>
          <p14:tracePt t="40763" x="10458450" y="3409950"/>
          <p14:tracePt t="40780" x="10496550" y="3473450"/>
          <p14:tracePt t="40797" x="10521950" y="3568700"/>
          <p14:tracePt t="40814" x="10534650" y="3606800"/>
          <p14:tracePt t="40830" x="10541000" y="3632200"/>
          <p14:tracePt t="40847" x="10541000" y="3670300"/>
          <p14:tracePt t="40864" x="10541000" y="3695700"/>
          <p14:tracePt t="40880" x="10541000" y="3721100"/>
          <p14:tracePt t="40897" x="10528300" y="3759200"/>
          <p14:tracePt t="40913" x="10521950" y="3797300"/>
          <p14:tracePt t="40931" x="10515600" y="3841750"/>
          <p14:tracePt t="40948" x="10502900" y="3898900"/>
          <p14:tracePt t="40964" x="10496550" y="3930650"/>
          <p14:tracePt t="40981" x="10496550" y="3962400"/>
          <p14:tracePt t="40998" x="10496550" y="4000500"/>
          <p14:tracePt t="41014" x="10496550" y="4025900"/>
          <p14:tracePt t="41030" x="10490200" y="4038600"/>
          <p14:tracePt t="41046" x="10483850" y="4070350"/>
          <p14:tracePt t="41063" x="10471150" y="4102100"/>
          <p14:tracePt t="41080" x="10458450" y="4121150"/>
          <p14:tracePt t="41097" x="10445750" y="4140200"/>
          <p14:tracePt t="41113" x="10433050" y="4165600"/>
          <p14:tracePt t="41130" x="10414000" y="4191000"/>
          <p14:tracePt t="41147" x="10394950" y="4210050"/>
          <p14:tracePt t="41163" x="10375900" y="4235450"/>
          <p14:tracePt t="41180" x="10363200" y="4248150"/>
          <p14:tracePt t="41197" x="10356850" y="4260850"/>
          <p14:tracePt t="41213" x="10344150" y="4267200"/>
          <p14:tracePt t="41229" x="10337800" y="4279900"/>
          <p14:tracePt t="41247" x="10318750" y="4286250"/>
          <p14:tracePt t="41263" x="10293350" y="4298950"/>
          <p14:tracePt t="41280" x="10280650" y="4305300"/>
          <p14:tracePt t="41297" x="10274300" y="4305300"/>
          <p14:tracePt t="41313" x="10267950" y="4305300"/>
          <p14:tracePt t="41329" x="10255250" y="4305300"/>
          <p14:tracePt t="41347" x="10242550" y="4305300"/>
          <p14:tracePt t="41363" x="10236200" y="4305300"/>
          <p14:tracePt t="41380" x="10210800" y="4292600"/>
          <p14:tracePt t="41397" x="10191750" y="4279900"/>
          <p14:tracePt t="41413" x="10172700" y="4254500"/>
          <p14:tracePt t="41429" x="10147300" y="4210050"/>
          <p14:tracePt t="41446" x="10134600" y="4171950"/>
          <p14:tracePt t="41463" x="10128250" y="4114800"/>
          <p14:tracePt t="41480" x="10115550" y="4006850"/>
          <p14:tracePt t="41497" x="10109200" y="3943350"/>
          <p14:tracePt t="41513" x="10102850" y="3917950"/>
          <p14:tracePt t="41530" x="10102850" y="3879850"/>
          <p14:tracePt t="41546" x="10096500" y="3860800"/>
          <p14:tracePt t="41563" x="10096500" y="3829050"/>
          <p14:tracePt t="41581" x="10102850" y="3778250"/>
          <p14:tracePt t="41596" x="10109200" y="3721100"/>
          <p14:tracePt t="41612" x="10140950" y="3644900"/>
          <p14:tracePt t="41631" x="10185400" y="3536950"/>
          <p14:tracePt t="41646" x="10204450" y="3492500"/>
          <p14:tracePt t="41663" x="10210800" y="3467100"/>
          <p14:tracePt t="41681" x="10217150" y="3454400"/>
          <p14:tracePt t="41696" x="10217150" y="3448050"/>
          <p14:tracePt t="41713" x="10236200" y="3441700"/>
          <p14:tracePt t="41730" x="10280650" y="3416300"/>
          <p14:tracePt t="41733" x="10293350" y="3409950"/>
          <p14:tracePt t="41746" x="10331450" y="3403600"/>
          <p14:tracePt t="41762" x="10369550" y="3397250"/>
          <p14:tracePt t="41779" x="10401300" y="3397250"/>
          <p14:tracePt t="41796" x="10439400" y="3397250"/>
          <p14:tracePt t="41813" x="10458450" y="3397250"/>
          <p14:tracePt t="41829" x="10483850" y="3403600"/>
          <p14:tracePt t="41845" x="10515600" y="3422650"/>
          <p14:tracePt t="41863" x="10528300" y="3441700"/>
          <p14:tracePt t="41880" x="10553700" y="3460750"/>
          <p14:tracePt t="41896" x="10598150" y="3530600"/>
          <p14:tracePt t="41912" x="10617200" y="3581400"/>
          <p14:tracePt t="41930" x="10636250" y="3625850"/>
          <p14:tracePt t="41946" x="10655300" y="3702050"/>
          <p14:tracePt t="41962" x="10661650" y="3721100"/>
          <p14:tracePt t="41980" x="10661650" y="3746500"/>
          <p14:tracePt t="41995" x="10661650" y="3771900"/>
          <p14:tracePt t="42012" x="10661650" y="3829050"/>
          <p14:tracePt t="42029" x="10655300" y="3905250"/>
          <p14:tracePt t="42046" x="10648950" y="4000500"/>
          <p14:tracePt t="42062" x="10629900" y="4127500"/>
          <p14:tracePt t="42080" x="10623550" y="4191000"/>
          <p14:tracePt t="42095" x="10610850" y="4241800"/>
          <p14:tracePt t="42112" x="10598150" y="4286250"/>
          <p14:tracePt t="42129" x="10591800" y="4305300"/>
          <p14:tracePt t="42146" x="10579100" y="4324350"/>
          <p14:tracePt t="42162" x="10553700" y="4343400"/>
          <p14:tracePt t="42180" x="10528300" y="4356100"/>
          <p14:tracePt t="42197" x="10502900" y="4362450"/>
          <p14:tracePt t="42212" x="10477500" y="4375150"/>
          <p14:tracePt t="42229" x="10471150" y="4381500"/>
          <p14:tracePt t="42245" x="10458450" y="4381500"/>
          <p14:tracePt t="42263" x="10426700" y="4387850"/>
          <p14:tracePt t="42278" x="10388600" y="4387850"/>
          <p14:tracePt t="42295" x="10356850" y="4387850"/>
          <p14:tracePt t="42312" x="10325100" y="4387850"/>
          <p14:tracePt t="42329" x="10312400" y="4387850"/>
          <p14:tracePt t="42345" x="10306050" y="4387850"/>
          <p14:tracePt t="42362" x="10293350" y="4387850"/>
          <p14:tracePt t="42379" x="10280650" y="4375150"/>
          <p14:tracePt t="42395" x="10261600" y="4356100"/>
          <p14:tracePt t="42412" x="10242550" y="4330700"/>
          <p14:tracePt t="42428" x="10217150" y="4305300"/>
          <p14:tracePt t="42445" x="10198100" y="4279900"/>
          <p14:tracePt t="42462" x="10191750" y="4254500"/>
          <p14:tracePt t="42479" x="10179050" y="4229100"/>
          <p14:tracePt t="42495" x="10172700" y="4184650"/>
          <p14:tracePt t="42512" x="10172700" y="4108450"/>
          <p14:tracePt t="42530" x="10172700" y="4006850"/>
          <p14:tracePt t="42545" x="10172700" y="3949700"/>
          <p14:tracePt t="42562" x="10172700" y="3898900"/>
          <p14:tracePt t="42579" x="10172700" y="3810000"/>
          <p14:tracePt t="42595" x="10172700" y="3765550"/>
          <p14:tracePt t="42612" x="10172700" y="3727450"/>
          <p14:tracePt t="42628" x="10185400" y="3683000"/>
          <p14:tracePt t="42645" x="10191750" y="3638550"/>
          <p14:tracePt t="42662" x="10191750" y="3613150"/>
          <p14:tracePt t="42678" x="10191750" y="3600450"/>
          <p14:tracePt t="42695" x="10191750" y="3575050"/>
          <p14:tracePt t="42711" x="10198100" y="3556000"/>
          <p14:tracePt t="42729" x="10210800" y="3530600"/>
          <p14:tracePt t="42733" x="10210800" y="3517900"/>
          <p14:tracePt t="42745" x="10229850" y="3498850"/>
          <p14:tracePt t="42761" x="10236200" y="3473450"/>
          <p14:tracePt t="42778" x="10248900" y="3460750"/>
          <p14:tracePt t="42795" x="10274300" y="3435350"/>
          <p14:tracePt t="42812" x="10293350" y="3422650"/>
          <p14:tracePt t="42828" x="10306050" y="3403600"/>
          <p14:tracePt t="42845" x="10312400" y="3403600"/>
          <p14:tracePt t="42861" x="10337800" y="3390900"/>
          <p14:tracePt t="42879" x="10350500" y="3384550"/>
          <p14:tracePt t="42896" x="10388600" y="3384550"/>
          <p14:tracePt t="42911" x="10414000" y="3390900"/>
          <p14:tracePt t="42929" x="10433050" y="3409950"/>
          <p14:tracePt t="42945" x="10452100" y="3429000"/>
          <p14:tracePt t="42961" x="10496550" y="3473450"/>
          <p14:tracePt t="42978" x="10521950" y="3530600"/>
          <p14:tracePt t="42995" x="10547350" y="3587750"/>
          <p14:tracePt t="43012" x="10560050" y="3651250"/>
          <p14:tracePt t="43028" x="10566400" y="3695700"/>
          <p14:tracePt t="43044" x="10566400" y="3733800"/>
          <p14:tracePt t="43061" x="10566400" y="3784600"/>
          <p14:tracePt t="43078" x="10560050" y="3816350"/>
          <p14:tracePt t="43095" x="10553700" y="3841750"/>
          <p14:tracePt t="43111" x="10534650" y="3892550"/>
          <p14:tracePt t="43128" x="10528300" y="3917950"/>
          <p14:tracePt t="43145" x="10515600" y="3968750"/>
          <p14:tracePt t="43161" x="10490200" y="4038600"/>
          <p14:tracePt t="43178" x="10483850" y="4083050"/>
          <p14:tracePt t="43195" x="10477500" y="4121150"/>
          <p14:tracePt t="43212" x="10464800" y="4159250"/>
          <p14:tracePt t="43228" x="10452100" y="4178300"/>
          <p14:tracePt t="43246" x="10439400" y="4203700"/>
          <p14:tracePt t="43262" x="10414000" y="4241800"/>
          <p14:tracePt t="43278" x="10407650" y="4260850"/>
          <p14:tracePt t="43295" x="10394950" y="4273550"/>
          <p14:tracePt t="43312" x="10388600" y="4279900"/>
          <p14:tracePt t="43327" x="10375900" y="4292600"/>
          <p14:tracePt t="43345" x="10375900" y="4298950"/>
          <p14:tracePt t="43361" x="10369550" y="4298950"/>
          <p14:tracePt t="43395" x="10363200" y="4305300"/>
          <p14:tracePt t="43432" x="10356850" y="4305300"/>
          <p14:tracePt t="43444" x="10350500" y="4311650"/>
          <p14:tracePt t="43461" x="10337800" y="4324350"/>
          <p14:tracePt t="43479" x="10325100" y="4324350"/>
          <p14:tracePt t="43494" x="10318750" y="4324350"/>
          <p14:tracePt t="43511" x="10312400" y="4324350"/>
          <p14:tracePt t="43582" x="10306050" y="4324350"/>
          <p14:tracePt t="43594" x="10299700" y="4324350"/>
          <p14:tracePt t="43600" x="10280650" y="4324350"/>
          <p14:tracePt t="43610" x="10274300" y="4324350"/>
          <p14:tracePt t="43627" x="10248900" y="4324350"/>
          <p14:tracePt t="43644" x="10242550" y="4324350"/>
          <p14:tracePt t="43661" x="10236200" y="4324350"/>
          <p14:tracePt t="43677" x="10229850" y="4324350"/>
          <p14:tracePt t="43694" x="10217150" y="4318000"/>
          <p14:tracePt t="43710" x="10210800" y="4305300"/>
          <p14:tracePt t="43727" x="10198100" y="4279900"/>
          <p14:tracePt t="43744" x="10179050" y="4241800"/>
          <p14:tracePt t="43761" x="10166350" y="4216400"/>
          <p14:tracePt t="43778" x="10160000" y="4184650"/>
          <p14:tracePt t="43795" x="10134600" y="4095750"/>
          <p14:tracePt t="43811" x="10128250" y="4038600"/>
          <p14:tracePt t="43827" x="10115550" y="3981450"/>
          <p14:tracePt t="43844" x="10115550" y="3924300"/>
          <p14:tracePt t="43861" x="10115550" y="3829050"/>
          <p14:tracePt t="43877" x="10115550" y="3771900"/>
          <p14:tracePt t="43894" x="10115550" y="3727450"/>
          <p14:tracePt t="43910" x="10115550" y="3663950"/>
          <p14:tracePt t="43927" x="10115550" y="3638550"/>
          <p14:tracePt t="43944" x="10115550" y="3619500"/>
          <p14:tracePt t="43960" x="10115550" y="3606800"/>
          <p14:tracePt t="43977" x="10121900" y="3606800"/>
          <p14:tracePt t="43994" x="10134600" y="3581400"/>
          <p14:tracePt t="44010" x="10160000" y="3530600"/>
          <p14:tracePt t="44027" x="10179050" y="3505200"/>
          <p14:tracePt t="44044" x="10191750" y="3486150"/>
          <p14:tracePt t="44061" x="10198100" y="3473450"/>
          <p14:tracePt t="44077" x="10204450" y="3467100"/>
          <p14:tracePt t="44094" x="10217150" y="3460750"/>
          <p14:tracePt t="44111" x="10280650" y="3429000"/>
          <p14:tracePt t="44127" x="10318750" y="3429000"/>
          <p14:tracePt t="44144" x="10356850" y="3429000"/>
          <p14:tracePt t="44162" x="10388600" y="3429000"/>
          <p14:tracePt t="44177" x="10407650" y="3435350"/>
          <p14:tracePt t="44193" x="10426700" y="3454400"/>
          <p14:tracePt t="44210" x="10458450" y="3479800"/>
          <p14:tracePt t="44227" x="10496550" y="3536950"/>
          <p14:tracePt t="44243" x="10528300" y="3587750"/>
          <p14:tracePt t="44260" x="10547350" y="3625850"/>
          <p14:tracePt t="44277" x="10566400" y="3676650"/>
          <p14:tracePt t="44294" x="10579100" y="3721100"/>
          <p14:tracePt t="44310" x="10585450" y="3752850"/>
          <p14:tracePt t="44327" x="10585450" y="3790950"/>
          <p14:tracePt t="44343" x="10585450" y="3822700"/>
          <p14:tracePt t="44360" x="10585450" y="3848100"/>
          <p14:tracePt t="44377" x="10572750" y="3911600"/>
          <p14:tracePt t="44393" x="10560050" y="3975100"/>
          <p14:tracePt t="44410" x="10553700" y="4044950"/>
          <p14:tracePt t="44426" x="10528300" y="4102100"/>
          <p14:tracePt t="44443" x="10515600" y="4127500"/>
          <p14:tracePt t="44460" x="10509250" y="4152900"/>
          <p14:tracePt t="44478" x="10490200" y="4178300"/>
          <p14:tracePt t="44493" x="10471150" y="4197350"/>
          <p14:tracePt t="44510" x="10433050" y="4229100"/>
          <p14:tracePt t="44527" x="10375900" y="4260850"/>
          <p14:tracePt t="44543" x="10293350" y="4305300"/>
          <p14:tracePt t="44560" x="10274300" y="4311650"/>
          <p14:tracePt t="44577" x="10261600" y="4318000"/>
          <p14:tracePt t="44593" x="10255250" y="4324350"/>
          <p14:tracePt t="44610" x="10248900" y="4324350"/>
          <p14:tracePt t="44626" x="10223500" y="4330700"/>
          <p14:tracePt t="44643" x="10185400" y="4337050"/>
          <p14:tracePt t="44660" x="10153650" y="4337050"/>
          <p14:tracePt t="44677" x="10140950" y="4337050"/>
          <p14:tracePt t="44693" x="10128250" y="4337050"/>
          <p14:tracePt t="44710" x="10121900" y="4337050"/>
          <p14:tracePt t="44726" x="10115550" y="4337050"/>
          <p14:tracePt t="44743" x="10083800" y="4324350"/>
          <p14:tracePt t="44760" x="10058400" y="4318000"/>
          <p14:tracePt t="44776" x="10039350" y="4311650"/>
          <p14:tracePt t="44793" x="10033000" y="4311650"/>
          <p14:tracePt t="44810" x="10020300" y="4311650"/>
          <p14:tracePt t="44826" x="10020300" y="4305300"/>
          <p14:tracePt t="44859" x="10013950" y="4298950"/>
          <p14:tracePt t="44904" x="10013950" y="4292600"/>
          <p14:tracePt t="44919" x="10007600" y="4292600"/>
          <p14:tracePt t="45443" x="9918700" y="4286250"/>
          <p14:tracePt t="45448" x="9772650" y="4267200"/>
          <p14:tracePt t="45459" x="9620250" y="4248150"/>
          <p14:tracePt t="45476" x="9315450" y="4216400"/>
          <p14:tracePt t="45492" x="8705850" y="4152900"/>
          <p14:tracePt t="45509" x="8083550" y="4019550"/>
          <p14:tracePt t="45526" x="7226300" y="3841750"/>
          <p14:tracePt t="45559" x="4965700" y="3594100"/>
          <p14:tracePt t="45592" x="3917950" y="3448050"/>
          <p14:tracePt t="45626" x="3733800" y="3327400"/>
          <p14:tracePt t="45642" x="3708400" y="3289300"/>
          <p14:tracePt t="45911" x="3613150" y="3213100"/>
          <p14:tracePt t="45917" x="3473450" y="3117850"/>
          <p14:tracePt t="45925" x="3321050" y="3016250"/>
          <p14:tracePt t="45942" x="2978150" y="2819400"/>
          <p14:tracePt t="45958" x="2266950" y="2349500"/>
          <p14:tracePt t="45975" x="1746250" y="1993900"/>
          <p14:tracePt t="45992" x="1320800" y="1695450"/>
          <p14:tracePt t="46025" x="730250" y="1181100"/>
          <p14:tracePt t="46059" x="590550" y="1009650"/>
          <p14:tracePt t="46092" x="571500" y="990600"/>
          <p14:tracePt t="46108" x="571500" y="984250"/>
          <p14:tracePt t="46148" x="571500" y="1009650"/>
          <p14:tracePt t="46158" x="577850" y="1022350"/>
          <p14:tracePt t="46175" x="577850" y="1054100"/>
          <p14:tracePt t="46192" x="577850" y="1060450"/>
          <p14:tracePt t="46225" x="577850" y="1066800"/>
          <p14:tracePt t="46256" x="571500" y="1066800"/>
          <p14:tracePt t="46260" x="565150" y="1066800"/>
          <p14:tracePt t="46275" x="546100" y="1066800"/>
          <p14:tracePt t="46292" x="527050" y="1066800"/>
          <p14:tracePt t="46308" x="514350" y="1066800"/>
          <p14:tracePt t="46325" x="508000" y="1066800"/>
          <p14:tracePt t="46342" x="495300" y="1066800"/>
          <p14:tracePt t="46491" x="495300" y="1073150"/>
          <p14:tracePt t="46498" x="508000" y="1085850"/>
          <p14:tracePt t="46508" x="520700" y="1104900"/>
          <p14:tracePt t="46524" x="546100" y="1181100"/>
          <p14:tracePt t="46541" x="577850" y="1282700"/>
          <p14:tracePt t="46558" x="603250" y="1346200"/>
          <p14:tracePt t="46575" x="622300" y="1428750"/>
          <p14:tracePt t="46591" x="635000" y="1543050"/>
          <p14:tracePt t="46608" x="647700" y="1600200"/>
          <p14:tracePt t="46625" x="660400" y="1663700"/>
          <p14:tracePt t="46641" x="679450" y="1758950"/>
          <p14:tracePt t="46658" x="685800" y="1809750"/>
          <p14:tracePt t="46674" x="704850" y="1860550"/>
          <p14:tracePt t="46692" x="711200" y="1943100"/>
          <p14:tracePt t="46708" x="717550" y="2006600"/>
          <p14:tracePt t="46725" x="723900" y="2089150"/>
          <p14:tracePt t="46729" x="730250" y="2133600"/>
          <p14:tracePt t="46741" x="736600" y="2184400"/>
          <p14:tracePt t="46758" x="762000" y="2336800"/>
          <p14:tracePt t="46774" x="768350" y="2438400"/>
          <p14:tracePt t="46791" x="793750" y="2533650"/>
          <p14:tracePt t="46808" x="825500" y="2698750"/>
          <p14:tracePt t="46824" x="844550" y="2806700"/>
          <p14:tracePt t="46841" x="889000" y="2927350"/>
          <p14:tracePt t="46858" x="965200" y="3124200"/>
          <p14:tracePt t="46874" x="1041400" y="3257550"/>
          <p14:tracePt t="46891" x="1060450" y="3308350"/>
          <p14:tracePt t="46908" x="1066800" y="3314700"/>
          <p14:tracePt t="47686" x="1060450" y="3371850"/>
          <p14:tracePt t="47692" x="1022350" y="3467100"/>
          <p14:tracePt t="47698" x="977900" y="3581400"/>
          <p14:tracePt t="47707" x="933450" y="3683000"/>
          <p14:tracePt t="47723" x="831850" y="3930650"/>
          <p14:tracePt t="47740" x="717550" y="4203700"/>
          <p14:tracePt t="47757" x="558800" y="4629150"/>
          <p14:tracePt t="47790" x="431800" y="4972050"/>
          <p14:tracePt t="47824" x="368300" y="5168900"/>
          <p14:tracePt t="47857" x="323850" y="5295900"/>
          <p14:tracePt t="47874" x="304800" y="5334000"/>
          <p14:tracePt t="47890" x="292100" y="5365750"/>
          <p14:tracePt t="47907" x="260350" y="5422900"/>
          <p14:tracePt t="47924" x="234950" y="5480050"/>
          <p14:tracePt t="47940" x="203200" y="5543550"/>
          <p14:tracePt t="47958" x="165100" y="5632450"/>
          <p14:tracePt t="47973" x="139700" y="5695950"/>
          <p14:tracePt t="47990" x="107950" y="5784850"/>
          <p14:tracePt t="48008" x="76200" y="5899150"/>
          <p14:tracePt t="48023" x="63500" y="5956300"/>
          <p14:tracePt t="48040" x="50800" y="6007100"/>
          <p14:tracePt t="48056" x="50800" y="6070600"/>
          <p14:tracePt t="48073" x="44450" y="6146800"/>
          <p14:tracePt t="48090" x="44450" y="6178550"/>
          <p14:tracePt t="48107" x="44450" y="6197600"/>
          <p14:tracePt t="48477" x="44450" y="6210300"/>
          <p14:tracePt t="48484" x="44450" y="6235700"/>
          <p14:tracePt t="48490" x="44450" y="6248400"/>
          <p14:tracePt t="48506" x="44450" y="6280150"/>
          <p14:tracePt t="48523" x="44450" y="6311900"/>
          <p14:tracePt t="48539" x="44450" y="6350000"/>
          <p14:tracePt t="48556" x="44450" y="6369050"/>
          <p14:tracePt t="48573" x="44450" y="6394450"/>
          <p14:tracePt t="48606" x="50800" y="6464300"/>
          <p14:tracePt t="48640" x="76200" y="6565900"/>
          <p14:tracePt t="48674" x="114300" y="6648450"/>
          <p14:tracePt t="49121" x="571500" y="6578600"/>
          <p14:tracePt t="49129" x="577850" y="6546850"/>
          <p14:tracePt t="49139" x="584200" y="6521450"/>
          <p14:tracePt t="49172" x="596900" y="6381750"/>
          <p14:tracePt t="49206" x="596900" y="6254750"/>
          <p14:tracePt t="49239" x="596900" y="6197600"/>
          <p14:tracePt t="49256" x="596900" y="6191250"/>
          <p14:tracePt t="49261" x="596900" y="6184900"/>
          <p14:tracePt t="49283" x="596900" y="6178550"/>
          <p14:tracePt t="49346" x="596900" y="6172200"/>
          <p14:tracePt t="49361" x="590550" y="6172200"/>
          <p14:tracePt t="49368" x="584200" y="6165850"/>
          <p14:tracePt t="49375" x="565150" y="6140450"/>
          <p14:tracePt t="49388" x="508000" y="6057900"/>
          <p14:tracePt t="49405" x="457200" y="5994400"/>
          <p14:tracePt t="49422" x="412750" y="5943600"/>
          <p14:tracePt t="49439" x="387350" y="5924550"/>
          <p14:tracePt t="49455" x="381000" y="5911850"/>
          <p14:tracePt t="49488" x="374650" y="5905500"/>
          <p14:tracePt t="49522" x="368300" y="5905500"/>
          <p14:tracePt t="49538" x="355600" y="5905500"/>
          <p14:tracePt t="49555" x="336550" y="5905500"/>
          <p14:tracePt t="49572" x="311150" y="5905500"/>
          <p14:tracePt t="49590" x="266700" y="5905500"/>
          <p14:tracePt t="49605" x="228600" y="5905500"/>
          <p14:tracePt t="49622" x="196850" y="5905500"/>
          <p14:tracePt t="49638" x="165100" y="5905500"/>
          <p14:tracePt t="49655" x="133350" y="5905500"/>
          <p14:tracePt t="49672" x="127000" y="5905500"/>
          <p14:tracePt t="49688" x="120650" y="5905500"/>
          <p14:tracePt t="49705" x="120650" y="5911850"/>
          <p14:tracePt t="49722" x="114300" y="5918200"/>
          <p14:tracePt t="49738" x="101600" y="5943600"/>
          <p14:tracePt t="49755" x="69850" y="6032500"/>
          <p14:tracePt t="49772" x="57150" y="6083300"/>
          <p14:tracePt t="49777" x="50800" y="6115050"/>
          <p14:tracePt t="49788" x="44450" y="6140450"/>
          <p14:tracePt t="49805" x="44450" y="6216650"/>
          <p14:tracePt t="49821" x="44450" y="6267450"/>
          <p14:tracePt t="49839" x="44450" y="6305550"/>
          <p14:tracePt t="49855" x="63500" y="6375400"/>
          <p14:tracePt t="49871" x="69850" y="6419850"/>
          <p14:tracePt t="49888" x="82550" y="6464300"/>
          <p14:tracePt t="49906" x="107950" y="6527800"/>
          <p14:tracePt t="49921" x="127000" y="6565900"/>
          <p14:tracePt t="49938" x="152400" y="6610350"/>
          <p14:tracePt t="49955" x="184150" y="6661150"/>
          <p14:tracePt t="50265" x="717550" y="6572250"/>
          <p14:tracePt t="50272" x="730250" y="6527800"/>
          <p14:tracePt t="50288" x="749300" y="6432550"/>
          <p14:tracePt t="50304" x="762000" y="6356350"/>
          <p14:tracePt t="50321" x="768350" y="6305550"/>
          <p14:tracePt t="50338" x="781050" y="6235700"/>
          <p14:tracePt t="50354" x="793750" y="6191250"/>
          <p14:tracePt t="50371" x="806450" y="6140450"/>
          <p14:tracePt t="50388" x="819150" y="6083300"/>
          <p14:tracePt t="50404" x="819150" y="6045200"/>
          <p14:tracePt t="50421" x="819150" y="6013450"/>
          <p14:tracePt t="50438" x="819150" y="5924550"/>
          <p14:tracePt t="50454" x="819150" y="5848350"/>
          <p14:tracePt t="50471" x="793750" y="5759450"/>
          <p14:tracePt t="50489" x="755650" y="5588000"/>
          <p14:tracePt t="50504" x="742950" y="5486400"/>
          <p14:tracePt t="50521" x="717550" y="5384800"/>
          <p14:tracePt t="50538" x="704850" y="5213350"/>
          <p14:tracePt t="50554" x="704850" y="5092700"/>
          <p14:tracePt t="50571" x="717550" y="4953000"/>
          <p14:tracePt t="50590" x="825500" y="4654550"/>
          <p14:tracePt t="50604" x="1003300" y="4387850"/>
          <p14:tracePt t="50621" x="1219200" y="4083050"/>
          <p14:tracePt t="50637" x="1517650" y="3721100"/>
          <p14:tracePt t="50654" x="1828800" y="3276600"/>
          <p14:tracePt t="50671" x="1962150" y="3054350"/>
          <p14:tracePt t="50688" x="2057400" y="2914650"/>
          <p14:tracePt t="50704" x="2159000" y="2774950"/>
          <p14:tracePt t="50721" x="2241550" y="2673350"/>
          <p14:tracePt t="50737" x="2330450" y="2584450"/>
          <p14:tracePt t="50754" x="2438400" y="2514600"/>
          <p14:tracePt t="50771" x="2470150" y="2501900"/>
          <p14:tracePt t="50775" x="2482850" y="2501900"/>
          <p14:tracePt t="50787" x="2489200" y="2501900"/>
          <p14:tracePt t="50804" x="2527300" y="2501900"/>
          <p14:tracePt t="50821" x="2559050" y="2501900"/>
          <p14:tracePt t="50838" x="2590800" y="2501900"/>
          <p14:tracePt t="50855" x="2628900" y="2501900"/>
          <p14:tracePt t="50871" x="2647950" y="2501900"/>
          <p14:tracePt t="50888" x="2654300" y="2501900"/>
          <p14:tracePt t="52690" x="2603500" y="2463800"/>
          <p14:tracePt t="52698" x="2527300" y="2393950"/>
          <p14:tracePt t="52702" x="2438400" y="2298700"/>
          <p14:tracePt t="52719" x="2228850" y="2108200"/>
          <p14:tracePt t="52736" x="1981200" y="1847850"/>
          <p14:tracePt t="52752" x="1727200" y="1568450"/>
          <p14:tracePt t="52769" x="1416050" y="1231900"/>
          <p14:tracePt t="52785" x="1282700" y="1054100"/>
          <p14:tracePt t="52819" x="1098550" y="717550"/>
          <p14:tracePt t="52853" x="1060450" y="558800"/>
          <p14:tracePt t="52885" x="1041400" y="482600"/>
          <p14:tracePt t="52902" x="1041400" y="469900"/>
          <p14:tracePt t="52919" x="1028700" y="457200"/>
          <p14:tracePt t="52935" x="1009650" y="438150"/>
          <p14:tracePt t="52952" x="946150" y="412750"/>
          <p14:tracePt t="52969" x="844550" y="368300"/>
          <p14:tracePt t="52985" x="768350" y="336550"/>
          <p14:tracePt t="53002" x="692150" y="317500"/>
          <p14:tracePt t="53018" x="635000" y="285750"/>
          <p14:tracePt t="53035" x="596900" y="2794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A9A9A7-F1D2-237D-AC72-E21A286F0A6F}"/>
              </a:ext>
            </a:extLst>
          </p:cNvPr>
          <p:cNvSpPr>
            <a:spLocks noGrp="1"/>
          </p:cNvSpPr>
          <p:nvPr>
            <p:ph type="title"/>
          </p:nvPr>
        </p:nvSpPr>
        <p:spPr>
          <a:xfrm>
            <a:off x="3661409" y="4661717"/>
            <a:ext cx="7936230" cy="1380760"/>
          </a:xfrm>
        </p:spPr>
        <p:txBody>
          <a:bodyPr/>
          <a:lstStyle/>
          <a:p>
            <a:r>
              <a:rPr lang="en-US" dirty="0"/>
              <a:t>Breast Cancer Data</a:t>
            </a:r>
          </a:p>
        </p:txBody>
      </p:sp>
      <p:sp>
        <p:nvSpPr>
          <p:cNvPr id="4" name="Content Placeholder 3">
            <a:extLst>
              <a:ext uri="{FF2B5EF4-FFF2-40B4-BE49-F238E27FC236}">
                <a16:creationId xmlns:a16="http://schemas.microsoft.com/office/drawing/2014/main" id="{CDB14AAA-1F04-769D-E7F0-4F68C8EB9283}"/>
              </a:ext>
            </a:extLst>
          </p:cNvPr>
          <p:cNvSpPr>
            <a:spLocks noGrp="1"/>
          </p:cNvSpPr>
          <p:nvPr>
            <p:ph sz="quarter" idx="14"/>
          </p:nvPr>
        </p:nvSpPr>
        <p:spPr>
          <a:xfrm>
            <a:off x="603885" y="584005"/>
            <a:ext cx="2825115" cy="3999060"/>
          </a:xfrm>
        </p:spPr>
        <p:txBody>
          <a:bodyPr/>
          <a:lstStyle/>
          <a:p>
            <a:r>
              <a:rPr lang="en-US" b="1" dirty="0"/>
              <a:t>Data Source:</a:t>
            </a:r>
          </a:p>
          <a:p>
            <a:pPr>
              <a:spcBef>
                <a:spcPts val="600"/>
              </a:spcBef>
            </a:pPr>
            <a:r>
              <a:rPr lang="en-US" dirty="0"/>
              <a:t>UCI Machine Learning Repository</a:t>
            </a:r>
          </a:p>
          <a:p>
            <a:r>
              <a:rPr lang="en-US" b="1" dirty="0"/>
              <a:t>Variables:</a:t>
            </a:r>
          </a:p>
          <a:p>
            <a:pPr>
              <a:spcBef>
                <a:spcPts val="600"/>
              </a:spcBef>
            </a:pPr>
            <a:r>
              <a:rPr lang="en-US" dirty="0"/>
              <a:t>32 features related to cell nuclei characteristics</a:t>
            </a:r>
          </a:p>
          <a:p>
            <a:r>
              <a:rPr lang="en-US" b="1" dirty="0"/>
              <a:t>Observations:</a:t>
            </a:r>
          </a:p>
          <a:p>
            <a:pPr>
              <a:spcBef>
                <a:spcPts val="600"/>
              </a:spcBef>
            </a:pPr>
            <a:r>
              <a:rPr lang="en-US" dirty="0"/>
              <a:t>568 instances of breast cancer biopsies</a:t>
            </a:r>
          </a:p>
          <a:p>
            <a:endParaRPr lang="en-US" dirty="0"/>
          </a:p>
        </p:txBody>
      </p:sp>
      <p:sp>
        <p:nvSpPr>
          <p:cNvPr id="7" name="Content Placeholder 6">
            <a:extLst>
              <a:ext uri="{FF2B5EF4-FFF2-40B4-BE49-F238E27FC236}">
                <a16:creationId xmlns:a16="http://schemas.microsoft.com/office/drawing/2014/main" id="{CC1CC4E5-FE60-6E1F-AB35-05AF8B20F410}"/>
              </a:ext>
            </a:extLst>
          </p:cNvPr>
          <p:cNvSpPr>
            <a:spLocks noGrp="1"/>
          </p:cNvSpPr>
          <p:nvPr>
            <p:ph sz="quarter" idx="13"/>
          </p:nvPr>
        </p:nvSpPr>
        <p:spPr/>
        <p:txBody>
          <a:bodyPr/>
          <a:lstStyle/>
          <a:p>
            <a:endParaRPr lang="en-CA" dirty="0"/>
          </a:p>
        </p:txBody>
      </p:sp>
      <p:graphicFrame>
        <p:nvGraphicFramePr>
          <p:cNvPr id="9" name="Table Placeholder 2">
            <a:extLst>
              <a:ext uri="{FF2B5EF4-FFF2-40B4-BE49-F238E27FC236}">
                <a16:creationId xmlns:a16="http://schemas.microsoft.com/office/drawing/2014/main" id="{42583CCE-8320-3091-09C2-23BC36B0F0D8}"/>
              </a:ext>
            </a:extLst>
          </p:cNvPr>
          <p:cNvGraphicFramePr>
            <a:graphicFrameLocks/>
          </p:cNvGraphicFramePr>
          <p:nvPr>
            <p:extLst>
              <p:ext uri="{D42A27DB-BD31-4B8C-83A1-F6EECF244321}">
                <p14:modId xmlns:p14="http://schemas.microsoft.com/office/powerpoint/2010/main" val="480953992"/>
              </p:ext>
            </p:extLst>
          </p:nvPr>
        </p:nvGraphicFramePr>
        <p:xfrm>
          <a:off x="3661409" y="430437"/>
          <a:ext cx="8073391" cy="4377119"/>
        </p:xfrm>
        <a:graphic>
          <a:graphicData uri="http://schemas.openxmlformats.org/drawingml/2006/table">
            <a:tbl>
              <a:tblPr firstRow="1" bandRow="1">
                <a:tableStyleId>{8A107856-5554-42FB-B03E-39F5DBC370BA}</a:tableStyleId>
              </a:tblPr>
              <a:tblGrid>
                <a:gridCol w="1786891">
                  <a:extLst>
                    <a:ext uri="{9D8B030D-6E8A-4147-A177-3AD203B41FA5}">
                      <a16:colId xmlns:a16="http://schemas.microsoft.com/office/drawing/2014/main" val="127040821"/>
                    </a:ext>
                  </a:extLst>
                </a:gridCol>
                <a:gridCol w="1536700">
                  <a:extLst>
                    <a:ext uri="{9D8B030D-6E8A-4147-A177-3AD203B41FA5}">
                      <a16:colId xmlns:a16="http://schemas.microsoft.com/office/drawing/2014/main" val="149845700"/>
                    </a:ext>
                  </a:extLst>
                </a:gridCol>
                <a:gridCol w="4749800">
                  <a:extLst>
                    <a:ext uri="{9D8B030D-6E8A-4147-A177-3AD203B41FA5}">
                      <a16:colId xmlns:a16="http://schemas.microsoft.com/office/drawing/2014/main" val="3119692462"/>
                    </a:ext>
                  </a:extLst>
                </a:gridCol>
              </a:tblGrid>
              <a:tr h="419100">
                <a:tc>
                  <a:txBody>
                    <a:bodyPr/>
                    <a:lstStyle/>
                    <a:p>
                      <a:pPr algn="ctr">
                        <a:lnSpc>
                          <a:spcPct val="116000"/>
                        </a:lnSpc>
                        <a:spcAft>
                          <a:spcPts val="800"/>
                        </a:spcAft>
                      </a:pPr>
                      <a:r>
                        <a:rPr lang="en-US" sz="1800" b="0" dirty="0">
                          <a:effectLst/>
                          <a:latin typeface="+mj-lt"/>
                          <a:ea typeface="MS Mincho" panose="02020609040205080304" pitchFamily="49" charset="-128"/>
                          <a:cs typeface="Arial" panose="020B0604020202020204" pitchFamily="34" charset="0"/>
                        </a:rPr>
                        <a:t>Variables</a:t>
                      </a:r>
                      <a:endParaRPr lang="en-CA" sz="1800" b="0" dirty="0">
                        <a:effectLst/>
                        <a:latin typeface="+mj-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800" b="0" dirty="0">
                          <a:effectLst/>
                          <a:latin typeface="+mj-lt"/>
                          <a:ea typeface="MS Mincho" panose="02020609040205080304" pitchFamily="49" charset="-128"/>
                          <a:cs typeface="Arial" panose="020B0604020202020204" pitchFamily="34" charset="0"/>
                        </a:rPr>
                        <a:t>Type</a:t>
                      </a:r>
                      <a:endParaRPr lang="en-CA" sz="1800" b="0" dirty="0">
                        <a:effectLst/>
                        <a:latin typeface="+mj-lt"/>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6000"/>
                        </a:lnSpc>
                        <a:spcAft>
                          <a:spcPts val="800"/>
                        </a:spcAft>
                      </a:pPr>
                      <a:r>
                        <a:rPr lang="en-US" sz="1800" b="0" dirty="0">
                          <a:effectLst/>
                          <a:latin typeface="+mj-lt"/>
                          <a:ea typeface="MS Mincho" panose="02020609040205080304" pitchFamily="49" charset="-128"/>
                          <a:cs typeface="Arial" panose="020B0604020202020204" pitchFamily="34" charset="0"/>
                        </a:rPr>
                        <a:t>Description</a:t>
                      </a:r>
                      <a:endParaRPr lang="en-CA" sz="1800" b="0" dirty="0">
                        <a:effectLst/>
                        <a:latin typeface="+mj-lt"/>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3298013591"/>
                  </a:ext>
                </a:extLst>
              </a:tr>
              <a:tr h="318863">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Diagnosis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Arial" panose="020B0604020202020204" pitchFamily="34" charset="0"/>
                          <a:cs typeface="Arial" panose="020B0604020202020204" pitchFamily="34" charset="0"/>
                        </a:rPr>
                        <a:t>Categorical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0"/>
                        </a:spcAft>
                      </a:pPr>
                      <a:r>
                        <a:rPr lang="en-US" sz="1600" dirty="0">
                          <a:solidFill>
                            <a:srgbClr val="374151"/>
                          </a:solidFill>
                          <a:effectLst/>
                          <a:latin typeface="+mn-lt"/>
                          <a:ea typeface="Arial" panose="020B0604020202020204" pitchFamily="34" charset="0"/>
                          <a:cs typeface="Arial" panose="020B0604020202020204" pitchFamily="34" charset="0"/>
                        </a:rPr>
                        <a:t>Diagnosis of breast tissues </a:t>
                      </a:r>
                    </a:p>
                    <a:p>
                      <a:pPr algn="ctr">
                        <a:lnSpc>
                          <a:spcPct val="116000"/>
                        </a:lnSpc>
                        <a:spcAft>
                          <a:spcPts val="800"/>
                        </a:spcAft>
                      </a:pPr>
                      <a:r>
                        <a:rPr lang="en-US" sz="1600" dirty="0">
                          <a:solidFill>
                            <a:srgbClr val="374151"/>
                          </a:solidFill>
                          <a:effectLst/>
                          <a:latin typeface="+mn-lt"/>
                          <a:ea typeface="Arial" panose="020B0604020202020204" pitchFamily="34" charset="0"/>
                          <a:cs typeface="Arial" panose="020B0604020202020204" pitchFamily="34" charset="0"/>
                        </a:rPr>
                        <a:t>(M = malignant, B = benign)</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873867931"/>
                  </a:ext>
                </a:extLst>
              </a:tr>
              <a:tr h="3683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Radius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CA" sz="1600" dirty="0">
                          <a:solidFill>
                            <a:srgbClr val="374151"/>
                          </a:solidFill>
                          <a:effectLst/>
                          <a:latin typeface="+mn-lt"/>
                          <a:ea typeface="Arial" panose="020B0604020202020204" pitchFamily="34" charset="0"/>
                          <a:cs typeface="Arial" panose="020B0604020202020204" pitchFamily="34" charset="0"/>
                        </a:rPr>
                        <a:t>Radius of the tumor cells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85209771"/>
                  </a:ext>
                </a:extLst>
              </a:tr>
              <a:tr h="3175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Texture</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Arial" panose="020B0604020202020204" pitchFamily="34" charset="0"/>
                          <a:cs typeface="Arial" panose="020B0604020202020204" pitchFamily="34" charset="0"/>
                        </a:rPr>
                        <a:t>Texture of tumor cells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4061031278"/>
                  </a:ext>
                </a:extLst>
              </a:tr>
              <a:tr h="3302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Perimeter</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Arial" panose="020B0604020202020204" pitchFamily="34" charset="0"/>
                          <a:cs typeface="Arial" panose="020B0604020202020204" pitchFamily="34" charset="0"/>
                        </a:rPr>
                        <a:t>Size of the core tumor</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591840781"/>
                  </a:ext>
                </a:extLst>
              </a:tr>
              <a:tr h="3175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Area</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Arial" panose="020B0604020202020204" pitchFamily="34" charset="0"/>
                          <a:cs typeface="Arial" panose="020B0604020202020204" pitchFamily="34" charset="0"/>
                        </a:rPr>
                        <a:t>Area of the tumor cells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35389741"/>
                  </a:ext>
                </a:extLst>
              </a:tr>
              <a:tr h="3556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Smoothness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Arial" panose="020B0604020202020204" pitchFamily="34" charset="0"/>
                          <a:cs typeface="Arial" panose="020B0604020202020204" pitchFamily="34" charset="0"/>
                        </a:rPr>
                        <a:t>Local variation in radius lengths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841607357"/>
                  </a:ext>
                </a:extLst>
              </a:tr>
              <a:tr h="3175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Compactness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Arial" panose="020B0604020202020204" pitchFamily="34" charset="0"/>
                          <a:cs typeface="Arial" panose="020B0604020202020204" pitchFamily="34" charset="0"/>
                        </a:rPr>
                        <a:t>perimeter^2 / area - 1.0</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781659295"/>
                  </a:ext>
                </a:extLst>
              </a:tr>
              <a:tr h="3429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Concavity</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5F6368"/>
                          </a:solidFill>
                          <a:effectLst/>
                          <a:latin typeface="+mn-lt"/>
                          <a:ea typeface="Arial" panose="020B0604020202020204" pitchFamily="34" charset="0"/>
                          <a:cs typeface="Arial" panose="020B0604020202020204" pitchFamily="34" charset="0"/>
                        </a:rPr>
                        <a:t>Severity of concave portions of the contour</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26839616"/>
                  </a:ext>
                </a:extLst>
              </a:tr>
              <a:tr h="3302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Concave Points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5F6368"/>
                          </a:solidFill>
                          <a:effectLst/>
                          <a:latin typeface="+mn-lt"/>
                          <a:ea typeface="Arial" panose="020B0604020202020204" pitchFamily="34" charset="0"/>
                          <a:cs typeface="Arial" panose="020B0604020202020204" pitchFamily="34" charset="0"/>
                        </a:rPr>
                        <a:t>Number of concave portions of the contour</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867871745"/>
                  </a:ext>
                </a:extLst>
              </a:tr>
              <a:tr h="3810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Symmetry</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Symmetry of the tumor cells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344998194"/>
                  </a:ext>
                </a:extLst>
              </a:tr>
              <a:tr h="355600">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Fractal Dimension</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Numerical</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tc>
                  <a:txBody>
                    <a:bodyPr/>
                    <a:lstStyle/>
                    <a:p>
                      <a:pPr algn="ctr">
                        <a:lnSpc>
                          <a:spcPct val="116000"/>
                        </a:lnSpc>
                        <a:spcAft>
                          <a:spcPts val="800"/>
                        </a:spcAft>
                      </a:pPr>
                      <a:r>
                        <a:rPr lang="en-US" sz="1600" dirty="0">
                          <a:solidFill>
                            <a:srgbClr val="374151"/>
                          </a:solidFill>
                          <a:effectLst/>
                          <a:latin typeface="+mn-lt"/>
                          <a:ea typeface="MS Mincho" panose="02020609040205080304" pitchFamily="49" charset="-128"/>
                          <a:cs typeface="Arial" panose="020B0604020202020204" pitchFamily="34" charset="0"/>
                        </a:rPr>
                        <a:t>“Coastline approximation" of the tumor cells</a:t>
                      </a:r>
                      <a:endParaRPr lang="en-CA" sz="1600" dirty="0">
                        <a:effectLst/>
                        <a:latin typeface="+mn-lt"/>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1134837177"/>
                  </a:ext>
                </a:extLst>
              </a:tr>
            </a:tbl>
          </a:graphicData>
        </a:graphic>
      </p:graphicFrame>
      <p:sp>
        <p:nvSpPr>
          <p:cNvPr id="10" name="TextBox 9">
            <a:extLst>
              <a:ext uri="{FF2B5EF4-FFF2-40B4-BE49-F238E27FC236}">
                <a16:creationId xmlns:a16="http://schemas.microsoft.com/office/drawing/2014/main" id="{1EC95D53-7360-8E56-8E45-AE14C290E0C8}"/>
              </a:ext>
            </a:extLst>
          </p:cNvPr>
          <p:cNvSpPr txBox="1"/>
          <p:nvPr/>
        </p:nvSpPr>
        <p:spPr>
          <a:xfrm>
            <a:off x="3670934" y="4807556"/>
            <a:ext cx="8063866" cy="276999"/>
          </a:xfrm>
          <a:prstGeom prst="rect">
            <a:avLst/>
          </a:prstGeom>
          <a:noFill/>
        </p:spPr>
        <p:txBody>
          <a:bodyPr wrap="square" rtlCol="0">
            <a:spAutoFit/>
          </a:bodyPr>
          <a:lstStyle/>
          <a:p>
            <a:r>
              <a:rPr lang="en-CA" sz="1200" dirty="0">
                <a:solidFill>
                  <a:schemeClr val="bg1"/>
                </a:solidFill>
              </a:rPr>
              <a:t>* T</a:t>
            </a:r>
            <a:r>
              <a:rPr lang="en-US" sz="1200" dirty="0">
                <a:solidFill>
                  <a:schemeClr val="bg1"/>
                </a:solidFill>
              </a:rPr>
              <a:t>he dataset comprises of the mean, standard error and worst values of the above 10 cell nuclei characteristics.</a:t>
            </a:r>
            <a:endParaRPr lang="en-CA" sz="1200" dirty="0">
              <a:solidFill>
                <a:schemeClr val="bg1"/>
              </a:solidFill>
            </a:endParaRPr>
          </a:p>
        </p:txBody>
      </p:sp>
      <p:pic>
        <p:nvPicPr>
          <p:cNvPr id="2" name="EDA2">
            <a:hlinkClick r:id="" action="ppaction://media"/>
            <a:extLst>
              <a:ext uri="{FF2B5EF4-FFF2-40B4-BE49-F238E27FC236}">
                <a16:creationId xmlns:a16="http://schemas.microsoft.com/office/drawing/2014/main" id="{298ADFC7-74AD-4611-90D5-44F1E63BAD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188316"/>
            <a:ext cx="609600" cy="609600"/>
          </a:xfrm>
          <a:prstGeom prst="rect">
            <a:avLst/>
          </a:prstGeom>
        </p:spPr>
      </p:pic>
    </p:spTree>
    <p:extLst>
      <p:ext uri="{BB962C8B-B14F-4D97-AF65-F5344CB8AC3E}">
        <p14:creationId xmlns:p14="http://schemas.microsoft.com/office/powerpoint/2010/main" val="394141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A91187-23CB-E8D1-3A6D-ABEF98159D6F}"/>
              </a:ext>
            </a:extLst>
          </p:cNvPr>
          <p:cNvSpPr/>
          <p:nvPr/>
        </p:nvSpPr>
        <p:spPr>
          <a:xfrm>
            <a:off x="6286500" y="6132538"/>
            <a:ext cx="2298700" cy="33489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graph of a number of clusters&#10;&#10;Description automatically generated">
            <a:extLst>
              <a:ext uri="{FF2B5EF4-FFF2-40B4-BE49-F238E27FC236}">
                <a16:creationId xmlns:a16="http://schemas.microsoft.com/office/drawing/2014/main" id="{D6EABA04-551D-3C6B-E7FD-FCAB0DF085AB}"/>
              </a:ext>
            </a:extLst>
          </p:cNvPr>
          <p:cNvPicPr>
            <a:picLocks noChangeAspect="1"/>
          </p:cNvPicPr>
          <p:nvPr/>
        </p:nvPicPr>
        <p:blipFill>
          <a:blip r:embed="rId4"/>
          <a:srcRect t="4454" r="4598" b="232"/>
          <a:stretch/>
        </p:blipFill>
        <p:spPr>
          <a:xfrm>
            <a:off x="4396829" y="-18518"/>
            <a:ext cx="7795172" cy="500469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
        <p:nvSpPr>
          <p:cNvPr id="4" name="Title 1">
            <a:extLst>
              <a:ext uri="{FF2B5EF4-FFF2-40B4-BE49-F238E27FC236}">
                <a16:creationId xmlns:a16="http://schemas.microsoft.com/office/drawing/2014/main" id="{BDEC65AB-66CD-E02F-1D67-4662ADFAA421}"/>
              </a:ext>
            </a:extLst>
          </p:cNvPr>
          <p:cNvSpPr>
            <a:spLocks noGrp="1"/>
          </p:cNvSpPr>
          <p:nvPr/>
        </p:nvSpPr>
        <p:spPr>
          <a:xfrm>
            <a:off x="309575" y="604964"/>
            <a:ext cx="2730938" cy="773291"/>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Stability</a:t>
            </a:r>
            <a:br>
              <a:rPr lang="en-CA" dirty="0"/>
            </a:br>
            <a:r>
              <a:rPr lang="en-CA" dirty="0"/>
              <a:t>Validation</a:t>
            </a:r>
            <a:endParaRPr lang="en-US" dirty="0"/>
          </a:p>
        </p:txBody>
      </p:sp>
      <p:sp>
        <p:nvSpPr>
          <p:cNvPr id="6" name="Rectangle 5">
            <a:extLst>
              <a:ext uri="{FF2B5EF4-FFF2-40B4-BE49-F238E27FC236}">
                <a16:creationId xmlns:a16="http://schemas.microsoft.com/office/drawing/2014/main" id="{3638D475-FE41-B834-8FF6-E33DA71EAD02}"/>
              </a:ext>
            </a:extLst>
          </p:cNvPr>
          <p:cNvSpPr/>
          <p:nvPr/>
        </p:nvSpPr>
        <p:spPr>
          <a:xfrm>
            <a:off x="309575" y="145623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7" name="Table 6">
            <a:extLst>
              <a:ext uri="{FF2B5EF4-FFF2-40B4-BE49-F238E27FC236}">
                <a16:creationId xmlns:a16="http://schemas.microsoft.com/office/drawing/2014/main" id="{D4B3D769-EB72-D917-CE86-B2E611BEA078}"/>
              </a:ext>
            </a:extLst>
          </p:cNvPr>
          <p:cNvGraphicFramePr>
            <a:graphicFrameLocks noGrp="1"/>
          </p:cNvGraphicFramePr>
          <p:nvPr>
            <p:extLst>
              <p:ext uri="{D42A27DB-BD31-4B8C-83A1-F6EECF244321}">
                <p14:modId xmlns:p14="http://schemas.microsoft.com/office/powerpoint/2010/main" val="608223934"/>
              </p:ext>
            </p:extLst>
          </p:nvPr>
        </p:nvGraphicFramePr>
        <p:xfrm>
          <a:off x="94859" y="4602310"/>
          <a:ext cx="4848261" cy="1854199"/>
        </p:xfrm>
        <a:graphic>
          <a:graphicData uri="http://schemas.openxmlformats.org/drawingml/2006/table">
            <a:tbl>
              <a:tblPr firstRow="1" bandRow="1">
                <a:tableStyleId>{1FECB4D8-DB02-4DC6-A0A2-4F2EBAE1DC90}</a:tableStyleId>
              </a:tblPr>
              <a:tblGrid>
                <a:gridCol w="812800">
                  <a:extLst>
                    <a:ext uri="{9D8B030D-6E8A-4147-A177-3AD203B41FA5}">
                      <a16:colId xmlns:a16="http://schemas.microsoft.com/office/drawing/2014/main" val="4240686334"/>
                    </a:ext>
                  </a:extLst>
                </a:gridCol>
                <a:gridCol w="1107439">
                  <a:extLst>
                    <a:ext uri="{9D8B030D-6E8A-4147-A177-3AD203B41FA5}">
                      <a16:colId xmlns:a16="http://schemas.microsoft.com/office/drawing/2014/main" val="3641896418"/>
                    </a:ext>
                  </a:extLst>
                </a:gridCol>
                <a:gridCol w="1805062">
                  <a:extLst>
                    <a:ext uri="{9D8B030D-6E8A-4147-A177-3AD203B41FA5}">
                      <a16:colId xmlns:a16="http://schemas.microsoft.com/office/drawing/2014/main" val="2513854770"/>
                    </a:ext>
                  </a:extLst>
                </a:gridCol>
                <a:gridCol w="1122960">
                  <a:extLst>
                    <a:ext uri="{9D8B030D-6E8A-4147-A177-3AD203B41FA5}">
                      <a16:colId xmlns:a16="http://schemas.microsoft.com/office/drawing/2014/main" val="3418167852"/>
                    </a:ext>
                  </a:extLst>
                </a:gridCol>
              </a:tblGrid>
              <a:tr h="370840">
                <a:tc>
                  <a:txBody>
                    <a:bodyPr/>
                    <a:lstStyle/>
                    <a:p>
                      <a:endParaRPr lang="en-US"/>
                    </a:p>
                  </a:txBody>
                  <a:tcPr/>
                </a:tc>
                <a:tc>
                  <a:txBody>
                    <a:bodyPr/>
                    <a:lstStyle/>
                    <a:p>
                      <a:pPr algn="ctr"/>
                      <a:r>
                        <a:rPr lang="en-US" dirty="0"/>
                        <a:t>Score</a:t>
                      </a:r>
                    </a:p>
                  </a:txBody>
                  <a:tcPr/>
                </a:tc>
                <a:tc>
                  <a:txBody>
                    <a:bodyPr/>
                    <a:lstStyle/>
                    <a:p>
                      <a:pPr algn="ctr"/>
                      <a:r>
                        <a:rPr lang="en-US" dirty="0"/>
                        <a:t>Method</a:t>
                      </a:r>
                    </a:p>
                  </a:txBody>
                  <a:tcPr/>
                </a:tc>
                <a:tc>
                  <a:txBody>
                    <a:bodyPr/>
                    <a:lstStyle/>
                    <a:p>
                      <a:pPr algn="ctr"/>
                      <a:r>
                        <a:rPr lang="en-US" dirty="0"/>
                        <a:t>Clusters</a:t>
                      </a:r>
                    </a:p>
                  </a:txBody>
                  <a:tcPr/>
                </a:tc>
                <a:extLst>
                  <a:ext uri="{0D108BD9-81ED-4DB2-BD59-A6C34878D82A}">
                    <a16:rowId xmlns:a16="http://schemas.microsoft.com/office/drawing/2014/main" val="3865680095"/>
                  </a:ext>
                </a:extLst>
              </a:tr>
              <a:tr h="370840">
                <a:tc>
                  <a:txBody>
                    <a:bodyPr/>
                    <a:lstStyle/>
                    <a:p>
                      <a:pPr lvl="0">
                        <a:buNone/>
                      </a:pPr>
                      <a:r>
                        <a:rPr lang="en-US" dirty="0"/>
                        <a:t>APN</a:t>
                      </a:r>
                    </a:p>
                  </a:txBody>
                  <a:tcPr/>
                </a:tc>
                <a:tc>
                  <a:txBody>
                    <a:bodyPr/>
                    <a:lstStyle/>
                    <a:p>
                      <a:pPr lvl="0" algn="ctr">
                        <a:buNone/>
                      </a:pPr>
                      <a:r>
                        <a:rPr lang="en-US" dirty="0"/>
                        <a:t>0.0249</a:t>
                      </a:r>
                    </a:p>
                  </a:txBody>
                  <a:tcPr/>
                </a:tc>
                <a:tc>
                  <a:txBody>
                    <a:bodyPr/>
                    <a:lstStyle/>
                    <a:p>
                      <a:pPr algn="ctr"/>
                      <a:r>
                        <a:rPr lang="en-US" dirty="0"/>
                        <a:t>hierarchical</a:t>
                      </a:r>
                    </a:p>
                  </a:txBody>
                  <a:tcPr/>
                </a:tc>
                <a:tc>
                  <a:txBody>
                    <a:bodyPr/>
                    <a:lstStyle/>
                    <a:p>
                      <a:pPr algn="ctr"/>
                      <a:r>
                        <a:rPr lang="en-US" dirty="0"/>
                        <a:t>5</a:t>
                      </a:r>
                    </a:p>
                  </a:txBody>
                  <a:tcPr/>
                </a:tc>
                <a:extLst>
                  <a:ext uri="{0D108BD9-81ED-4DB2-BD59-A6C34878D82A}">
                    <a16:rowId xmlns:a16="http://schemas.microsoft.com/office/drawing/2014/main" val="948349428"/>
                  </a:ext>
                </a:extLst>
              </a:tr>
              <a:tr h="370840">
                <a:tc>
                  <a:txBody>
                    <a:bodyPr/>
                    <a:lstStyle/>
                    <a:p>
                      <a:r>
                        <a:rPr lang="en-US" dirty="0"/>
                        <a:t>AD</a:t>
                      </a:r>
                    </a:p>
                  </a:txBody>
                  <a:tcPr/>
                </a:tc>
                <a:tc>
                  <a:txBody>
                    <a:bodyPr/>
                    <a:lstStyle/>
                    <a:p>
                      <a:pPr lvl="0" algn="ctr">
                        <a:buNone/>
                      </a:pPr>
                      <a:r>
                        <a:rPr lang="en-US" dirty="0"/>
                        <a:t>4.2413</a:t>
                      </a:r>
                    </a:p>
                  </a:txBody>
                  <a:tcPr/>
                </a:tc>
                <a:tc>
                  <a:txBody>
                    <a:bodyPr/>
                    <a:lstStyle/>
                    <a:p>
                      <a:pPr lvl="0" algn="ctr">
                        <a:buNone/>
                      </a:pPr>
                      <a:r>
                        <a:rPr lang="en-US" sz="1800" b="0" i="0" u="none" strike="noStrike" noProof="0" dirty="0">
                          <a:solidFill>
                            <a:srgbClr val="000000"/>
                          </a:solidFill>
                          <a:latin typeface="Franklin Gothic Book"/>
                        </a:rPr>
                        <a:t>hierarchical</a:t>
                      </a:r>
                      <a:endParaRPr lang="en-US" b="0" i="0" dirty="0">
                        <a:latin typeface="Franklin Gothic Book"/>
                      </a:endParaRPr>
                    </a:p>
                  </a:txBody>
                  <a:tcPr/>
                </a:tc>
                <a:tc>
                  <a:txBody>
                    <a:bodyPr/>
                    <a:lstStyle/>
                    <a:p>
                      <a:pPr algn="ctr"/>
                      <a:r>
                        <a:rPr lang="en-US" dirty="0"/>
                        <a:t>6</a:t>
                      </a:r>
                    </a:p>
                  </a:txBody>
                  <a:tcPr/>
                </a:tc>
                <a:extLst>
                  <a:ext uri="{0D108BD9-81ED-4DB2-BD59-A6C34878D82A}">
                    <a16:rowId xmlns:a16="http://schemas.microsoft.com/office/drawing/2014/main" val="3825970766"/>
                  </a:ext>
                </a:extLst>
              </a:tr>
              <a:tr h="370839">
                <a:tc>
                  <a:txBody>
                    <a:bodyPr/>
                    <a:lstStyle/>
                    <a:p>
                      <a:pPr lvl="0">
                        <a:buNone/>
                      </a:pPr>
                      <a:r>
                        <a:rPr lang="en-US" dirty="0"/>
                        <a:t>ADM</a:t>
                      </a:r>
                    </a:p>
                  </a:txBody>
                  <a:tcPr/>
                </a:tc>
                <a:tc>
                  <a:txBody>
                    <a:bodyPr/>
                    <a:lstStyle/>
                    <a:p>
                      <a:pPr lvl="0" algn="ctr">
                        <a:buNone/>
                      </a:pPr>
                      <a:r>
                        <a:rPr lang="en-US" dirty="0"/>
                        <a:t>0.1348</a:t>
                      </a:r>
                    </a:p>
                  </a:txBody>
                  <a:tcPr/>
                </a:tc>
                <a:tc>
                  <a:txBody>
                    <a:bodyPr/>
                    <a:lstStyle/>
                    <a:p>
                      <a:pPr lvl="0" algn="ctr">
                        <a:buNone/>
                      </a:pPr>
                      <a:r>
                        <a:rPr lang="en-US" sz="1800" b="0" i="0" u="none" strike="noStrike" noProof="0" dirty="0">
                          <a:solidFill>
                            <a:srgbClr val="000000"/>
                          </a:solidFill>
                          <a:latin typeface="Franklin Gothic Book"/>
                        </a:rPr>
                        <a:t>hierarchical</a:t>
                      </a:r>
                      <a:endParaRPr lang="en-US" dirty="0"/>
                    </a:p>
                  </a:txBody>
                  <a:tcPr/>
                </a:tc>
                <a:tc>
                  <a:txBody>
                    <a:bodyPr/>
                    <a:lstStyle/>
                    <a:p>
                      <a:pPr lvl="0" algn="ctr">
                        <a:buNone/>
                      </a:pPr>
                      <a:r>
                        <a:rPr lang="en-US" dirty="0"/>
                        <a:t>5</a:t>
                      </a:r>
                    </a:p>
                  </a:txBody>
                  <a:tcPr/>
                </a:tc>
                <a:extLst>
                  <a:ext uri="{0D108BD9-81ED-4DB2-BD59-A6C34878D82A}">
                    <a16:rowId xmlns:a16="http://schemas.microsoft.com/office/drawing/2014/main" val="873511900"/>
                  </a:ext>
                </a:extLst>
              </a:tr>
              <a:tr h="370840">
                <a:tc>
                  <a:txBody>
                    <a:bodyPr/>
                    <a:lstStyle/>
                    <a:p>
                      <a:r>
                        <a:rPr lang="en-US" dirty="0"/>
                        <a:t>FOM</a:t>
                      </a:r>
                    </a:p>
                  </a:txBody>
                  <a:tcPr/>
                </a:tc>
                <a:tc>
                  <a:txBody>
                    <a:bodyPr/>
                    <a:lstStyle/>
                    <a:p>
                      <a:pPr lvl="0" algn="ctr">
                        <a:buNone/>
                      </a:pPr>
                      <a:r>
                        <a:rPr lang="en-US" dirty="0"/>
                        <a:t>0.5416</a:t>
                      </a:r>
                    </a:p>
                  </a:txBody>
                  <a:tcPr/>
                </a:tc>
                <a:tc>
                  <a:txBody>
                    <a:bodyPr/>
                    <a:lstStyle/>
                    <a:p>
                      <a:pPr algn="ctr"/>
                      <a:r>
                        <a:rPr lang="en-US" dirty="0"/>
                        <a:t>hierarchical</a:t>
                      </a:r>
                    </a:p>
                  </a:txBody>
                  <a:tcPr/>
                </a:tc>
                <a:tc>
                  <a:txBody>
                    <a:bodyPr/>
                    <a:lstStyle/>
                    <a:p>
                      <a:pPr algn="ctr"/>
                      <a:r>
                        <a:rPr lang="en-US" dirty="0"/>
                        <a:t>5</a:t>
                      </a:r>
                    </a:p>
                  </a:txBody>
                  <a:tcPr/>
                </a:tc>
                <a:extLst>
                  <a:ext uri="{0D108BD9-81ED-4DB2-BD59-A6C34878D82A}">
                    <a16:rowId xmlns:a16="http://schemas.microsoft.com/office/drawing/2014/main" val="3705909480"/>
                  </a:ext>
                </a:extLst>
              </a:tr>
            </a:tbl>
          </a:graphicData>
        </a:graphic>
      </p:graphicFrame>
      <p:sp>
        <p:nvSpPr>
          <p:cNvPr id="8" name="TextBox 7">
            <a:extLst>
              <a:ext uri="{FF2B5EF4-FFF2-40B4-BE49-F238E27FC236}">
                <a16:creationId xmlns:a16="http://schemas.microsoft.com/office/drawing/2014/main" id="{A04E43E3-4F3A-9776-BD42-B523842A9D6E}"/>
              </a:ext>
            </a:extLst>
          </p:cNvPr>
          <p:cNvSpPr txBox="1"/>
          <p:nvPr/>
        </p:nvSpPr>
        <p:spPr>
          <a:xfrm>
            <a:off x="0" y="3532128"/>
            <a:ext cx="485402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1">
                    <a:lumMod val="49000"/>
                  </a:schemeClr>
                </a:solidFill>
                <a:latin typeface="+mj-lt"/>
              </a:rPr>
              <a:t>Optimal Scores for Average Linkage Method:</a:t>
            </a:r>
          </a:p>
        </p:txBody>
      </p:sp>
    </p:spTree>
    <p:extLst>
      <p:ext uri="{BB962C8B-B14F-4D97-AF65-F5344CB8AC3E}">
        <p14:creationId xmlns:p14="http://schemas.microsoft.com/office/powerpoint/2010/main" val="314529425"/>
      </p:ext>
    </p:extLst>
  </p:cSld>
  <p:clrMapOvr>
    <a:masterClrMapping/>
  </p:clrMapOvr>
  <mc:AlternateContent xmlns:mc="http://schemas.openxmlformats.org/markup-compatibility/2006" xmlns:p14="http://schemas.microsoft.com/office/powerpoint/2010/main">
    <mc:Choice Requires="p14">
      <p:transition spd="slow" p14:dur="2000" advTm="26564"/>
    </mc:Choice>
    <mc:Fallback xmlns="">
      <p:transition spd="slow" advTm="26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664" x="812800" y="5511800"/>
          <p14:tracePt t="10920" x="869950" y="5499100"/>
          <p14:tracePt t="10924" x="952500" y="5473700"/>
          <p14:tracePt t="10937" x="1143000" y="5429250"/>
          <p14:tracePt t="10954" x="1346200" y="5391150"/>
          <p14:tracePt t="10971" x="1562100" y="5372100"/>
          <p14:tracePt t="10989" x="2044700" y="5340350"/>
          <p14:tracePt t="11003" x="2432050" y="5321300"/>
          <p14:tracePt t="11037" x="3130550" y="5257800"/>
          <p14:tracePt t="11070" x="3676650" y="5226050"/>
          <p14:tracePt t="11103" x="3892550" y="5245100"/>
          <p14:tracePt t="11121" x="3930650" y="5251450"/>
          <p14:tracePt t="11137" x="3937000" y="5251450"/>
          <p14:tracePt t="11153" x="3943350" y="5251450"/>
          <p14:tracePt t="11178" x="3949700" y="5257800"/>
          <p14:tracePt t="11237" x="3949700" y="5264150"/>
          <p14:tracePt t="11264" x="3949700" y="5270500"/>
          <p14:tracePt t="11322" x="3949700" y="5276850"/>
          <p14:tracePt t="11334" x="3956050" y="5283200"/>
          <p14:tracePt t="11340" x="3975100" y="5308600"/>
          <p14:tracePt t="11353" x="4006850" y="5359400"/>
          <p14:tracePt t="11370" x="4083050" y="5473700"/>
          <p14:tracePt t="11386" x="4133850" y="5588000"/>
          <p14:tracePt t="11403" x="4178300" y="5689600"/>
          <p14:tracePt t="11420" x="4191000" y="5791200"/>
          <p14:tracePt t="11436" x="4184650" y="5835650"/>
          <p14:tracePt t="11453" x="4165600" y="5854700"/>
          <p14:tracePt t="11840" x="4197350" y="5803900"/>
          <p14:tracePt t="11845" x="4254500" y="5708650"/>
          <p14:tracePt t="11852" x="4318000" y="5638800"/>
          <p14:tracePt t="11869" x="4445000" y="5429250"/>
          <p14:tracePt t="11887" x="4610100" y="5168900"/>
          <p14:tracePt t="11902" x="4730750" y="4991100"/>
          <p14:tracePt t="11919" x="4845050" y="4864100"/>
          <p14:tracePt t="11936" x="5149850" y="4616450"/>
          <p14:tracePt t="11969" x="5384800" y="4483100"/>
          <p14:tracePt t="12003" x="5530850" y="4457700"/>
          <p14:tracePt t="12036" x="5721350" y="4508500"/>
          <p14:tracePt t="12053" x="5892800" y="4591050"/>
          <p14:tracePt t="12069" x="5962650" y="4648200"/>
          <p14:tracePt t="12086" x="6026150" y="4711700"/>
          <p14:tracePt t="12102" x="6121400" y="4832350"/>
          <p14:tracePt t="12119" x="6153150" y="4889500"/>
          <p14:tracePt t="12136" x="6165850" y="4927600"/>
          <p14:tracePt t="12153" x="6178550" y="4965700"/>
          <p14:tracePt t="12169" x="6184900" y="4978400"/>
          <p14:tracePt t="12186" x="6184900" y="4991100"/>
          <p14:tracePt t="12204" x="6184900" y="4997450"/>
          <p14:tracePt t="12219" x="6184900" y="5003800"/>
          <p14:tracePt t="12293" x="6191250" y="5003800"/>
          <p14:tracePt t="12297" x="6229350" y="4978400"/>
          <p14:tracePt t="12303" x="6324600" y="4883150"/>
          <p14:tracePt t="12319" x="6610350" y="4635500"/>
          <p14:tracePt t="12336" x="6972300" y="4375150"/>
          <p14:tracePt t="12353" x="7315200" y="4165600"/>
          <p14:tracePt t="12369" x="7600950" y="4025900"/>
          <p14:tracePt t="12385" x="7702550" y="3981450"/>
          <p14:tracePt t="12403" x="7747000" y="3956050"/>
          <p14:tracePt t="12419" x="7772400" y="3949700"/>
          <p14:tracePt t="12435" x="7778750" y="3949700"/>
          <p14:tracePt t="12739" x="7931150" y="3879850"/>
          <p14:tracePt t="12743" x="8210550" y="3752850"/>
          <p14:tracePt t="12752" x="8451850" y="3663950"/>
          <p14:tracePt t="12769" x="8959850" y="3492500"/>
          <p14:tracePt t="12785" x="9385300" y="3371850"/>
          <p14:tracePt t="12802" x="9810750" y="3270250"/>
          <p14:tracePt t="12819" x="10109200" y="3238500"/>
          <p14:tracePt t="12835" x="10401300" y="3238500"/>
          <p14:tracePt t="12869" x="10972800" y="3321050"/>
          <p14:tracePt t="12902" x="11137900" y="3429000"/>
          <p14:tracePt t="12936" x="11195050" y="3536950"/>
          <p14:tracePt t="12952" x="11195050" y="3549650"/>
          <p14:tracePt t="12969" x="11195050" y="3556000"/>
          <p14:tracePt t="12985" x="11195050" y="3562350"/>
          <p14:tracePt t="13047" x="11201400" y="3562350"/>
          <p14:tracePt t="13052" x="11214100" y="3568700"/>
          <p14:tracePt t="13058" x="11226800" y="3581400"/>
          <p14:tracePt t="13068" x="11252200" y="3594100"/>
          <p14:tracePt t="13085" x="11290300" y="3606800"/>
          <p14:tracePt t="13102" x="11341100" y="3644900"/>
          <p14:tracePt t="13118" x="11379200" y="3676650"/>
          <p14:tracePt t="13135" x="11404600" y="3708400"/>
          <p14:tracePt t="13152" x="11436350" y="3759200"/>
          <p14:tracePt t="13169" x="11449050" y="3790950"/>
          <p14:tracePt t="13185" x="11455400" y="3803650"/>
          <p14:tracePt t="13201" x="11455400" y="3810000"/>
          <p14:tracePt t="13472" x="11512550" y="3803650"/>
          <p14:tracePt t="13476" x="11588750" y="3790950"/>
          <p14:tracePt t="13484" x="11671300" y="3778250"/>
          <p14:tracePt t="13502" x="11817350" y="3752850"/>
          <p14:tracePt t="13519" x="11969750" y="3733800"/>
          <p14:tracePt t="13535" x="12001500" y="3733800"/>
          <p14:tracePt t="13551" x="12020550" y="3733800"/>
          <p14:tracePt t="13568" x="12033250" y="3733800"/>
          <p14:tracePt t="13652" x="12039600" y="3733800"/>
          <p14:tracePt t="13918" x="12033250" y="3721100"/>
          <p14:tracePt t="13922" x="12020550" y="3695700"/>
          <p14:tracePt t="13934" x="12014200" y="3683000"/>
          <p14:tracePt t="13951" x="11988800" y="3651250"/>
          <p14:tracePt t="13984" x="11982450" y="3625850"/>
          <p14:tracePt t="14018" x="11982450" y="3619500"/>
          <p14:tracePt t="14091" x="11982450" y="3613150"/>
          <p14:tracePt t="14248" x="11988800" y="3613150"/>
          <p14:tracePt t="14254" x="11995150" y="3632200"/>
          <p14:tracePt t="14267" x="12026900" y="3689350"/>
          <p14:tracePt t="14284" x="12045950" y="3752850"/>
          <p14:tracePt t="14301" x="12071350" y="3848100"/>
          <p14:tracePt t="14317" x="12090400" y="3962400"/>
          <p14:tracePt t="14334" x="12096750" y="4044950"/>
          <p14:tracePt t="14367" x="12096750" y="4159250"/>
          <p14:tracePt t="14400" x="12096750" y="4203700"/>
          <p14:tracePt t="14434" x="12096750" y="4216400"/>
          <p14:tracePt t="14451" x="12096750" y="4222750"/>
          <p14:tracePt t="14468" x="12090400" y="4235450"/>
          <p14:tracePt t="14484" x="12084050" y="4254500"/>
          <p14:tracePt t="14501" x="12071350" y="4273550"/>
          <p14:tracePt t="14517" x="12058650" y="4292600"/>
          <p14:tracePt t="14533" x="12045950" y="4318000"/>
          <p14:tracePt t="14550" x="12033250" y="4337050"/>
          <p14:tracePt t="14567" x="12020550" y="4349750"/>
          <p14:tracePt t="14584" x="11988800" y="4381500"/>
          <p14:tracePt t="14600" x="11963400" y="4400550"/>
          <p14:tracePt t="14617" x="11931650" y="4425950"/>
          <p14:tracePt t="14633" x="11893550" y="4451350"/>
          <p14:tracePt t="14650" x="11874500" y="4464050"/>
          <p14:tracePt t="14667" x="11868150" y="4470400"/>
          <p14:tracePt t="14683" x="11855450" y="4483100"/>
          <p14:tracePt t="14700" x="11849100" y="4483100"/>
          <p14:tracePt t="14736" x="11836400" y="4483100"/>
          <p14:tracePt t="14750" x="11830050" y="4476750"/>
          <p14:tracePt t="14767" x="11804650" y="4445000"/>
          <p14:tracePt t="14783" x="11779250" y="4400550"/>
          <p14:tracePt t="14800" x="11766550" y="4381500"/>
          <p14:tracePt t="14817" x="11753850" y="4362450"/>
          <p14:tracePt t="14834" x="11753850" y="4349750"/>
          <p14:tracePt t="14850" x="11753850" y="4337050"/>
          <p14:tracePt t="14867" x="11747500" y="4318000"/>
          <p14:tracePt t="14883" x="11728450" y="4260850"/>
          <p14:tracePt t="14901" x="11709400" y="4152900"/>
          <p14:tracePt t="14916" x="11709400" y="4108450"/>
          <p14:tracePt t="14933" x="11703050" y="4089400"/>
          <p14:tracePt t="14950" x="11703050" y="4070350"/>
          <p14:tracePt t="14966" x="11703050" y="4064000"/>
          <p14:tracePt t="15000" x="11703050" y="4051300"/>
          <p14:tracePt t="15016" x="11703050" y="4000500"/>
          <p14:tracePt t="15033" x="11709400" y="3924300"/>
          <p14:tracePt t="15050" x="11722100" y="3841750"/>
          <p14:tracePt t="15066" x="11728450" y="3803650"/>
          <p14:tracePt t="15083" x="11728450" y="3778250"/>
          <p14:tracePt t="15100" x="11728450" y="3759200"/>
          <p14:tracePt t="15117" x="11728450" y="3746500"/>
          <p14:tracePt t="15133" x="11728450" y="3740150"/>
          <p14:tracePt t="15153" x="11728450" y="3733800"/>
          <p14:tracePt t="15166" x="11734800" y="3733800"/>
          <p14:tracePt t="15183" x="11741150" y="3721100"/>
          <p14:tracePt t="15200" x="11760200" y="3676650"/>
          <p14:tracePt t="15216" x="11791950" y="3606800"/>
          <p14:tracePt t="15233" x="11804650" y="3575050"/>
          <p14:tracePt t="15249" x="11811000" y="3556000"/>
          <p14:tracePt t="15252" x="11817350" y="3543300"/>
          <p14:tracePt t="15317" x="11817350" y="3536950"/>
          <p14:tracePt t="15340" x="11823700" y="3536950"/>
          <p14:tracePt t="15397" x="11830050" y="3536950"/>
          <p14:tracePt t="15410" x="11836400" y="3536950"/>
          <p14:tracePt t="15418" x="11842750" y="3536950"/>
          <p14:tracePt t="15432" x="11855450" y="3536950"/>
          <p14:tracePt t="15449" x="11861800" y="3536950"/>
          <p14:tracePt t="15466" x="11868150" y="3536950"/>
          <p14:tracePt t="15483" x="11874500" y="3536950"/>
          <p14:tracePt t="15499" x="11887200" y="3543300"/>
          <p14:tracePt t="15516" x="11893550" y="3543300"/>
          <p14:tracePt t="15533" x="11912600" y="3556000"/>
          <p14:tracePt t="15549" x="11918950" y="3568700"/>
          <p14:tracePt t="15566" x="11931650" y="3575050"/>
          <p14:tracePt t="15583" x="11957050" y="3600450"/>
          <p14:tracePt t="15600" x="11969750" y="3613150"/>
          <p14:tracePt t="15616" x="11976100" y="3625850"/>
          <p14:tracePt t="15633" x="11995150" y="3651250"/>
          <p14:tracePt t="15649" x="12001500" y="3663950"/>
          <p14:tracePt t="15666" x="12001500" y="3676650"/>
          <p14:tracePt t="15682" x="12001500" y="3689350"/>
          <p14:tracePt t="15699" x="12001500" y="3708400"/>
          <p14:tracePt t="15716" x="12014200" y="3714750"/>
          <p14:tracePt t="15732" x="12014200" y="3740150"/>
          <p14:tracePt t="15750" x="12014200" y="3778250"/>
          <p14:tracePt t="15765" x="12014200" y="3810000"/>
          <p14:tracePt t="15783" x="12014200" y="3854450"/>
          <p14:tracePt t="15799" x="12007850" y="3886200"/>
          <p14:tracePt t="15816" x="12007850" y="3905250"/>
          <p14:tracePt t="15834" x="11995150" y="3937000"/>
          <p14:tracePt t="15849" x="11988800" y="3956050"/>
          <p14:tracePt t="15866" x="11982450" y="3975100"/>
          <p14:tracePt t="15884" x="11963400" y="4006850"/>
          <p14:tracePt t="15899" x="11950700" y="4032250"/>
          <p14:tracePt t="15915" x="11931650" y="4057650"/>
          <p14:tracePt t="15932" x="11918950" y="4083050"/>
          <p14:tracePt t="15949" x="11906250" y="4095750"/>
          <p14:tracePt t="15966" x="11899900" y="4108450"/>
          <p14:tracePt t="15982" x="11899900" y="4114800"/>
          <p14:tracePt t="16000" x="11899900" y="4121150"/>
          <p14:tracePt t="16032" x="11893550" y="4121150"/>
          <p14:tracePt t="16067" x="11893550" y="4127500"/>
          <p14:tracePt t="16079" x="11887200" y="4127500"/>
          <p14:tracePt t="16101" x="11887200" y="4133850"/>
          <p14:tracePt t="16131" x="11880850" y="4140200"/>
          <p14:tracePt t="16194" x="11874500" y="4140200"/>
          <p14:tracePt t="16202" x="11874500" y="4146550"/>
          <p14:tracePt t="16231" x="11868150" y="4146550"/>
          <p14:tracePt t="16267" x="11868150" y="4152900"/>
          <p14:tracePt t="16302" x="11861800" y="4152900"/>
          <p14:tracePt t="16331" x="11861800" y="4159250"/>
          <p14:tracePt t="16367" x="11855450" y="4159250"/>
          <p14:tracePt t="16372" x="11855450" y="4165600"/>
          <p14:tracePt t="16403" x="11855450" y="4171950"/>
          <p14:tracePt t="16438" x="11849100" y="4171950"/>
          <p14:tracePt t="16475" x="11849100" y="4178300"/>
          <p14:tracePt t="16481" x="11842750" y="4178300"/>
          <p14:tracePt t="16488" x="11836400" y="4184650"/>
          <p14:tracePt t="16503" x="11830050" y="4191000"/>
          <p14:tracePt t="16515" x="11823700" y="4191000"/>
          <p14:tracePt t="16532" x="11798300" y="4210050"/>
          <p14:tracePt t="16548" x="11791950" y="4210050"/>
          <p14:tracePt t="16565" x="11785600" y="4216400"/>
          <p14:tracePt t="16582" x="11779250" y="4216400"/>
          <p14:tracePt t="16615" x="11772900" y="4216400"/>
          <p14:tracePt t="16631" x="11766550" y="4222750"/>
          <p14:tracePt t="16648" x="11747500" y="4235450"/>
          <p14:tracePt t="16665" x="11722100" y="4241800"/>
          <p14:tracePt t="16681" x="11709400" y="4248150"/>
          <p14:tracePt t="16699" x="11703050" y="4248150"/>
          <p14:tracePt t="16748" x="11696700" y="4248150"/>
          <p14:tracePt t="16822" x="11690350" y="4248150"/>
          <p14:tracePt t="16850" x="11690350" y="4241800"/>
          <p14:tracePt t="16855" x="11690350" y="4235450"/>
          <p14:tracePt t="16864" x="11690350" y="4229100"/>
          <p14:tracePt t="16881" x="11690350" y="4216400"/>
          <p14:tracePt t="16898" x="11690350" y="4210050"/>
          <p14:tracePt t="16914" x="11690350" y="4197350"/>
          <p14:tracePt t="16966" x="11690350" y="4191000"/>
          <p14:tracePt t="16986" x="11690350" y="4184650"/>
          <p14:tracePt t="17007" x="11690350" y="4178300"/>
          <p14:tracePt t="17013" x="11696700" y="4171950"/>
          <p14:tracePt t="17029" x="11696700" y="4165600"/>
          <p14:tracePt t="17051" x="11703050" y="4159250"/>
          <p14:tracePt t="17109" x="11703050" y="4152900"/>
          <p14:tracePt t="17154" x="11709400" y="4152900"/>
          <p14:tracePt t="17165" x="11709400" y="4146550"/>
          <p14:tracePt t="17195" x="11709400" y="4140200"/>
          <p14:tracePt t="17318" x="11715750" y="4140200"/>
          <p14:tracePt t="17540" x="11715750" y="4133850"/>
          <p14:tracePt t="17569" x="11715750" y="4127500"/>
          <p14:tracePt t="17582" x="11715750" y="4114800"/>
          <p14:tracePt t="17588" x="11715750" y="4108450"/>
          <p14:tracePt t="17597" x="11715750" y="4089400"/>
          <p14:tracePt t="17614" x="11722100" y="4051300"/>
          <p14:tracePt t="17631" x="11728450" y="3981450"/>
          <p14:tracePt t="17664" x="11741150" y="3905250"/>
          <p14:tracePt t="17697" x="11760200" y="3841750"/>
          <p14:tracePt t="17732" x="11772900" y="3803650"/>
          <p14:tracePt t="17747" x="11785600" y="3778250"/>
          <p14:tracePt t="17764" x="11791950" y="3759200"/>
          <p14:tracePt t="17783" x="11791950" y="3752850"/>
          <p14:tracePt t="17813" x="11798300" y="3746500"/>
          <p14:tracePt t="17826" x="11804650" y="3733800"/>
          <p14:tracePt t="17832" x="11811000" y="3721100"/>
          <p14:tracePt t="17847" x="11842750" y="3683000"/>
          <p14:tracePt t="17864" x="11887200" y="3619500"/>
          <p14:tracePt t="17880" x="11938000" y="3556000"/>
          <p14:tracePt t="17897" x="11995150" y="3467100"/>
          <p14:tracePt t="17914" x="12020550" y="3441700"/>
          <p14:tracePt t="17930" x="12026900" y="3429000"/>
          <p14:tracePt t="17947" x="12033250" y="3422650"/>
          <p14:tracePt t="18195" x="12026900" y="3422650"/>
          <p14:tracePt t="18199" x="12020550" y="3429000"/>
          <p14:tracePt t="18213" x="12014200" y="3435350"/>
          <p14:tracePt t="18230" x="12007850" y="3441700"/>
          <p14:tracePt t="18247" x="12007850" y="3448050"/>
          <p14:tracePt t="18263" x="12001500" y="3454400"/>
          <p14:tracePt t="18282" x="12001500" y="3460750"/>
          <p14:tracePt t="18302" x="12001500" y="3467100"/>
          <p14:tracePt t="18313" x="11995150" y="3467100"/>
          <p14:tracePt t="18337" x="11988800" y="3473450"/>
          <p14:tracePt t="18374" x="11988800" y="3479800"/>
          <p14:tracePt t="18396" x="11988800" y="3486150"/>
          <p14:tracePt t="18431" x="11988800" y="3492500"/>
          <p14:tracePt t="18452" x="11982450" y="3492500"/>
          <p14:tracePt t="18458" x="11982450" y="3498850"/>
          <p14:tracePt t="18533" x="11982450" y="3505200"/>
          <p14:tracePt t="18605" x="11982450" y="3511550"/>
          <p14:tracePt t="18888" x="11982450" y="3543300"/>
          <p14:tracePt t="18895" x="11988800" y="3581400"/>
          <p14:tracePt t="18903" x="11995150" y="3625850"/>
          <p14:tracePt t="18913" x="12007850" y="3663950"/>
          <p14:tracePt t="18929" x="12033250" y="3759200"/>
          <p14:tracePt t="18946" x="12058650" y="3917950"/>
          <p14:tracePt t="18963" x="12084050" y="4025900"/>
          <p14:tracePt t="18979" x="12090400" y="4133850"/>
          <p14:tracePt t="19013" x="12096750" y="4324350"/>
          <p14:tracePt t="19048" x="12096750" y="4425950"/>
          <p14:tracePt t="19080" x="12090400" y="4457700"/>
          <p14:tracePt t="19096" x="12077700" y="4464050"/>
          <p14:tracePt t="19113" x="12065000" y="4476750"/>
          <p14:tracePt t="19130" x="12014200" y="4495800"/>
          <p14:tracePt t="19146" x="11969750" y="4508500"/>
          <p14:tracePt t="19162" x="11912600" y="4527550"/>
          <p14:tracePt t="19179" x="11893550" y="4533900"/>
          <p14:tracePt t="19196" x="11887200" y="4533900"/>
          <p14:tracePt t="19212" x="11874500" y="4533900"/>
          <p14:tracePt t="19229" x="11868150" y="4533900"/>
          <p14:tracePt t="19245" x="11861800" y="4533900"/>
          <p14:tracePt t="19262" x="11849100" y="4533900"/>
          <p14:tracePt t="19279" x="11842750" y="4521200"/>
          <p14:tracePt t="19295" x="11836400" y="4514850"/>
          <p14:tracePt t="19312" x="11823700" y="4502150"/>
          <p14:tracePt t="19329" x="11823700" y="4483100"/>
          <p14:tracePt t="19345" x="11817350" y="4464050"/>
          <p14:tracePt t="19362" x="11811000" y="4419600"/>
          <p14:tracePt t="19379" x="11798300" y="4394200"/>
          <p14:tracePt t="19396" x="11791950" y="4375150"/>
          <p14:tracePt t="19414" x="11785600" y="4356100"/>
          <p14:tracePt t="19429" x="11785600" y="4349750"/>
          <p14:tracePt t="19446" x="11785600" y="4343400"/>
          <p14:tracePt t="19479" x="11779250" y="4343400"/>
          <p14:tracePt t="19495" x="11779250" y="4337050"/>
          <p14:tracePt t="19552" x="11779250" y="4330700"/>
          <p14:tracePt t="19559" x="11772900" y="4324350"/>
          <p14:tracePt t="19565" x="11772900" y="4305300"/>
          <p14:tracePt t="19578" x="11741150" y="4235450"/>
          <p14:tracePt t="19595" x="11709400" y="4146550"/>
          <p14:tracePt t="19612" x="11677650" y="4064000"/>
          <p14:tracePt t="19630" x="11652250" y="3956050"/>
          <p14:tracePt t="19646" x="11645900" y="3924300"/>
          <p14:tracePt t="19662" x="11645900" y="3911600"/>
          <p14:tracePt t="19679" x="11639550" y="3898900"/>
          <p14:tracePt t="19695" x="11639550" y="3892550"/>
          <p14:tracePt t="19712" x="11639550" y="3886200"/>
          <p14:tracePt t="19729" x="11639550" y="3873500"/>
          <p14:tracePt t="19745" x="11652250" y="3797300"/>
          <p14:tracePt t="19762" x="11658600" y="3721100"/>
          <p14:tracePt t="19778" x="11671300" y="3651250"/>
          <p14:tracePt t="19795" x="11690350" y="3562350"/>
          <p14:tracePt t="19812" x="11690350" y="3511550"/>
          <p14:tracePt t="19828" x="11690350" y="3486150"/>
          <p14:tracePt t="19845" x="11690350" y="3467100"/>
          <p14:tracePt t="19862" x="11690350" y="3460750"/>
          <p14:tracePt t="19916" x="11696700" y="3460750"/>
          <p14:tracePt t="19923" x="11696700" y="3454400"/>
          <p14:tracePt t="19938" x="11703050" y="3454400"/>
          <p14:tracePt t="19945" x="11703050" y="3448050"/>
          <p14:tracePt t="19962" x="11722100" y="3441700"/>
          <p14:tracePt t="19979" x="11747500" y="3435350"/>
          <p14:tracePt t="19996" x="11785600" y="3422650"/>
          <p14:tracePt t="20012" x="11811000" y="3422650"/>
          <p14:tracePt t="20029" x="11836400" y="3422650"/>
          <p14:tracePt t="20047" x="11861800" y="3422650"/>
          <p14:tracePt t="20062" x="11874500" y="3429000"/>
          <p14:tracePt t="20078" x="11893550" y="3435350"/>
          <p14:tracePt t="20095" x="11912600" y="3448050"/>
          <p14:tracePt t="20111" x="11931650" y="3473450"/>
          <p14:tracePt t="20128" x="11950700" y="3486150"/>
          <p14:tracePt t="20145" x="11963400" y="3492500"/>
          <p14:tracePt t="20162" x="11976100" y="3505200"/>
          <p14:tracePt t="20178" x="11976100" y="3511550"/>
          <p14:tracePt t="20195" x="11982450" y="3517900"/>
          <p14:tracePt t="20211" x="11988800" y="3524250"/>
          <p14:tracePt t="20228" x="11988800" y="3536950"/>
          <p14:tracePt t="20245" x="11995150" y="3543300"/>
          <p14:tracePt t="20261" x="11995150" y="3549650"/>
          <p14:tracePt t="20278" x="12007850" y="3575050"/>
          <p14:tracePt t="20295" x="12014200" y="3594100"/>
          <p14:tracePt t="20311" x="12026900" y="3644900"/>
          <p14:tracePt t="20328" x="12033250" y="3683000"/>
          <p14:tracePt t="20345" x="12045950" y="3708400"/>
          <p14:tracePt t="20362" x="12058650" y="3765550"/>
          <p14:tracePt t="20378" x="12065000" y="3797300"/>
          <p14:tracePt t="20395" x="12065000" y="3829050"/>
          <p14:tracePt t="20411" x="12071350" y="3867150"/>
          <p14:tracePt t="20428" x="12077700" y="3924300"/>
          <p14:tracePt t="20444" x="12084050" y="3962400"/>
          <p14:tracePt t="20461" x="12090400" y="4006850"/>
          <p14:tracePt t="20478" x="12090400" y="4070350"/>
          <p14:tracePt t="20494" x="12090400" y="4108450"/>
          <p14:tracePt t="20511" x="12090400" y="4140200"/>
          <p14:tracePt t="20528" x="12090400" y="4178300"/>
          <p14:tracePt t="20544" x="12090400" y="4203700"/>
          <p14:tracePt t="20561" x="12084050" y="4235450"/>
          <p14:tracePt t="20578" x="12071350" y="4292600"/>
          <p14:tracePt t="20594" x="12065000" y="4337050"/>
          <p14:tracePt t="20611" x="12058650" y="4362450"/>
          <p14:tracePt t="20629" x="12039600" y="4413250"/>
          <p14:tracePt t="20644" x="12033250" y="4438650"/>
          <p14:tracePt t="20661" x="12026900" y="4457700"/>
          <p14:tracePt t="20680" x="12020550" y="4464050"/>
          <p14:tracePt t="20694" x="12014200" y="4470400"/>
          <p14:tracePt t="20712" x="12007850" y="4476750"/>
          <p14:tracePt t="20729" x="11995150" y="4476750"/>
          <p14:tracePt t="20744" x="11988800" y="4476750"/>
          <p14:tracePt t="20761" x="11982450" y="4476750"/>
          <p14:tracePt t="20777" x="11969750" y="4476750"/>
          <p14:tracePt t="20794" x="11925300" y="4432300"/>
          <p14:tracePt t="20811" x="11912600" y="4394200"/>
          <p14:tracePt t="20827" x="11893550" y="4368800"/>
          <p14:tracePt t="20829" x="11887200" y="4356100"/>
          <p14:tracePt t="20844" x="11880850" y="4330700"/>
          <p14:tracePt t="20861" x="11880850" y="4298950"/>
          <p14:tracePt t="20877" x="11874500" y="4267200"/>
          <p14:tracePt t="20894" x="11868150" y="4184650"/>
          <p14:tracePt t="20911" x="11868150" y="4127500"/>
          <p14:tracePt t="20927" x="11855450" y="4076700"/>
          <p14:tracePt t="20945" x="11855450" y="4019550"/>
          <p14:tracePt t="20961" x="11855450" y="3981450"/>
          <p14:tracePt t="20978" x="11855450" y="3924300"/>
          <p14:tracePt t="20994" x="11868150" y="3810000"/>
          <p14:tracePt t="21011" x="11893550" y="3733800"/>
          <p14:tracePt t="21027" x="11931650" y="3625850"/>
          <p14:tracePt t="21044" x="11976100" y="3524250"/>
          <p14:tracePt t="21061" x="12001500" y="3448050"/>
          <p14:tracePt t="21077" x="12014200" y="3429000"/>
          <p14:tracePt t="21094" x="12014200" y="3422650"/>
          <p14:tracePt t="21110" x="12014200" y="3416300"/>
          <p14:tracePt t="21390" x="12007850" y="3429000"/>
          <p14:tracePt t="21397" x="12007850" y="3435350"/>
          <p14:tracePt t="21404" x="12001500" y="3441700"/>
          <p14:tracePt t="21412" x="11995150" y="3454400"/>
          <p14:tracePt t="21427" x="11969750" y="3479800"/>
          <p14:tracePt t="21444" x="11957050" y="3498850"/>
          <p14:tracePt t="21461" x="11938000" y="3517900"/>
          <p14:tracePt t="21477" x="11925300" y="3530600"/>
          <p14:tracePt t="21494" x="11918950" y="3530600"/>
          <p14:tracePt t="21511" x="11918950" y="3536950"/>
          <p14:tracePt t="21527" x="11912600" y="3536950"/>
          <p14:tracePt t="21544" x="11912600" y="3543300"/>
          <p14:tracePt t="21572" x="11906250" y="3543300"/>
          <p14:tracePt t="21610" x="11906250" y="3549650"/>
          <p14:tracePt t="21638" x="11899900" y="3549650"/>
          <p14:tracePt t="21728" x="11899900" y="3543300"/>
          <p14:tracePt t="21735" x="11899900" y="3536950"/>
          <p14:tracePt t="21756" x="11899900" y="3530600"/>
          <p14:tracePt t="21763" x="11906250" y="3530600"/>
          <p14:tracePt t="21776" x="11906250" y="3524250"/>
          <p14:tracePt t="21793" x="11912600" y="3524250"/>
          <p14:tracePt t="21810" x="11918950" y="3517900"/>
          <p14:tracePt t="21826" x="11931650" y="3511550"/>
          <p14:tracePt t="21843" x="11982450" y="3511550"/>
          <p14:tracePt t="21860" x="12020550" y="3517900"/>
          <p14:tracePt t="21877" x="12045950" y="3530600"/>
          <p14:tracePt t="21893" x="12077700" y="3556000"/>
          <p14:tracePt t="21910" x="12096750" y="3575050"/>
          <p14:tracePt t="21927" x="12115800" y="3594100"/>
          <p14:tracePt t="21943" x="12122150" y="3632200"/>
          <p14:tracePt t="21960" x="12122150" y="3651250"/>
          <p14:tracePt t="21976" x="12115800" y="3721100"/>
          <p14:tracePt t="21993" x="12071350" y="3860800"/>
          <p14:tracePt t="22010" x="12033250" y="3968750"/>
          <p14:tracePt t="22026" x="12001500" y="4083050"/>
          <p14:tracePt t="22043" x="11982450" y="4171950"/>
          <p14:tracePt t="22060" x="11950700" y="4286250"/>
          <p14:tracePt t="22076" x="11944350" y="4318000"/>
          <p14:tracePt t="22093" x="11938000" y="4337050"/>
          <p14:tracePt t="22110" x="11931650" y="4349750"/>
          <p14:tracePt t="22143" x="11925300" y="4356100"/>
          <p14:tracePt t="22159" x="11918950" y="4356100"/>
          <p14:tracePt t="22176" x="11912600" y="4356100"/>
          <p14:tracePt t="22193" x="11893550" y="4356100"/>
          <p14:tracePt t="22209" x="11861800" y="4356100"/>
          <p14:tracePt t="22226" x="11842750" y="4356100"/>
          <p14:tracePt t="22243" x="11817350" y="4356100"/>
          <p14:tracePt t="22259" x="11804650" y="4349750"/>
          <p14:tracePt t="22276" x="11798300" y="4343400"/>
          <p14:tracePt t="22293" x="11791950" y="4337050"/>
          <p14:tracePt t="22309" x="11785600" y="4330700"/>
          <p14:tracePt t="22326" x="11779250" y="4311650"/>
          <p14:tracePt t="22344" x="11766550" y="4298950"/>
          <p14:tracePt t="22359" x="11747500" y="4273550"/>
          <p14:tracePt t="22362" x="11741150" y="4267200"/>
          <p14:tracePt t="22376" x="11722100" y="4241800"/>
          <p14:tracePt t="22393" x="11709400" y="4216400"/>
          <p14:tracePt t="22410" x="11696700" y="4178300"/>
          <p14:tracePt t="22426" x="11664950" y="4076700"/>
          <p14:tracePt t="22443" x="11664950" y="3987800"/>
          <p14:tracePt t="22460" x="11658600" y="3905250"/>
          <p14:tracePt t="22476" x="11658600" y="3759200"/>
          <p14:tracePt t="22493" x="11658600" y="3695700"/>
          <p14:tracePt t="22509" x="11658600" y="3676650"/>
          <p14:tracePt t="22526" x="11658600" y="3663950"/>
          <p14:tracePt t="22544" x="11658600" y="3657600"/>
          <p14:tracePt t="22615" x="11658600" y="3651250"/>
          <p14:tracePt t="22712" x="11664950" y="3651250"/>
          <p14:tracePt t="22719" x="11671300" y="3651250"/>
          <p14:tracePt t="22734" x="11677650" y="3644900"/>
          <p14:tracePt t="22742" x="11696700" y="3638550"/>
          <p14:tracePt t="22759" x="11728450" y="3625850"/>
          <p14:tracePt t="22776" x="11753850" y="3613150"/>
          <p14:tracePt t="22792" x="11779250" y="3600450"/>
          <p14:tracePt t="22809" x="11785600" y="3594100"/>
          <p14:tracePt t="22826" x="11785600" y="3587750"/>
          <p14:tracePt t="22843" x="11791950" y="3587750"/>
          <p14:tracePt t="22889" x="11798300" y="3581400"/>
          <p14:tracePt t="22894" x="11798300" y="3575050"/>
          <p14:tracePt t="22909" x="11811000" y="3568700"/>
          <p14:tracePt t="22926" x="11823700" y="3568700"/>
          <p14:tracePt t="22942" x="11842750" y="3568700"/>
          <p14:tracePt t="22959" x="11855450" y="3562350"/>
          <p14:tracePt t="22975" x="11887200" y="3562350"/>
          <p14:tracePt t="22992" x="11950700" y="3568700"/>
          <p14:tracePt t="23009" x="12001500" y="3594100"/>
          <p14:tracePt t="23025" x="12039600" y="3606800"/>
          <p14:tracePt t="23042" x="12065000" y="3625850"/>
          <p14:tracePt t="23059" x="12084050" y="3644900"/>
          <p14:tracePt t="23075" x="12090400" y="3644900"/>
          <p14:tracePt t="23092" x="12096750" y="3651250"/>
          <p14:tracePt t="23109" x="12096750" y="3663950"/>
          <p14:tracePt t="23126" x="12103100" y="3683000"/>
          <p14:tracePt t="23143" x="12103100" y="3714750"/>
          <p14:tracePt t="23159" x="12103100" y="3790950"/>
          <p14:tracePt t="23175" x="12103100" y="3816350"/>
          <p14:tracePt t="23193" x="12103100" y="3873500"/>
          <p14:tracePt t="23209" x="12103100" y="4000500"/>
          <p14:tracePt t="23225" x="12103100" y="4114800"/>
          <p14:tracePt t="23243" x="12122150" y="4241800"/>
          <p14:tracePt t="23260" x="12153900" y="4425950"/>
          <p14:tracePt t="23275" x="12172950" y="4489450"/>
          <p14:tracePt t="23293" x="12172950" y="4521200"/>
          <p14:tracePt t="23308" x="12172950" y="4527550"/>
          <p14:tracePt t="23325" x="12172950" y="4540250"/>
          <p14:tracePt t="23370" x="12172950" y="4546600"/>
          <p14:tracePt t="23375" x="12172950" y="4552950"/>
          <p14:tracePt t="23392" x="12141200" y="4559300"/>
          <p14:tracePt t="23409" x="12052300" y="4578350"/>
          <p14:tracePt t="23425" x="11893550" y="4610100"/>
          <p14:tracePt t="23442" x="11779250" y="4622800"/>
          <p14:tracePt t="23459" x="11677650" y="4629150"/>
          <p14:tracePt t="23475" x="11544300" y="4629150"/>
          <p14:tracePt t="23492" x="11468100" y="4622800"/>
          <p14:tracePt t="23508" x="11417300" y="4610100"/>
          <p14:tracePt t="23525" x="11360150" y="4578350"/>
          <p14:tracePt t="23542" x="11341100" y="4572000"/>
          <p14:tracePt t="23558" x="11328400" y="4565650"/>
          <p14:tracePt t="23575" x="11322050" y="4552950"/>
          <p14:tracePt t="23592" x="11315700" y="4552950"/>
          <p14:tracePt t="23909" x="11188700" y="4559300"/>
          <p14:tracePt t="23913" x="10972800" y="4597400"/>
          <p14:tracePt t="23924" x="10782300" y="4641850"/>
          <p14:tracePt t="23942" x="10096500" y="4756150"/>
          <p14:tracePt t="23958" x="9556750" y="4800600"/>
          <p14:tracePt t="23975" x="8883650" y="4794250"/>
          <p14:tracePt t="23992" x="8083550" y="4673600"/>
          <p14:tracePt t="24025" x="6419850" y="4076700"/>
          <p14:tracePt t="24058" x="5816600" y="3467100"/>
          <p14:tracePt t="24091" x="5702300" y="2635250"/>
          <p14:tracePt t="24108" x="5861050" y="2082800"/>
          <p14:tracePt t="24124" x="5880100" y="2019300"/>
          <p14:tracePt t="24141" x="5886450" y="2012950"/>
          <p14:tracePt t="24355" x="5746750" y="1930400"/>
          <p14:tracePt t="24360" x="5518150" y="1809750"/>
          <p14:tracePt t="24374" x="4959350" y="1473200"/>
          <p14:tracePt t="24392" x="4178300" y="1047750"/>
          <p14:tracePt t="24395" x="3752850" y="806450"/>
          <p14:tracePt t="24408" x="3346450" y="565150"/>
          <p14:tracePt t="24424" x="2317750" y="31750"/>
          <p14:tracePt t="24441" x="1911350" y="0"/>
          <p14:tracePt t="24458" x="1612900" y="0"/>
          <p14:tracePt t="24474" x="1454150" y="0"/>
          <p14:tracePt t="24491" x="1416050" y="0"/>
          <p14:tracePt t="24507" x="1403350" y="0"/>
          <p14:tracePt t="24729" x="1320800" y="0"/>
          <p14:tracePt t="24734" x="1206500" y="0"/>
          <p14:tracePt t="24740" x="111125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A91187-23CB-E8D1-3A6D-ABEF98159D6F}"/>
              </a:ext>
            </a:extLst>
          </p:cNvPr>
          <p:cNvSpPr/>
          <p:nvPr/>
        </p:nvSpPr>
        <p:spPr>
          <a:xfrm>
            <a:off x="6286500" y="6132538"/>
            <a:ext cx="2298700" cy="33489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graph of a number of clusters&#10;&#10;Description automatically generated">
            <a:extLst>
              <a:ext uri="{FF2B5EF4-FFF2-40B4-BE49-F238E27FC236}">
                <a16:creationId xmlns:a16="http://schemas.microsoft.com/office/drawing/2014/main" id="{131C83F7-08AF-41CC-8BC6-8AE051EEBBAC}"/>
              </a:ext>
            </a:extLst>
          </p:cNvPr>
          <p:cNvPicPr>
            <a:picLocks noChangeAspect="1"/>
          </p:cNvPicPr>
          <p:nvPr/>
        </p:nvPicPr>
        <p:blipFill>
          <a:blip r:embed="rId4"/>
          <a:srcRect t="4948" r="4885"/>
          <a:stretch/>
        </p:blipFill>
        <p:spPr>
          <a:xfrm>
            <a:off x="4536966" y="-2327"/>
            <a:ext cx="7655038" cy="490725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
        <p:nvSpPr>
          <p:cNvPr id="5" name="Title 1">
            <a:extLst>
              <a:ext uri="{FF2B5EF4-FFF2-40B4-BE49-F238E27FC236}">
                <a16:creationId xmlns:a16="http://schemas.microsoft.com/office/drawing/2014/main" id="{4B5819B8-86A0-3B62-AF1C-F5B14A6C6271}"/>
              </a:ext>
            </a:extLst>
          </p:cNvPr>
          <p:cNvSpPr>
            <a:spLocks noGrp="1"/>
          </p:cNvSpPr>
          <p:nvPr/>
        </p:nvSpPr>
        <p:spPr>
          <a:xfrm>
            <a:off x="309575" y="604964"/>
            <a:ext cx="2730938" cy="773291"/>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Stability</a:t>
            </a:r>
            <a:br>
              <a:rPr lang="en-CA" dirty="0"/>
            </a:br>
            <a:r>
              <a:rPr lang="en-CA" dirty="0"/>
              <a:t>Validation</a:t>
            </a:r>
            <a:endParaRPr lang="en-US" dirty="0"/>
          </a:p>
        </p:txBody>
      </p:sp>
      <p:sp>
        <p:nvSpPr>
          <p:cNvPr id="6" name="Rectangle 5">
            <a:extLst>
              <a:ext uri="{FF2B5EF4-FFF2-40B4-BE49-F238E27FC236}">
                <a16:creationId xmlns:a16="http://schemas.microsoft.com/office/drawing/2014/main" id="{B7A61607-9EBA-CBD3-35C3-02D7AAD3D93C}"/>
              </a:ext>
            </a:extLst>
          </p:cNvPr>
          <p:cNvSpPr/>
          <p:nvPr/>
        </p:nvSpPr>
        <p:spPr>
          <a:xfrm>
            <a:off x="309575" y="145623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7" name="Table 6">
            <a:extLst>
              <a:ext uri="{FF2B5EF4-FFF2-40B4-BE49-F238E27FC236}">
                <a16:creationId xmlns:a16="http://schemas.microsoft.com/office/drawing/2014/main" id="{168BEA5D-B2D3-8B5D-A3EF-72C4DF34859F}"/>
              </a:ext>
            </a:extLst>
          </p:cNvPr>
          <p:cNvGraphicFramePr>
            <a:graphicFrameLocks noGrp="1"/>
          </p:cNvGraphicFramePr>
          <p:nvPr>
            <p:extLst>
              <p:ext uri="{D42A27DB-BD31-4B8C-83A1-F6EECF244321}">
                <p14:modId xmlns:p14="http://schemas.microsoft.com/office/powerpoint/2010/main" val="608223934"/>
              </p:ext>
            </p:extLst>
          </p:nvPr>
        </p:nvGraphicFramePr>
        <p:xfrm>
          <a:off x="94859" y="4602310"/>
          <a:ext cx="4848261" cy="1854199"/>
        </p:xfrm>
        <a:graphic>
          <a:graphicData uri="http://schemas.openxmlformats.org/drawingml/2006/table">
            <a:tbl>
              <a:tblPr firstRow="1" bandRow="1">
                <a:tableStyleId>{1FECB4D8-DB02-4DC6-A0A2-4F2EBAE1DC90}</a:tableStyleId>
              </a:tblPr>
              <a:tblGrid>
                <a:gridCol w="812800">
                  <a:extLst>
                    <a:ext uri="{9D8B030D-6E8A-4147-A177-3AD203B41FA5}">
                      <a16:colId xmlns:a16="http://schemas.microsoft.com/office/drawing/2014/main" val="4240686334"/>
                    </a:ext>
                  </a:extLst>
                </a:gridCol>
                <a:gridCol w="1107439">
                  <a:extLst>
                    <a:ext uri="{9D8B030D-6E8A-4147-A177-3AD203B41FA5}">
                      <a16:colId xmlns:a16="http://schemas.microsoft.com/office/drawing/2014/main" val="3641896418"/>
                    </a:ext>
                  </a:extLst>
                </a:gridCol>
                <a:gridCol w="1805062">
                  <a:extLst>
                    <a:ext uri="{9D8B030D-6E8A-4147-A177-3AD203B41FA5}">
                      <a16:colId xmlns:a16="http://schemas.microsoft.com/office/drawing/2014/main" val="2513854770"/>
                    </a:ext>
                  </a:extLst>
                </a:gridCol>
                <a:gridCol w="1122960">
                  <a:extLst>
                    <a:ext uri="{9D8B030D-6E8A-4147-A177-3AD203B41FA5}">
                      <a16:colId xmlns:a16="http://schemas.microsoft.com/office/drawing/2014/main" val="3418167852"/>
                    </a:ext>
                  </a:extLst>
                </a:gridCol>
              </a:tblGrid>
              <a:tr h="370840">
                <a:tc>
                  <a:txBody>
                    <a:bodyPr/>
                    <a:lstStyle/>
                    <a:p>
                      <a:endParaRPr lang="en-US"/>
                    </a:p>
                  </a:txBody>
                  <a:tcPr/>
                </a:tc>
                <a:tc>
                  <a:txBody>
                    <a:bodyPr/>
                    <a:lstStyle/>
                    <a:p>
                      <a:pPr algn="ctr"/>
                      <a:r>
                        <a:rPr lang="en-US" dirty="0"/>
                        <a:t>Score</a:t>
                      </a:r>
                    </a:p>
                  </a:txBody>
                  <a:tcPr/>
                </a:tc>
                <a:tc>
                  <a:txBody>
                    <a:bodyPr/>
                    <a:lstStyle/>
                    <a:p>
                      <a:pPr algn="ctr"/>
                      <a:r>
                        <a:rPr lang="en-US" dirty="0"/>
                        <a:t>Method</a:t>
                      </a:r>
                    </a:p>
                  </a:txBody>
                  <a:tcPr/>
                </a:tc>
                <a:tc>
                  <a:txBody>
                    <a:bodyPr/>
                    <a:lstStyle/>
                    <a:p>
                      <a:pPr algn="ctr"/>
                      <a:r>
                        <a:rPr lang="en-US" dirty="0"/>
                        <a:t>Clusters</a:t>
                      </a:r>
                    </a:p>
                  </a:txBody>
                  <a:tcPr/>
                </a:tc>
                <a:extLst>
                  <a:ext uri="{0D108BD9-81ED-4DB2-BD59-A6C34878D82A}">
                    <a16:rowId xmlns:a16="http://schemas.microsoft.com/office/drawing/2014/main" val="3865680095"/>
                  </a:ext>
                </a:extLst>
              </a:tr>
              <a:tr h="370840">
                <a:tc>
                  <a:txBody>
                    <a:bodyPr/>
                    <a:lstStyle/>
                    <a:p>
                      <a:pPr lvl="0">
                        <a:buNone/>
                      </a:pPr>
                      <a:r>
                        <a:rPr lang="en-US" dirty="0"/>
                        <a:t>APN</a:t>
                      </a:r>
                    </a:p>
                  </a:txBody>
                  <a:tcPr/>
                </a:tc>
                <a:tc>
                  <a:txBody>
                    <a:bodyPr/>
                    <a:lstStyle/>
                    <a:p>
                      <a:pPr lvl="0" algn="ctr">
                        <a:buNone/>
                      </a:pPr>
                      <a:r>
                        <a:rPr lang="en-US" dirty="0"/>
                        <a:t>0.0249</a:t>
                      </a:r>
                    </a:p>
                  </a:txBody>
                  <a:tcPr/>
                </a:tc>
                <a:tc>
                  <a:txBody>
                    <a:bodyPr/>
                    <a:lstStyle/>
                    <a:p>
                      <a:pPr algn="ctr"/>
                      <a:r>
                        <a:rPr lang="en-US" dirty="0"/>
                        <a:t>hierarchical</a:t>
                      </a:r>
                    </a:p>
                  </a:txBody>
                  <a:tcPr/>
                </a:tc>
                <a:tc>
                  <a:txBody>
                    <a:bodyPr/>
                    <a:lstStyle/>
                    <a:p>
                      <a:pPr algn="ctr"/>
                      <a:r>
                        <a:rPr lang="en-US" dirty="0"/>
                        <a:t>5</a:t>
                      </a:r>
                    </a:p>
                  </a:txBody>
                  <a:tcPr/>
                </a:tc>
                <a:extLst>
                  <a:ext uri="{0D108BD9-81ED-4DB2-BD59-A6C34878D82A}">
                    <a16:rowId xmlns:a16="http://schemas.microsoft.com/office/drawing/2014/main" val="948349428"/>
                  </a:ext>
                </a:extLst>
              </a:tr>
              <a:tr h="370840">
                <a:tc>
                  <a:txBody>
                    <a:bodyPr/>
                    <a:lstStyle/>
                    <a:p>
                      <a:r>
                        <a:rPr lang="en-US" dirty="0"/>
                        <a:t>AD</a:t>
                      </a:r>
                    </a:p>
                  </a:txBody>
                  <a:tcPr/>
                </a:tc>
                <a:tc>
                  <a:txBody>
                    <a:bodyPr/>
                    <a:lstStyle/>
                    <a:p>
                      <a:pPr lvl="0" algn="ctr">
                        <a:buNone/>
                      </a:pPr>
                      <a:r>
                        <a:rPr lang="en-US" dirty="0"/>
                        <a:t>4.2413</a:t>
                      </a:r>
                    </a:p>
                  </a:txBody>
                  <a:tcPr/>
                </a:tc>
                <a:tc>
                  <a:txBody>
                    <a:bodyPr/>
                    <a:lstStyle/>
                    <a:p>
                      <a:pPr lvl="0" algn="ctr">
                        <a:buNone/>
                      </a:pPr>
                      <a:r>
                        <a:rPr lang="en-US" sz="1800" b="0" i="0" u="none" strike="noStrike" noProof="0" dirty="0">
                          <a:solidFill>
                            <a:srgbClr val="000000"/>
                          </a:solidFill>
                          <a:latin typeface="Franklin Gothic Book"/>
                        </a:rPr>
                        <a:t>hierarchical</a:t>
                      </a:r>
                      <a:endParaRPr lang="en-US" b="0" i="0" dirty="0">
                        <a:latin typeface="Franklin Gothic Book"/>
                      </a:endParaRPr>
                    </a:p>
                  </a:txBody>
                  <a:tcPr/>
                </a:tc>
                <a:tc>
                  <a:txBody>
                    <a:bodyPr/>
                    <a:lstStyle/>
                    <a:p>
                      <a:pPr algn="ctr"/>
                      <a:r>
                        <a:rPr lang="en-US" dirty="0"/>
                        <a:t>6</a:t>
                      </a:r>
                    </a:p>
                  </a:txBody>
                  <a:tcPr/>
                </a:tc>
                <a:extLst>
                  <a:ext uri="{0D108BD9-81ED-4DB2-BD59-A6C34878D82A}">
                    <a16:rowId xmlns:a16="http://schemas.microsoft.com/office/drawing/2014/main" val="3825970766"/>
                  </a:ext>
                </a:extLst>
              </a:tr>
              <a:tr h="370839">
                <a:tc>
                  <a:txBody>
                    <a:bodyPr/>
                    <a:lstStyle/>
                    <a:p>
                      <a:pPr lvl="0">
                        <a:buNone/>
                      </a:pPr>
                      <a:r>
                        <a:rPr lang="en-US" dirty="0"/>
                        <a:t>ADM</a:t>
                      </a:r>
                    </a:p>
                  </a:txBody>
                  <a:tcPr/>
                </a:tc>
                <a:tc>
                  <a:txBody>
                    <a:bodyPr/>
                    <a:lstStyle/>
                    <a:p>
                      <a:pPr lvl="0" algn="ctr">
                        <a:buNone/>
                      </a:pPr>
                      <a:r>
                        <a:rPr lang="en-US" dirty="0"/>
                        <a:t>0.1348</a:t>
                      </a:r>
                    </a:p>
                  </a:txBody>
                  <a:tcPr/>
                </a:tc>
                <a:tc>
                  <a:txBody>
                    <a:bodyPr/>
                    <a:lstStyle/>
                    <a:p>
                      <a:pPr lvl="0" algn="ctr">
                        <a:buNone/>
                      </a:pPr>
                      <a:r>
                        <a:rPr lang="en-US" sz="1800" b="0" i="0" u="none" strike="noStrike" noProof="0" dirty="0">
                          <a:solidFill>
                            <a:srgbClr val="000000"/>
                          </a:solidFill>
                          <a:latin typeface="Franklin Gothic Book"/>
                        </a:rPr>
                        <a:t>hierarchical</a:t>
                      </a:r>
                      <a:endParaRPr lang="en-US" dirty="0"/>
                    </a:p>
                  </a:txBody>
                  <a:tcPr/>
                </a:tc>
                <a:tc>
                  <a:txBody>
                    <a:bodyPr/>
                    <a:lstStyle/>
                    <a:p>
                      <a:pPr lvl="0" algn="ctr">
                        <a:buNone/>
                      </a:pPr>
                      <a:r>
                        <a:rPr lang="en-US" dirty="0"/>
                        <a:t>5</a:t>
                      </a:r>
                    </a:p>
                  </a:txBody>
                  <a:tcPr/>
                </a:tc>
                <a:extLst>
                  <a:ext uri="{0D108BD9-81ED-4DB2-BD59-A6C34878D82A}">
                    <a16:rowId xmlns:a16="http://schemas.microsoft.com/office/drawing/2014/main" val="873511900"/>
                  </a:ext>
                </a:extLst>
              </a:tr>
              <a:tr h="370840">
                <a:tc>
                  <a:txBody>
                    <a:bodyPr/>
                    <a:lstStyle/>
                    <a:p>
                      <a:r>
                        <a:rPr lang="en-US" dirty="0"/>
                        <a:t>FOM</a:t>
                      </a:r>
                    </a:p>
                  </a:txBody>
                  <a:tcPr/>
                </a:tc>
                <a:tc>
                  <a:txBody>
                    <a:bodyPr/>
                    <a:lstStyle/>
                    <a:p>
                      <a:pPr lvl="0" algn="ctr">
                        <a:buNone/>
                      </a:pPr>
                      <a:r>
                        <a:rPr lang="en-US" dirty="0"/>
                        <a:t>0.5416</a:t>
                      </a:r>
                    </a:p>
                  </a:txBody>
                  <a:tcPr/>
                </a:tc>
                <a:tc>
                  <a:txBody>
                    <a:bodyPr/>
                    <a:lstStyle/>
                    <a:p>
                      <a:pPr algn="ctr"/>
                      <a:r>
                        <a:rPr lang="en-US" dirty="0"/>
                        <a:t>hierarchical</a:t>
                      </a:r>
                    </a:p>
                  </a:txBody>
                  <a:tcPr/>
                </a:tc>
                <a:tc>
                  <a:txBody>
                    <a:bodyPr/>
                    <a:lstStyle/>
                    <a:p>
                      <a:pPr algn="ctr"/>
                      <a:r>
                        <a:rPr lang="en-US" dirty="0"/>
                        <a:t>5</a:t>
                      </a:r>
                    </a:p>
                  </a:txBody>
                  <a:tcPr/>
                </a:tc>
                <a:extLst>
                  <a:ext uri="{0D108BD9-81ED-4DB2-BD59-A6C34878D82A}">
                    <a16:rowId xmlns:a16="http://schemas.microsoft.com/office/drawing/2014/main" val="3705909480"/>
                  </a:ext>
                </a:extLst>
              </a:tr>
            </a:tbl>
          </a:graphicData>
        </a:graphic>
      </p:graphicFrame>
      <p:sp>
        <p:nvSpPr>
          <p:cNvPr id="8" name="TextBox 7">
            <a:extLst>
              <a:ext uri="{FF2B5EF4-FFF2-40B4-BE49-F238E27FC236}">
                <a16:creationId xmlns:a16="http://schemas.microsoft.com/office/drawing/2014/main" id="{37E17C4A-377A-7329-A0B3-277165652748}"/>
              </a:ext>
            </a:extLst>
          </p:cNvPr>
          <p:cNvSpPr txBox="1"/>
          <p:nvPr/>
        </p:nvSpPr>
        <p:spPr>
          <a:xfrm>
            <a:off x="0" y="3532128"/>
            <a:ext cx="485402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1">
                    <a:lumMod val="49000"/>
                  </a:schemeClr>
                </a:solidFill>
                <a:latin typeface="+mj-lt"/>
              </a:rPr>
              <a:t>Optimal Scores for Average Linkage Method:</a:t>
            </a:r>
          </a:p>
        </p:txBody>
      </p:sp>
    </p:spTree>
    <p:extLst>
      <p:ext uri="{BB962C8B-B14F-4D97-AF65-F5344CB8AC3E}">
        <p14:creationId xmlns:p14="http://schemas.microsoft.com/office/powerpoint/2010/main" val="1091847624"/>
      </p:ext>
    </p:extLst>
  </p:cSld>
  <p:clrMapOvr>
    <a:masterClrMapping/>
  </p:clrMapOvr>
  <mc:AlternateContent xmlns:mc="http://schemas.openxmlformats.org/markup-compatibility/2006" xmlns:p14="http://schemas.microsoft.com/office/powerpoint/2010/main">
    <mc:Choice Requires="p14">
      <p:transition spd="slow" p14:dur="2000" advTm="16173"/>
    </mc:Choice>
    <mc:Fallback xmlns="">
      <p:transition spd="slow" advTm="16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021" x="1123950" y="165100"/>
          <p14:tracePt t="3028" x="1187450" y="184150"/>
          <p14:tracePt t="3038" x="1263650" y="203200"/>
          <p14:tracePt t="3055" x="1384300" y="254000"/>
          <p14:tracePt t="3089" x="1593850" y="355600"/>
          <p14:tracePt t="3122" x="1778000" y="476250"/>
          <p14:tracePt t="3155" x="1885950" y="552450"/>
          <p14:tracePt t="3172" x="1911350" y="584200"/>
          <p14:tracePt t="3188" x="1924050" y="590550"/>
          <p14:tracePt t="3205" x="1930400" y="590550"/>
          <p14:tracePt t="3239" x="1930400" y="596900"/>
          <p14:tracePt t="3297" x="1936750" y="596900"/>
          <p14:tracePt t="3302" x="1936750" y="603250"/>
          <p14:tracePt t="3341" x="1943100" y="609600"/>
          <p14:tracePt t="3344" x="1955800" y="615950"/>
          <p14:tracePt t="3355" x="1962150" y="628650"/>
          <p14:tracePt t="3372" x="2025650" y="698500"/>
          <p14:tracePt t="3388" x="2120900" y="825500"/>
          <p14:tracePt t="3406" x="2184400" y="895350"/>
          <p14:tracePt t="3421" x="2260600" y="996950"/>
          <p14:tracePt t="3438" x="2413000" y="1168400"/>
          <p14:tracePt t="3455" x="2520950" y="1295400"/>
          <p14:tracePt t="3472" x="2641600" y="1441450"/>
          <p14:tracePt t="3488" x="2813050" y="1638300"/>
          <p14:tracePt t="3505" x="2889250" y="1752600"/>
          <p14:tracePt t="3522" x="2952750" y="1835150"/>
          <p14:tracePt t="3538" x="2997200" y="1930400"/>
          <p14:tracePt t="3556" x="3016250" y="1974850"/>
          <p14:tracePt t="3572" x="3016250" y="1993900"/>
          <p14:tracePt t="5657" x="3035300" y="1993900"/>
          <p14:tracePt t="5661" x="3067050" y="1993900"/>
          <p14:tracePt t="5669" x="3086100" y="1993900"/>
          <p14:tracePt t="5686" x="3143250" y="1987550"/>
          <p14:tracePt t="5704" x="3225800" y="1981200"/>
          <p14:tracePt t="5720" x="3276600" y="1981200"/>
          <p14:tracePt t="5737" x="3321050" y="1981200"/>
          <p14:tracePt t="5753" x="3384550" y="1974850"/>
          <p14:tracePt t="5786" x="3460750" y="1974850"/>
          <p14:tracePt t="5820" x="3644900" y="1974850"/>
          <p14:tracePt t="5855" x="3860800" y="1987550"/>
          <p14:tracePt t="5870" x="3930650" y="2000250"/>
          <p14:tracePt t="5886" x="4000500" y="2012950"/>
          <p14:tracePt t="5904" x="4133850" y="2038350"/>
          <p14:tracePt t="5919" x="4311650" y="2082800"/>
          <p14:tracePt t="5937" x="4552950" y="2139950"/>
          <p14:tracePt t="5953" x="4781550" y="2184400"/>
          <p14:tracePt t="5969" x="5118100" y="2298700"/>
          <p14:tracePt t="5986" x="5416550" y="2413000"/>
          <p14:tracePt t="6003" x="5772150" y="2559050"/>
          <p14:tracePt t="6005" x="5981700" y="2647950"/>
          <p14:tracePt t="6019" x="6273800" y="2781300"/>
          <p14:tracePt t="6037" x="6483350" y="2921000"/>
          <p14:tracePt t="6053" x="6610350" y="3054350"/>
          <p14:tracePt t="6069" x="6794500" y="3314700"/>
          <p14:tracePt t="6086" x="6851650" y="3435350"/>
          <p14:tracePt t="6103" x="6877050" y="3505200"/>
          <p14:tracePt t="6120" x="6877050" y="3530600"/>
          <p14:tracePt t="7538" x="6946900" y="3530600"/>
          <p14:tracePt t="7543" x="7010400" y="3517900"/>
          <p14:tracePt t="7551" x="7124700" y="3498850"/>
          <p14:tracePt t="7568" x="7391400" y="3448050"/>
          <p14:tracePt t="7586" x="7766050" y="3384550"/>
          <p14:tracePt t="7601" x="7994650" y="3346450"/>
          <p14:tracePt t="7619" x="8178800" y="3314700"/>
          <p14:tracePt t="7634" x="8312150" y="3302000"/>
          <p14:tracePt t="7668" x="8642350" y="3282950"/>
          <p14:tracePt t="7701" x="8769350" y="3282950"/>
          <p14:tracePt t="7735" x="8782050" y="3282950"/>
          <p14:tracePt t="7751" x="8788400" y="3282950"/>
          <p14:tracePt t="7768" x="8813800" y="3282950"/>
          <p14:tracePt t="7785" x="8909050" y="3302000"/>
          <p14:tracePt t="7802" x="9055100" y="3346450"/>
          <p14:tracePt t="7818" x="9150350" y="3384550"/>
          <p14:tracePt t="7834" x="9251950" y="3422650"/>
          <p14:tracePt t="7853" x="9391650" y="3492500"/>
          <p14:tracePt t="7867" x="9544050" y="3556000"/>
          <p14:tracePt t="7885" x="9658350" y="3606800"/>
          <p14:tracePt t="7903" x="9791700" y="3657600"/>
          <p14:tracePt t="7917" x="9861550" y="3670300"/>
          <p14:tracePt t="7935" x="9886950" y="3683000"/>
          <p14:tracePt t="7951" x="9899650" y="3695700"/>
          <p14:tracePt t="7967" x="9906000" y="3695700"/>
          <p14:tracePt t="7984" x="9912350" y="3695700"/>
          <p14:tracePt t="8309" x="9918700" y="3689350"/>
          <p14:tracePt t="8313" x="9937750" y="3657600"/>
          <p14:tracePt t="8320" x="9956800" y="3632200"/>
          <p14:tracePt t="8334" x="9982200" y="3581400"/>
          <p14:tracePt t="8351" x="10026650" y="3517900"/>
          <p14:tracePt t="8384" x="10102850" y="3390900"/>
          <p14:tracePt t="8417" x="10147300" y="3321050"/>
          <p14:tracePt t="8451" x="10172700" y="3302000"/>
          <p14:tracePt t="8468" x="10204450" y="3276600"/>
          <p14:tracePt t="8485" x="10255250" y="3257550"/>
          <p14:tracePt t="8501" x="10287000" y="3244850"/>
          <p14:tracePt t="8518" x="10306050" y="3244850"/>
          <p14:tracePt t="8536" x="10331450" y="3244850"/>
          <p14:tracePt t="8550" x="10363200" y="3244850"/>
          <p14:tracePt t="8567" x="10388600" y="3251200"/>
          <p14:tracePt t="8584" x="10407650" y="3257550"/>
          <p14:tracePt t="8600" x="10445750" y="3270250"/>
          <p14:tracePt t="8617" x="10464800" y="3282950"/>
          <p14:tracePt t="8634" x="10483850" y="3295650"/>
          <p14:tracePt t="8650" x="10509250" y="3314700"/>
          <p14:tracePt t="8667" x="10528300" y="3333750"/>
          <p14:tracePt t="8684" x="10547350" y="3346450"/>
          <p14:tracePt t="8701" x="10579100" y="3390900"/>
          <p14:tracePt t="8717" x="10610850" y="3429000"/>
          <p14:tracePt t="8734" x="10636250" y="3486150"/>
          <p14:tracePt t="8750" x="10668000" y="3568700"/>
          <p14:tracePt t="8767" x="10693400" y="3625850"/>
          <p14:tracePt t="8783" x="10718800" y="3683000"/>
          <p14:tracePt t="8801" x="10744200" y="3778250"/>
          <p14:tracePt t="8817" x="10756900" y="3841750"/>
          <p14:tracePt t="8834" x="10769600" y="3892550"/>
          <p14:tracePt t="8850" x="10769600" y="3962400"/>
          <p14:tracePt t="8867" x="10769600" y="4013200"/>
          <p14:tracePt t="8883" x="10769600" y="4057650"/>
          <p14:tracePt t="8900" x="10756900" y="4095750"/>
          <p14:tracePt t="8917" x="10744200" y="4140200"/>
          <p14:tracePt t="8933" x="10725150" y="4171950"/>
          <p14:tracePt t="8950" x="10699750" y="4203700"/>
          <p14:tracePt t="8967" x="10636250" y="4273550"/>
          <p14:tracePt t="8984" x="10560050" y="4337050"/>
          <p14:tracePt t="9000" x="10509250" y="4381500"/>
          <p14:tracePt t="9017" x="10433050" y="4438650"/>
          <p14:tracePt t="9033" x="10394950" y="4457700"/>
          <p14:tracePt t="9050" x="10363200" y="4464050"/>
          <p14:tracePt t="9054" x="10350500" y="4470400"/>
          <p14:tracePt t="9066" x="10318750" y="4483100"/>
          <p14:tracePt t="9084" x="10287000" y="4489450"/>
          <p14:tracePt t="9100" x="10248900" y="4489450"/>
          <p14:tracePt t="9117" x="10191750" y="4489450"/>
          <p14:tracePt t="9133" x="10160000" y="4483100"/>
          <p14:tracePt t="9150" x="10128250" y="4476750"/>
          <p14:tracePt t="9168" x="10109200" y="4476750"/>
          <p14:tracePt t="9183" x="10102850" y="4476750"/>
          <p14:tracePt t="9200" x="10096500" y="4470400"/>
          <p14:tracePt t="9216" x="10077450" y="4457700"/>
          <p14:tracePt t="9233" x="9982200" y="4362450"/>
          <p14:tracePt t="9250" x="9899650" y="4260850"/>
          <p14:tracePt t="9267" x="9842500" y="4159250"/>
          <p14:tracePt t="9283" x="9791700" y="3994150"/>
          <p14:tracePt t="9299" x="9791700" y="3905250"/>
          <p14:tracePt t="9317" x="9791700" y="3829050"/>
          <p14:tracePt t="9333" x="9791700" y="3752850"/>
          <p14:tracePt t="9350" x="9791700" y="3721100"/>
          <p14:tracePt t="9366" x="9791700" y="3702050"/>
          <p14:tracePt t="9383" x="9804400" y="3683000"/>
          <p14:tracePt t="9399" x="9810750" y="3657600"/>
          <p14:tracePt t="9417" x="9861550" y="3600450"/>
          <p14:tracePt t="9434" x="9956800" y="3492500"/>
          <p14:tracePt t="9449" x="10007600" y="3435350"/>
          <p14:tracePt t="9466" x="10033000" y="3409950"/>
          <p14:tracePt t="9484" x="10064750" y="3390900"/>
          <p14:tracePt t="9499" x="10077450" y="3371850"/>
          <p14:tracePt t="9516" x="10109200" y="3359150"/>
          <p14:tracePt t="9533" x="10153650" y="3346450"/>
          <p14:tracePt t="9549" x="10223500" y="3346450"/>
          <p14:tracePt t="9566" x="10280650" y="3346450"/>
          <p14:tracePt t="9583" x="10337800" y="3365500"/>
          <p14:tracePt t="9599" x="10414000" y="3397250"/>
          <p14:tracePt t="9617" x="10452100" y="3416300"/>
          <p14:tracePt t="9633" x="10483850" y="3435350"/>
          <p14:tracePt t="9649" x="10534650" y="3467100"/>
          <p14:tracePt t="9666" x="10579100" y="3498850"/>
          <p14:tracePt t="9682" x="10604500" y="3524250"/>
          <p14:tracePt t="9699" x="10661650" y="3568700"/>
          <p14:tracePt t="9716" x="10687050" y="3606800"/>
          <p14:tracePt t="9733" x="10725150" y="3663950"/>
          <p14:tracePt t="9749" x="10769600" y="3759200"/>
          <p14:tracePt t="9766" x="10788650" y="3810000"/>
          <p14:tracePt t="9782" x="10820400" y="3867150"/>
          <p14:tracePt t="9800" x="10839450" y="3968750"/>
          <p14:tracePt t="9816" x="10852150" y="4019550"/>
          <p14:tracePt t="9833" x="10852150" y="4064000"/>
          <p14:tracePt t="9849" x="10852150" y="4108450"/>
          <p14:tracePt t="9866" x="10852150" y="4159250"/>
          <p14:tracePt t="9882" x="10839450" y="4191000"/>
          <p14:tracePt t="9899" x="10826750" y="4229100"/>
          <p14:tracePt t="9916" x="10788650" y="4286250"/>
          <p14:tracePt t="9933" x="10750550" y="4330700"/>
          <p14:tracePt t="9949" x="10687050" y="4381500"/>
          <p14:tracePt t="9965" x="10591800" y="4445000"/>
          <p14:tracePt t="9983" x="10553700" y="4476750"/>
          <p14:tracePt t="9999" x="10534650" y="4483100"/>
          <p14:tracePt t="10016" x="10521950" y="4495800"/>
          <p14:tracePt t="10032" x="10515600" y="4495800"/>
          <p14:tracePt t="10049" x="10471150" y="4495800"/>
          <p14:tracePt t="10066" x="10325100" y="4470400"/>
          <p14:tracePt t="10082" x="10261600" y="4451350"/>
          <p14:tracePt t="10099" x="10217150" y="4438650"/>
          <p14:tracePt t="10117" x="10185400" y="4425950"/>
          <p14:tracePt t="10132" x="10166350" y="4419600"/>
          <p14:tracePt t="10149" x="10147300" y="4400550"/>
          <p14:tracePt t="10167" x="10121900" y="4381500"/>
          <p14:tracePt t="10182" x="10090150" y="4337050"/>
          <p14:tracePt t="10199" x="10045700" y="4248150"/>
          <p14:tracePt t="10216" x="10001250" y="4159250"/>
          <p14:tracePt t="10232" x="9969500" y="3994150"/>
          <p14:tracePt t="10249" x="9963150" y="3892550"/>
          <p14:tracePt t="10265" x="9963150" y="3829050"/>
          <p14:tracePt t="10283" x="9963150" y="3771900"/>
          <p14:tracePt t="10298" x="9963150" y="3727450"/>
          <p14:tracePt t="10316" x="9969500" y="3676650"/>
          <p14:tracePt t="10332" x="10001250" y="3587750"/>
          <p14:tracePt t="10349" x="10026650" y="3536950"/>
          <p14:tracePt t="10365" x="10064750" y="3448050"/>
          <p14:tracePt t="10383" x="10109200" y="3359150"/>
          <p14:tracePt t="10399" x="10115550" y="3340100"/>
          <p14:tracePt t="10416" x="10121900" y="3327400"/>
          <p14:tracePt t="10434" x="10121900" y="3321050"/>
          <p14:tracePt t="10448" x="10134600" y="3314700"/>
          <p14:tracePt t="10465" x="10160000" y="3295650"/>
          <p14:tracePt t="10483" x="10236200" y="3257550"/>
          <p14:tracePt t="10499" x="10287000" y="3251200"/>
          <p14:tracePt t="10515" x="10331450" y="3251200"/>
          <p14:tracePt t="10532" x="10369550" y="3251200"/>
          <p14:tracePt t="10548" x="10426700" y="3257550"/>
          <p14:tracePt t="10566" x="10464800" y="3276600"/>
          <p14:tracePt t="10570" x="10477500" y="3282950"/>
          <p14:tracePt t="10581" x="10496550" y="3295650"/>
          <p14:tracePt t="10598" x="10560050" y="3346450"/>
          <p14:tracePt t="10615" x="10598150" y="3397250"/>
          <p14:tracePt t="10632" x="10623550" y="3441700"/>
          <p14:tracePt t="10648" x="10680700" y="3536950"/>
          <p14:tracePt t="10665" x="10718800" y="3619500"/>
          <p14:tracePt t="10682" x="10744200" y="3683000"/>
          <p14:tracePt t="10699" x="10763250" y="3790950"/>
          <p14:tracePt t="10716" x="10775950" y="3854450"/>
          <p14:tracePt t="10732" x="10795000" y="3905250"/>
          <p14:tracePt t="10748" x="10795000" y="3962400"/>
          <p14:tracePt t="10765" x="10788650" y="3987800"/>
          <p14:tracePt t="10781" x="10782300" y="4025900"/>
          <p14:tracePt t="10798" x="10769600" y="4057650"/>
          <p14:tracePt t="10815" x="10737850" y="4114800"/>
          <p14:tracePt t="10832" x="10718800" y="4146550"/>
          <p14:tracePt t="10848" x="10699750" y="4171950"/>
          <p14:tracePt t="10866" x="10648950" y="4216400"/>
          <p14:tracePt t="10881" x="10591800" y="4260850"/>
          <p14:tracePt t="10898" x="10502900" y="4298950"/>
          <p14:tracePt t="10915" x="10369550" y="4356100"/>
          <p14:tracePt t="10932" x="10261600" y="4387850"/>
          <p14:tracePt t="10948" x="10198100" y="4406900"/>
          <p14:tracePt t="10965" x="10134600" y="4425950"/>
          <p14:tracePt t="10982" x="10115550" y="4425950"/>
          <p14:tracePt t="10999" x="10083800" y="4425950"/>
          <p14:tracePt t="11015" x="10045700" y="4425950"/>
          <p14:tracePt t="11031" x="10013950" y="4425950"/>
          <p14:tracePt t="11049" x="9988550" y="4425950"/>
          <p14:tracePt t="11065" x="9956800" y="4425950"/>
          <p14:tracePt t="11081" x="9937750" y="4419600"/>
          <p14:tracePt t="11098" x="9925050" y="4400550"/>
          <p14:tracePt t="11116" x="9893300" y="4362450"/>
          <p14:tracePt t="11131" x="9861550" y="4286250"/>
          <p14:tracePt t="11148" x="9836150" y="4184650"/>
          <p14:tracePt t="11165" x="9817100" y="4070350"/>
          <p14:tracePt t="11181" x="9817100" y="3841750"/>
          <p14:tracePt t="11198" x="9823450" y="3727450"/>
          <p14:tracePt t="11214" x="9836150" y="3619500"/>
          <p14:tracePt t="11231" x="9848850" y="3517900"/>
          <p14:tracePt t="11248" x="9848850" y="3505200"/>
          <p14:tracePt t="11265" x="9848850" y="3492500"/>
          <p14:tracePt t="11298" x="9848850" y="3486150"/>
          <p14:tracePt t="11314" x="9867900" y="3473450"/>
          <p14:tracePt t="11331" x="9937750" y="3409950"/>
          <p14:tracePt t="11348" x="9988550" y="3371850"/>
          <p14:tracePt t="11365" x="10058400" y="3333750"/>
          <p14:tracePt t="11381" x="10090150" y="3314700"/>
          <p14:tracePt t="11398" x="10109200" y="3308350"/>
          <p14:tracePt t="11415" x="10121900" y="3295650"/>
          <p14:tracePt t="11432" x="10191750" y="3289300"/>
          <p14:tracePt t="11448" x="10255250" y="3289300"/>
          <p14:tracePt t="11464" x="10325100" y="3289300"/>
          <p14:tracePt t="11482" x="10401300" y="3321050"/>
          <p14:tracePt t="11498" x="10439400" y="3352800"/>
          <p14:tracePt t="11514" x="10490200" y="3378200"/>
          <p14:tracePt t="11531" x="10541000" y="3422650"/>
          <p14:tracePt t="11547" x="10617200" y="3473450"/>
          <p14:tracePt t="11564" x="10655300" y="3517900"/>
          <p14:tracePt t="11581" x="10693400" y="3568700"/>
          <p14:tracePt t="11597" x="10744200" y="3657600"/>
          <p14:tracePt t="11615" x="10769600" y="3702050"/>
          <p14:tracePt t="11631" x="10795000" y="3765550"/>
          <p14:tracePt t="11647" x="10826750" y="3879850"/>
          <p14:tracePt t="11665" x="10845800" y="3949700"/>
          <p14:tracePt t="11681" x="10852150" y="4006850"/>
          <p14:tracePt t="11697" x="10852150" y="4070350"/>
          <p14:tracePt t="11714" x="10852150" y="4102100"/>
          <p14:tracePt t="11731" x="10852150" y="4114800"/>
          <p14:tracePt t="11747" x="10852150" y="4127500"/>
          <p14:tracePt t="11764" x="10852150" y="4133850"/>
          <p14:tracePt t="11781" x="10845800" y="4152900"/>
          <p14:tracePt t="11797" x="10814050" y="4178300"/>
          <p14:tracePt t="11814" x="10731500" y="4254500"/>
          <p14:tracePt t="11831" x="10661650" y="4298950"/>
          <p14:tracePt t="11847" x="10604500" y="4349750"/>
          <p14:tracePt t="11864" x="10553700" y="4381500"/>
          <p14:tracePt t="11880" x="10528300" y="4400550"/>
          <p14:tracePt t="11897" x="10509250" y="4413250"/>
          <p14:tracePt t="11914" x="10458450" y="4445000"/>
          <p14:tracePt t="11930" x="10388600" y="4464050"/>
          <p14:tracePt t="11947" x="10325100" y="4483100"/>
          <p14:tracePt t="11964" x="10229850" y="4495800"/>
          <p14:tracePt t="11981" x="10179050" y="4502150"/>
          <p14:tracePt t="11997" x="10147300" y="4502150"/>
          <p14:tracePt t="12014" x="10109200" y="4502150"/>
          <p14:tracePt t="12031" x="10090150" y="4502150"/>
          <p14:tracePt t="12048" x="10071100" y="4502150"/>
          <p14:tracePt t="12064" x="10045700" y="4502150"/>
          <p14:tracePt t="12080" x="10026650" y="4495800"/>
          <p14:tracePt t="12097" x="10007600" y="4495800"/>
          <p14:tracePt t="12114" x="10001250" y="4489450"/>
          <p14:tracePt t="12130" x="9994900" y="4489450"/>
          <p14:tracePt t="12147" x="9994900" y="4483100"/>
          <p14:tracePt t="12165" x="9988550" y="4483100"/>
          <p14:tracePt t="13052" x="9982200" y="4483100"/>
          <p14:tracePt t="13067" x="9975850" y="4483100"/>
          <p14:tracePt t="13079" x="9969500" y="4476750"/>
          <p14:tracePt t="13100" x="9963150" y="4476750"/>
          <p14:tracePt t="13106" x="9956800" y="4476750"/>
          <p14:tracePt t="13114" x="9956800" y="4470400"/>
          <p14:tracePt t="13129" x="9944100" y="4464050"/>
          <p14:tracePt t="13162" x="9925050" y="4464050"/>
          <p14:tracePt t="13196" x="9918700" y="4457700"/>
          <p14:tracePt t="13265" x="9912350" y="4457700"/>
          <p14:tracePt t="13338" x="9912350" y="4451350"/>
          <p14:tracePt t="13612" x="9912350" y="4445000"/>
          <p14:tracePt t="13619" x="9918700" y="4438650"/>
          <p14:tracePt t="13629" x="9925050" y="4432300"/>
          <p14:tracePt t="13647" x="9925050" y="4413250"/>
          <p14:tracePt t="13692" x="9925050" y="4406900"/>
          <p14:tracePt t="13756" x="9925050" y="4400550"/>
          <p14:tracePt t="13760" x="9918700" y="4394200"/>
          <p14:tracePt t="13768" x="9906000" y="4381500"/>
          <p14:tracePt t="13796" x="9810750" y="4311650"/>
          <p14:tracePt t="13812" x="9626600" y="4203700"/>
          <p14:tracePt t="13829" x="9378950" y="4057650"/>
          <p14:tracePt t="13845" x="9017000" y="3854450"/>
          <p14:tracePt t="13862" x="8070850" y="3346450"/>
          <p14:tracePt t="13878" x="7099300" y="2908300"/>
          <p14:tracePt t="13895" x="5956300" y="2533650"/>
          <p14:tracePt t="13912" x="4413250" y="2152650"/>
          <p14:tracePt t="13929" x="3746500" y="2076450"/>
          <p14:tracePt t="13945" x="3397250" y="2076450"/>
          <p14:tracePt t="13962" x="3117850" y="2101850"/>
          <p14:tracePt t="13978" x="3041650" y="2108200"/>
          <p14:tracePt t="13995" x="2997200" y="2108200"/>
          <p14:tracePt t="14012" x="2990850" y="2108200"/>
          <p14:tracePt t="14260" x="2876550" y="2051050"/>
          <p14:tracePt t="14264" x="2698750" y="1949450"/>
          <p14:tracePt t="14278" x="2228850" y="1708150"/>
          <p14:tracePt t="14296" x="1797050" y="1473200"/>
          <p14:tracePt t="14312" x="1377950" y="1225550"/>
          <p14:tracePt t="14328" x="958850" y="952500"/>
          <p14:tracePt t="14345" x="787400" y="819150"/>
          <p14:tracePt t="14361" x="685800" y="717550"/>
          <p14:tracePt t="14378" x="596900" y="590550"/>
          <p14:tracePt t="14395" x="539750" y="488950"/>
          <p14:tracePt t="14411" x="495300" y="381000"/>
          <p14:tracePt t="14428" x="476250" y="323850"/>
          <p14:tracePt t="14445" x="438150" y="26670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A91187-23CB-E8D1-3A6D-ABEF98159D6F}"/>
              </a:ext>
            </a:extLst>
          </p:cNvPr>
          <p:cNvSpPr/>
          <p:nvPr/>
        </p:nvSpPr>
        <p:spPr>
          <a:xfrm>
            <a:off x="6286500" y="6132538"/>
            <a:ext cx="2298700" cy="33489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graph of a number of clusters&#10;&#10;Description automatically generated">
            <a:extLst>
              <a:ext uri="{FF2B5EF4-FFF2-40B4-BE49-F238E27FC236}">
                <a16:creationId xmlns:a16="http://schemas.microsoft.com/office/drawing/2014/main" id="{E8D73674-1189-B67A-8F75-8178344D0234}"/>
              </a:ext>
            </a:extLst>
          </p:cNvPr>
          <p:cNvPicPr>
            <a:picLocks noChangeAspect="1"/>
          </p:cNvPicPr>
          <p:nvPr/>
        </p:nvPicPr>
        <p:blipFill>
          <a:blip r:embed="rId4"/>
          <a:srcRect t="4326" r="4598" b="232"/>
          <a:stretch/>
        </p:blipFill>
        <p:spPr>
          <a:xfrm>
            <a:off x="4370552" y="-2327"/>
            <a:ext cx="7821449" cy="4930695"/>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
        <p:nvSpPr>
          <p:cNvPr id="4" name="Title 1">
            <a:extLst>
              <a:ext uri="{FF2B5EF4-FFF2-40B4-BE49-F238E27FC236}">
                <a16:creationId xmlns:a16="http://schemas.microsoft.com/office/drawing/2014/main" id="{294912A6-23F9-4B2D-08EB-A2DA6C7897E5}"/>
              </a:ext>
            </a:extLst>
          </p:cNvPr>
          <p:cNvSpPr>
            <a:spLocks noGrp="1"/>
          </p:cNvSpPr>
          <p:nvPr/>
        </p:nvSpPr>
        <p:spPr>
          <a:xfrm>
            <a:off x="309575" y="604964"/>
            <a:ext cx="2730938" cy="773291"/>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Stability</a:t>
            </a:r>
            <a:br>
              <a:rPr lang="en-CA" dirty="0"/>
            </a:br>
            <a:r>
              <a:rPr lang="en-CA" dirty="0"/>
              <a:t>Validation</a:t>
            </a:r>
            <a:endParaRPr lang="en-US" dirty="0"/>
          </a:p>
        </p:txBody>
      </p:sp>
      <p:sp>
        <p:nvSpPr>
          <p:cNvPr id="5" name="Rectangle 4">
            <a:extLst>
              <a:ext uri="{FF2B5EF4-FFF2-40B4-BE49-F238E27FC236}">
                <a16:creationId xmlns:a16="http://schemas.microsoft.com/office/drawing/2014/main" id="{273CCC6B-6647-7900-7C7D-B6DD9FA94161}"/>
              </a:ext>
            </a:extLst>
          </p:cNvPr>
          <p:cNvSpPr/>
          <p:nvPr/>
        </p:nvSpPr>
        <p:spPr>
          <a:xfrm>
            <a:off x="309575" y="145623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6" name="Table 5">
            <a:extLst>
              <a:ext uri="{FF2B5EF4-FFF2-40B4-BE49-F238E27FC236}">
                <a16:creationId xmlns:a16="http://schemas.microsoft.com/office/drawing/2014/main" id="{1EB4CB4B-02CB-F8E0-CB49-FF01202BB26F}"/>
              </a:ext>
            </a:extLst>
          </p:cNvPr>
          <p:cNvGraphicFramePr>
            <a:graphicFrameLocks noGrp="1"/>
          </p:cNvGraphicFramePr>
          <p:nvPr>
            <p:extLst>
              <p:ext uri="{D42A27DB-BD31-4B8C-83A1-F6EECF244321}">
                <p14:modId xmlns:p14="http://schemas.microsoft.com/office/powerpoint/2010/main" val="608223934"/>
              </p:ext>
            </p:extLst>
          </p:nvPr>
        </p:nvGraphicFramePr>
        <p:xfrm>
          <a:off x="94859" y="4602310"/>
          <a:ext cx="4848261" cy="1854199"/>
        </p:xfrm>
        <a:graphic>
          <a:graphicData uri="http://schemas.openxmlformats.org/drawingml/2006/table">
            <a:tbl>
              <a:tblPr firstRow="1" bandRow="1">
                <a:tableStyleId>{1FECB4D8-DB02-4DC6-A0A2-4F2EBAE1DC90}</a:tableStyleId>
              </a:tblPr>
              <a:tblGrid>
                <a:gridCol w="812800">
                  <a:extLst>
                    <a:ext uri="{9D8B030D-6E8A-4147-A177-3AD203B41FA5}">
                      <a16:colId xmlns:a16="http://schemas.microsoft.com/office/drawing/2014/main" val="4240686334"/>
                    </a:ext>
                  </a:extLst>
                </a:gridCol>
                <a:gridCol w="1107439">
                  <a:extLst>
                    <a:ext uri="{9D8B030D-6E8A-4147-A177-3AD203B41FA5}">
                      <a16:colId xmlns:a16="http://schemas.microsoft.com/office/drawing/2014/main" val="3641896418"/>
                    </a:ext>
                  </a:extLst>
                </a:gridCol>
                <a:gridCol w="1805062">
                  <a:extLst>
                    <a:ext uri="{9D8B030D-6E8A-4147-A177-3AD203B41FA5}">
                      <a16:colId xmlns:a16="http://schemas.microsoft.com/office/drawing/2014/main" val="2513854770"/>
                    </a:ext>
                  </a:extLst>
                </a:gridCol>
                <a:gridCol w="1122960">
                  <a:extLst>
                    <a:ext uri="{9D8B030D-6E8A-4147-A177-3AD203B41FA5}">
                      <a16:colId xmlns:a16="http://schemas.microsoft.com/office/drawing/2014/main" val="3418167852"/>
                    </a:ext>
                  </a:extLst>
                </a:gridCol>
              </a:tblGrid>
              <a:tr h="370840">
                <a:tc>
                  <a:txBody>
                    <a:bodyPr/>
                    <a:lstStyle/>
                    <a:p>
                      <a:endParaRPr lang="en-US"/>
                    </a:p>
                  </a:txBody>
                  <a:tcPr/>
                </a:tc>
                <a:tc>
                  <a:txBody>
                    <a:bodyPr/>
                    <a:lstStyle/>
                    <a:p>
                      <a:pPr algn="ctr"/>
                      <a:r>
                        <a:rPr lang="en-US" dirty="0"/>
                        <a:t>Score</a:t>
                      </a:r>
                    </a:p>
                  </a:txBody>
                  <a:tcPr/>
                </a:tc>
                <a:tc>
                  <a:txBody>
                    <a:bodyPr/>
                    <a:lstStyle/>
                    <a:p>
                      <a:pPr algn="ctr"/>
                      <a:r>
                        <a:rPr lang="en-US" dirty="0"/>
                        <a:t>Method</a:t>
                      </a:r>
                    </a:p>
                  </a:txBody>
                  <a:tcPr/>
                </a:tc>
                <a:tc>
                  <a:txBody>
                    <a:bodyPr/>
                    <a:lstStyle/>
                    <a:p>
                      <a:pPr algn="ctr"/>
                      <a:r>
                        <a:rPr lang="en-US" dirty="0"/>
                        <a:t>Clusters</a:t>
                      </a:r>
                    </a:p>
                  </a:txBody>
                  <a:tcPr/>
                </a:tc>
                <a:extLst>
                  <a:ext uri="{0D108BD9-81ED-4DB2-BD59-A6C34878D82A}">
                    <a16:rowId xmlns:a16="http://schemas.microsoft.com/office/drawing/2014/main" val="3865680095"/>
                  </a:ext>
                </a:extLst>
              </a:tr>
              <a:tr h="370840">
                <a:tc>
                  <a:txBody>
                    <a:bodyPr/>
                    <a:lstStyle/>
                    <a:p>
                      <a:pPr lvl="0">
                        <a:buNone/>
                      </a:pPr>
                      <a:r>
                        <a:rPr lang="en-US" dirty="0"/>
                        <a:t>APN</a:t>
                      </a:r>
                    </a:p>
                  </a:txBody>
                  <a:tcPr/>
                </a:tc>
                <a:tc>
                  <a:txBody>
                    <a:bodyPr/>
                    <a:lstStyle/>
                    <a:p>
                      <a:pPr lvl="0" algn="ctr">
                        <a:buNone/>
                      </a:pPr>
                      <a:r>
                        <a:rPr lang="en-US" dirty="0"/>
                        <a:t>0.0249</a:t>
                      </a:r>
                    </a:p>
                  </a:txBody>
                  <a:tcPr/>
                </a:tc>
                <a:tc>
                  <a:txBody>
                    <a:bodyPr/>
                    <a:lstStyle/>
                    <a:p>
                      <a:pPr algn="ctr"/>
                      <a:r>
                        <a:rPr lang="en-US" dirty="0"/>
                        <a:t>hierarchical</a:t>
                      </a:r>
                    </a:p>
                  </a:txBody>
                  <a:tcPr/>
                </a:tc>
                <a:tc>
                  <a:txBody>
                    <a:bodyPr/>
                    <a:lstStyle/>
                    <a:p>
                      <a:pPr algn="ctr"/>
                      <a:r>
                        <a:rPr lang="en-US" dirty="0"/>
                        <a:t>5</a:t>
                      </a:r>
                    </a:p>
                  </a:txBody>
                  <a:tcPr/>
                </a:tc>
                <a:extLst>
                  <a:ext uri="{0D108BD9-81ED-4DB2-BD59-A6C34878D82A}">
                    <a16:rowId xmlns:a16="http://schemas.microsoft.com/office/drawing/2014/main" val="948349428"/>
                  </a:ext>
                </a:extLst>
              </a:tr>
              <a:tr h="370840">
                <a:tc>
                  <a:txBody>
                    <a:bodyPr/>
                    <a:lstStyle/>
                    <a:p>
                      <a:r>
                        <a:rPr lang="en-US" dirty="0"/>
                        <a:t>AD</a:t>
                      </a:r>
                    </a:p>
                  </a:txBody>
                  <a:tcPr/>
                </a:tc>
                <a:tc>
                  <a:txBody>
                    <a:bodyPr/>
                    <a:lstStyle/>
                    <a:p>
                      <a:pPr lvl="0" algn="ctr">
                        <a:buNone/>
                      </a:pPr>
                      <a:r>
                        <a:rPr lang="en-US" dirty="0"/>
                        <a:t>4.2413</a:t>
                      </a:r>
                    </a:p>
                  </a:txBody>
                  <a:tcPr/>
                </a:tc>
                <a:tc>
                  <a:txBody>
                    <a:bodyPr/>
                    <a:lstStyle/>
                    <a:p>
                      <a:pPr lvl="0" algn="ctr">
                        <a:buNone/>
                      </a:pPr>
                      <a:r>
                        <a:rPr lang="en-US" sz="1800" b="0" i="0" u="none" strike="noStrike" noProof="0" dirty="0">
                          <a:solidFill>
                            <a:srgbClr val="000000"/>
                          </a:solidFill>
                          <a:latin typeface="Franklin Gothic Book"/>
                        </a:rPr>
                        <a:t>hierarchical</a:t>
                      </a:r>
                      <a:endParaRPr lang="en-US" b="0" i="0" dirty="0">
                        <a:latin typeface="Franklin Gothic Book"/>
                      </a:endParaRPr>
                    </a:p>
                  </a:txBody>
                  <a:tcPr/>
                </a:tc>
                <a:tc>
                  <a:txBody>
                    <a:bodyPr/>
                    <a:lstStyle/>
                    <a:p>
                      <a:pPr algn="ctr"/>
                      <a:r>
                        <a:rPr lang="en-US" dirty="0"/>
                        <a:t>6</a:t>
                      </a:r>
                    </a:p>
                  </a:txBody>
                  <a:tcPr/>
                </a:tc>
                <a:extLst>
                  <a:ext uri="{0D108BD9-81ED-4DB2-BD59-A6C34878D82A}">
                    <a16:rowId xmlns:a16="http://schemas.microsoft.com/office/drawing/2014/main" val="3825970766"/>
                  </a:ext>
                </a:extLst>
              </a:tr>
              <a:tr h="370839">
                <a:tc>
                  <a:txBody>
                    <a:bodyPr/>
                    <a:lstStyle/>
                    <a:p>
                      <a:pPr lvl="0">
                        <a:buNone/>
                      </a:pPr>
                      <a:r>
                        <a:rPr lang="en-US" dirty="0"/>
                        <a:t>ADM</a:t>
                      </a:r>
                    </a:p>
                  </a:txBody>
                  <a:tcPr/>
                </a:tc>
                <a:tc>
                  <a:txBody>
                    <a:bodyPr/>
                    <a:lstStyle/>
                    <a:p>
                      <a:pPr lvl="0" algn="ctr">
                        <a:buNone/>
                      </a:pPr>
                      <a:r>
                        <a:rPr lang="en-US" dirty="0"/>
                        <a:t>0.1348</a:t>
                      </a:r>
                    </a:p>
                  </a:txBody>
                  <a:tcPr/>
                </a:tc>
                <a:tc>
                  <a:txBody>
                    <a:bodyPr/>
                    <a:lstStyle/>
                    <a:p>
                      <a:pPr lvl="0" algn="ctr">
                        <a:buNone/>
                      </a:pPr>
                      <a:r>
                        <a:rPr lang="en-US" sz="1800" b="0" i="0" u="none" strike="noStrike" noProof="0" dirty="0">
                          <a:solidFill>
                            <a:srgbClr val="000000"/>
                          </a:solidFill>
                          <a:latin typeface="Franklin Gothic Book"/>
                        </a:rPr>
                        <a:t>hierarchical</a:t>
                      </a:r>
                      <a:endParaRPr lang="en-US" dirty="0"/>
                    </a:p>
                  </a:txBody>
                  <a:tcPr/>
                </a:tc>
                <a:tc>
                  <a:txBody>
                    <a:bodyPr/>
                    <a:lstStyle/>
                    <a:p>
                      <a:pPr lvl="0" algn="ctr">
                        <a:buNone/>
                      </a:pPr>
                      <a:r>
                        <a:rPr lang="en-US" dirty="0"/>
                        <a:t>5</a:t>
                      </a:r>
                    </a:p>
                  </a:txBody>
                  <a:tcPr/>
                </a:tc>
                <a:extLst>
                  <a:ext uri="{0D108BD9-81ED-4DB2-BD59-A6C34878D82A}">
                    <a16:rowId xmlns:a16="http://schemas.microsoft.com/office/drawing/2014/main" val="873511900"/>
                  </a:ext>
                </a:extLst>
              </a:tr>
              <a:tr h="370840">
                <a:tc>
                  <a:txBody>
                    <a:bodyPr/>
                    <a:lstStyle/>
                    <a:p>
                      <a:r>
                        <a:rPr lang="en-US" dirty="0"/>
                        <a:t>FOM</a:t>
                      </a:r>
                    </a:p>
                  </a:txBody>
                  <a:tcPr/>
                </a:tc>
                <a:tc>
                  <a:txBody>
                    <a:bodyPr/>
                    <a:lstStyle/>
                    <a:p>
                      <a:pPr lvl="0" algn="ctr">
                        <a:buNone/>
                      </a:pPr>
                      <a:r>
                        <a:rPr lang="en-US" dirty="0"/>
                        <a:t>0.5416</a:t>
                      </a:r>
                    </a:p>
                  </a:txBody>
                  <a:tcPr/>
                </a:tc>
                <a:tc>
                  <a:txBody>
                    <a:bodyPr/>
                    <a:lstStyle/>
                    <a:p>
                      <a:pPr algn="ctr"/>
                      <a:r>
                        <a:rPr lang="en-US" dirty="0"/>
                        <a:t>hierarchical</a:t>
                      </a:r>
                    </a:p>
                  </a:txBody>
                  <a:tcPr/>
                </a:tc>
                <a:tc>
                  <a:txBody>
                    <a:bodyPr/>
                    <a:lstStyle/>
                    <a:p>
                      <a:pPr algn="ctr"/>
                      <a:r>
                        <a:rPr lang="en-US" dirty="0"/>
                        <a:t>5</a:t>
                      </a:r>
                    </a:p>
                  </a:txBody>
                  <a:tcPr/>
                </a:tc>
                <a:extLst>
                  <a:ext uri="{0D108BD9-81ED-4DB2-BD59-A6C34878D82A}">
                    <a16:rowId xmlns:a16="http://schemas.microsoft.com/office/drawing/2014/main" val="3705909480"/>
                  </a:ext>
                </a:extLst>
              </a:tr>
            </a:tbl>
          </a:graphicData>
        </a:graphic>
      </p:graphicFrame>
      <p:sp>
        <p:nvSpPr>
          <p:cNvPr id="8" name="TextBox 7">
            <a:extLst>
              <a:ext uri="{FF2B5EF4-FFF2-40B4-BE49-F238E27FC236}">
                <a16:creationId xmlns:a16="http://schemas.microsoft.com/office/drawing/2014/main" id="{AB28E6E7-E811-B706-57E2-D1F46B17C64F}"/>
              </a:ext>
            </a:extLst>
          </p:cNvPr>
          <p:cNvSpPr txBox="1"/>
          <p:nvPr/>
        </p:nvSpPr>
        <p:spPr>
          <a:xfrm>
            <a:off x="0" y="3532128"/>
            <a:ext cx="485402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1">
                    <a:lumMod val="49000"/>
                  </a:schemeClr>
                </a:solidFill>
                <a:latin typeface="+mj-lt"/>
              </a:rPr>
              <a:t>Optimal Scores for Average Linkage Method:</a:t>
            </a:r>
          </a:p>
        </p:txBody>
      </p:sp>
    </p:spTree>
    <p:extLst>
      <p:ext uri="{BB962C8B-B14F-4D97-AF65-F5344CB8AC3E}">
        <p14:creationId xmlns:p14="http://schemas.microsoft.com/office/powerpoint/2010/main" val="1509572286"/>
      </p:ext>
    </p:extLst>
  </p:cSld>
  <p:clrMapOvr>
    <a:masterClrMapping/>
  </p:clrMapOvr>
  <mc:AlternateContent xmlns:mc="http://schemas.openxmlformats.org/markup-compatibility/2006" xmlns:p14="http://schemas.microsoft.com/office/powerpoint/2010/main">
    <mc:Choice Requires="p14">
      <p:transition spd="slow" p14:dur="2000" advTm="18126"/>
    </mc:Choice>
    <mc:Fallback xmlns="">
      <p:transition spd="slow" advTm="18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6103" x="590550" y="5518150"/>
          <p14:tracePt t="6290" x="654050" y="5461000"/>
          <p14:tracePt t="6294" x="768350" y="5346700"/>
          <p14:tracePt t="6302" x="927100" y="5232400"/>
          <p14:tracePt t="6317" x="1289050" y="4965700"/>
          <p14:tracePt t="6333" x="1790700" y="4641850"/>
          <p14:tracePt t="6350" x="2482850" y="4260850"/>
          <p14:tracePt t="6367" x="3784600" y="3727450"/>
          <p14:tracePt t="6383" x="4756150" y="3473450"/>
          <p14:tracePt t="6417" x="7315200" y="3403600"/>
          <p14:tracePt t="6450" x="8890000" y="3975100"/>
          <p14:tracePt t="6484" x="9264650" y="4216400"/>
          <p14:tracePt t="6742" x="9359900" y="4159250"/>
          <p14:tracePt t="6747" x="9550400" y="4038600"/>
          <p14:tracePt t="6754" x="9696450" y="3956050"/>
          <p14:tracePt t="6766" x="9937750" y="3835400"/>
          <p14:tracePt t="6800" x="10725150" y="3549650"/>
          <p14:tracePt t="6833" x="11322050" y="3422650"/>
          <p14:tracePt t="6867" x="11544300" y="3397250"/>
          <p14:tracePt t="6884" x="11607800" y="3397250"/>
          <p14:tracePt t="6900" x="11614150" y="3397250"/>
          <p14:tracePt t="6917" x="11620500" y="3397250"/>
          <p14:tracePt t="7167" x="11614150" y="3390900"/>
          <p14:tracePt t="7172" x="11607800" y="3378200"/>
          <p14:tracePt t="7182" x="11595100" y="3371850"/>
          <p14:tracePt t="7199" x="11588750" y="3340100"/>
          <p14:tracePt t="7246" x="11588750" y="3333750"/>
          <p14:tracePt t="7420" x="11595100" y="3333750"/>
          <p14:tracePt t="7425" x="11595100" y="3340100"/>
          <p14:tracePt t="7455" x="11595100" y="3346450"/>
          <p14:tracePt t="7491" x="11601450" y="3346450"/>
          <p14:tracePt t="7526" x="11601450" y="3352800"/>
          <p14:tracePt t="7539" x="11607800" y="3352800"/>
          <p14:tracePt t="7544" x="11614150" y="3352800"/>
          <p14:tracePt t="7551" x="11620500" y="3352800"/>
          <p14:tracePt t="7565" x="11633200" y="3352800"/>
          <p14:tracePt t="7582" x="11652250" y="3352800"/>
          <p14:tracePt t="7599" x="11664950" y="3352800"/>
          <p14:tracePt t="7617" x="11703050" y="3352800"/>
          <p14:tracePt t="7632" x="11728450" y="3352800"/>
          <p14:tracePt t="7649" x="11741150" y="3352800"/>
          <p14:tracePt t="7653" x="11747500" y="3352800"/>
          <p14:tracePt t="7665" x="11753850" y="3352800"/>
          <p14:tracePt t="7682" x="11779250" y="3352800"/>
          <p14:tracePt t="7699" x="11791950" y="3352800"/>
          <p14:tracePt t="7715" x="11798300" y="3352800"/>
          <p14:tracePt t="7733" x="11804650" y="3352800"/>
          <p14:tracePt t="7749" x="11811000" y="3352800"/>
          <p14:tracePt t="7800" x="11817350" y="3352800"/>
          <p14:tracePt t="7815" x="11823700" y="3352800"/>
          <p14:tracePt t="7818" x="11830050" y="3352800"/>
          <p14:tracePt t="7832" x="11868150" y="3359150"/>
          <p14:tracePt t="7849" x="11899900" y="3365500"/>
          <p14:tracePt t="7865" x="11918950" y="3384550"/>
          <p14:tracePt t="7883" x="11950700" y="3397250"/>
          <p14:tracePt t="7899" x="11957050" y="3403600"/>
          <p14:tracePt t="7916" x="11963400" y="3409950"/>
          <p14:tracePt t="7933" x="11969750" y="3416300"/>
          <p14:tracePt t="7949" x="11976100" y="3422650"/>
          <p14:tracePt t="7965" x="11982450" y="3429000"/>
          <p14:tracePt t="7984" x="12007850" y="3448050"/>
          <p14:tracePt t="7998" x="12020550" y="3467100"/>
          <p14:tracePt t="8016" x="12033250" y="3486150"/>
          <p14:tracePt t="8032" x="12039600" y="3498850"/>
          <p14:tracePt t="8048" x="12052300" y="3505200"/>
          <p14:tracePt t="8066" x="12058650" y="3517900"/>
          <p14:tracePt t="8082" x="12071350" y="3536950"/>
          <p14:tracePt t="8098" x="12090400" y="3587750"/>
          <p14:tracePt t="8115" x="12109450" y="3644900"/>
          <p14:tracePt t="8132" x="12122150" y="3695700"/>
          <p14:tracePt t="8148" x="12134850" y="3752850"/>
          <p14:tracePt t="8165" x="12141200" y="3784600"/>
          <p14:tracePt t="8181" x="12147550" y="3810000"/>
          <p14:tracePt t="8199" x="12153900" y="3854450"/>
          <p14:tracePt t="8215" x="12153900" y="3892550"/>
          <p14:tracePt t="8232" x="12153900" y="3943350"/>
          <p14:tracePt t="8249" x="12153900" y="4013200"/>
          <p14:tracePt t="8265" x="12153900" y="4051300"/>
          <p14:tracePt t="8282" x="12147550" y="4108450"/>
          <p14:tracePt t="8299" x="12141200" y="4159250"/>
          <p14:tracePt t="8315" x="12134850" y="4203700"/>
          <p14:tracePt t="8332" x="12128500" y="4222750"/>
          <p14:tracePt t="8348" x="12128500" y="4235450"/>
          <p14:tracePt t="8365" x="12122150" y="4260850"/>
          <p14:tracePt t="8382" x="12109450" y="4286250"/>
          <p14:tracePt t="8398" x="12096750" y="4311650"/>
          <p14:tracePt t="8415" x="12071350" y="4349750"/>
          <p14:tracePt t="8432" x="12052300" y="4381500"/>
          <p14:tracePt t="8448" x="12033250" y="4406900"/>
          <p14:tracePt t="8465" x="12007850" y="4445000"/>
          <p14:tracePt t="8481" x="11982450" y="4476750"/>
          <p14:tracePt t="8499" x="11963400" y="4489450"/>
          <p14:tracePt t="8517" x="11938000" y="4514850"/>
          <p14:tracePt t="8531" x="11925300" y="4521200"/>
          <p14:tracePt t="8548" x="11906250" y="4533900"/>
          <p14:tracePt t="8565" x="11868150" y="4552950"/>
          <p14:tracePt t="8581" x="11842750" y="4559300"/>
          <p14:tracePt t="8598" x="11823700" y="4559300"/>
          <p14:tracePt t="8616" x="11798300" y="4559300"/>
          <p14:tracePt t="8648" x="11791950" y="4559300"/>
          <p14:tracePt t="8666" x="11785600" y="4559300"/>
          <p14:tracePt t="8681" x="11772900" y="4559300"/>
          <p14:tracePt t="8698" x="11766550" y="4559300"/>
          <p14:tracePt t="8715" x="11728450" y="4559300"/>
          <p14:tracePt t="8731" x="11684000" y="4552950"/>
          <p14:tracePt t="8748" x="11652250" y="4540250"/>
          <p14:tracePt t="8764" x="11633200" y="4533900"/>
          <p14:tracePt t="8781" x="11607800" y="4521200"/>
          <p14:tracePt t="8798" x="11582400" y="4495800"/>
          <p14:tracePt t="8815" x="11569700" y="4470400"/>
          <p14:tracePt t="8831" x="11544300" y="4425950"/>
          <p14:tracePt t="8848" x="11537950" y="4400550"/>
          <p14:tracePt t="8865" x="11525250" y="4375150"/>
          <p14:tracePt t="8882" x="11518900" y="4343400"/>
          <p14:tracePt t="8898" x="11506200" y="4330700"/>
          <p14:tracePt t="8914" x="11499850" y="4318000"/>
          <p14:tracePt t="8934" x="11493500" y="4305300"/>
          <p14:tracePt t="8948" x="11480800" y="4292600"/>
          <p14:tracePt t="8965" x="11474450" y="4273550"/>
          <p14:tracePt t="8981" x="11468100" y="4260850"/>
          <p14:tracePt t="8998" x="11455400" y="4235450"/>
          <p14:tracePt t="9014" x="11449050" y="4222750"/>
          <p14:tracePt t="9031" x="11436350" y="4203700"/>
          <p14:tracePt t="9048" x="11430000" y="4184650"/>
          <p14:tracePt t="9064" x="11423650" y="4165600"/>
          <p14:tracePt t="9081" x="11417300" y="4146550"/>
          <p14:tracePt t="9097" x="11410950" y="4083050"/>
          <p14:tracePt t="9114" x="11404600" y="4032250"/>
          <p14:tracePt t="9132" x="11398250" y="3987800"/>
          <p14:tracePt t="9147" x="11391900" y="3930650"/>
          <p14:tracePt t="9164" x="11391900" y="3892550"/>
          <p14:tracePt t="9181" x="11391900" y="3860800"/>
          <p14:tracePt t="9199" x="11391900" y="3803650"/>
          <p14:tracePt t="9214" x="11404600" y="3759200"/>
          <p14:tracePt t="9231" x="11410950" y="3733800"/>
          <p14:tracePt t="9249" x="11410950" y="3708400"/>
          <p14:tracePt t="9264" x="11410950" y="3695700"/>
          <p14:tracePt t="9281" x="11417300" y="3676650"/>
          <p14:tracePt t="9299" x="11423650" y="3670300"/>
          <p14:tracePt t="9314" x="11423650" y="3663950"/>
          <p14:tracePt t="9331" x="11430000" y="3644900"/>
          <p14:tracePt t="9347" x="11442700" y="3632200"/>
          <p14:tracePt t="9364" x="11468100" y="3594100"/>
          <p14:tracePt t="9381" x="11487150" y="3568700"/>
          <p14:tracePt t="9397" x="11493500" y="3549650"/>
          <p14:tracePt t="9414" x="11499850" y="3530600"/>
          <p14:tracePt t="9447" x="11506200" y="3524250"/>
          <p14:tracePt t="9464" x="11512550" y="3517900"/>
          <p14:tracePt t="9481" x="11518900" y="3511550"/>
          <p14:tracePt t="9497" x="11525250" y="3505200"/>
          <p14:tracePt t="9516" x="11537950" y="3498850"/>
          <p14:tracePt t="9530" x="11544300" y="3492500"/>
          <p14:tracePt t="9548" x="11550650" y="3492500"/>
          <p14:tracePt t="9565" x="11557000" y="3479800"/>
          <p14:tracePt t="9580" x="11563350" y="3479800"/>
          <p14:tracePt t="9598" x="11576050" y="3473450"/>
          <p14:tracePt t="9614" x="11588750" y="3467100"/>
          <p14:tracePt t="9630" x="11601450" y="3460750"/>
          <p14:tracePt t="9648" x="11607800" y="3460750"/>
          <p14:tracePt t="9664" x="11614150" y="3454400"/>
          <p14:tracePt t="9680" x="11626850" y="3448050"/>
          <p14:tracePt t="9697" x="11645900" y="3441700"/>
          <p14:tracePt t="9713" x="11652250" y="3435350"/>
          <p14:tracePt t="9730" x="11671300" y="3429000"/>
          <p14:tracePt t="9747" x="11677650" y="3422650"/>
          <p14:tracePt t="9764" x="11684000" y="3416300"/>
          <p14:tracePt t="9780" x="11709400" y="3409950"/>
          <p14:tracePt t="9797" x="11722100" y="3403600"/>
          <p14:tracePt t="9814" x="11741150" y="3397250"/>
          <p14:tracePt t="9831" x="11760200" y="3390900"/>
          <p14:tracePt t="9847" x="11772900" y="3390900"/>
          <p14:tracePt t="9864" x="11785600" y="3390900"/>
          <p14:tracePt t="9881" x="11804650" y="3390900"/>
          <p14:tracePt t="9898" x="11811000" y="3390900"/>
          <p14:tracePt t="9914" x="11817350" y="3390900"/>
          <p14:tracePt t="9931" x="11830050" y="3390900"/>
          <p14:tracePt t="9947" x="11842750" y="3390900"/>
          <p14:tracePt t="9963" x="11849100" y="3390900"/>
          <p14:tracePt t="9980" x="11861800" y="3390900"/>
          <p14:tracePt t="9996" x="11874500" y="3397250"/>
          <p14:tracePt t="10013" x="11880850" y="3397250"/>
          <p14:tracePt t="10030" x="11887200" y="3403600"/>
          <p14:tracePt t="10047" x="11899900" y="3416300"/>
          <p14:tracePt t="10063" x="11899900" y="3422650"/>
          <p14:tracePt t="10080" x="11912600" y="3429000"/>
          <p14:tracePt t="10098" x="11931650" y="3448050"/>
          <p14:tracePt t="10113" x="11950700" y="3467100"/>
          <p14:tracePt t="10130" x="11969750" y="3498850"/>
          <p14:tracePt t="10147" x="11982450" y="3536950"/>
          <p14:tracePt t="10163" x="11988800" y="3549650"/>
          <p14:tracePt t="10180" x="11988800" y="3556000"/>
          <p14:tracePt t="10198" x="11988800" y="3568700"/>
          <p14:tracePt t="10213" x="11995150" y="3575050"/>
          <p14:tracePt t="10230" x="12001500" y="3587750"/>
          <p14:tracePt t="10247" x="12020550" y="3613150"/>
          <p14:tracePt t="10263" x="12052300" y="3683000"/>
          <p14:tracePt t="10280" x="12058650" y="3714750"/>
          <p14:tracePt t="10296" x="12071350" y="3746500"/>
          <p14:tracePt t="10313" x="12084050" y="3784600"/>
          <p14:tracePt t="10330" x="12096750" y="3816350"/>
          <p14:tracePt t="10346" x="12096750" y="3841750"/>
          <p14:tracePt t="10363" x="12096750" y="3911600"/>
          <p14:tracePt t="10379" x="12103100" y="3981450"/>
          <p14:tracePt t="10396" x="12103100" y="4044950"/>
          <p14:tracePt t="10413" x="12103100" y="4108450"/>
          <p14:tracePt t="10430" x="12103100" y="4152900"/>
          <p14:tracePt t="10446" x="12090400" y="4184650"/>
          <p14:tracePt t="10463" x="12084050" y="4216400"/>
          <p14:tracePt t="10480" x="12071350" y="4241800"/>
          <p14:tracePt t="10496" x="12071350" y="4267200"/>
          <p14:tracePt t="10513" x="12058650" y="4286250"/>
          <p14:tracePt t="10530" x="12052300" y="4298950"/>
          <p14:tracePt t="10546" x="12045950" y="4311650"/>
          <p14:tracePt t="10564" x="12007850" y="4330700"/>
          <p14:tracePt t="10580" x="11982450" y="4337050"/>
          <p14:tracePt t="10597" x="11957050" y="4343400"/>
          <p14:tracePt t="10614" x="11918950" y="4343400"/>
          <p14:tracePt t="10630" x="11887200" y="4337050"/>
          <p14:tracePt t="10647" x="11861800" y="4324350"/>
          <p14:tracePt t="10663" x="11836400" y="4318000"/>
          <p14:tracePt t="10680" x="11811000" y="4311650"/>
          <p14:tracePt t="10696" x="11804650" y="4298950"/>
          <p14:tracePt t="10713" x="11785600" y="4286250"/>
          <p14:tracePt t="10729" x="11753850" y="4241800"/>
          <p14:tracePt t="10746" x="11734800" y="4229100"/>
          <p14:tracePt t="10763" x="11722100" y="4210050"/>
          <p14:tracePt t="10780" x="11703050" y="4184650"/>
          <p14:tracePt t="10796" x="11690350" y="4165600"/>
          <p14:tracePt t="10813" x="11684000" y="4140200"/>
          <p14:tracePt t="10831" x="11652250" y="4089400"/>
          <p14:tracePt t="10846" x="11633200" y="4051300"/>
          <p14:tracePt t="10863" x="11614150" y="4006850"/>
          <p14:tracePt t="10881" x="11607800" y="3975100"/>
          <p14:tracePt t="10896" x="11595100" y="3949700"/>
          <p14:tracePt t="10913" x="11595100" y="3917950"/>
          <p14:tracePt t="10929" x="11595100" y="3886200"/>
          <p14:tracePt t="10946" x="11595100" y="3822700"/>
          <p14:tracePt t="10963" x="11595100" y="3797300"/>
          <p14:tracePt t="10979" x="11595100" y="3765550"/>
          <p14:tracePt t="10996" x="11601450" y="3733800"/>
          <p14:tracePt t="11013" x="11601450" y="3721100"/>
          <p14:tracePt t="11029" x="11607800" y="3702050"/>
          <p14:tracePt t="11046" x="11607800" y="3689350"/>
          <p14:tracePt t="11062" x="11607800" y="3676650"/>
          <p14:tracePt t="11080" x="11607800" y="3663950"/>
          <p14:tracePt t="11097" x="11614150" y="3644900"/>
          <p14:tracePt t="11112" x="11614150" y="3632200"/>
          <p14:tracePt t="11130" x="11620500" y="3619500"/>
          <p14:tracePt t="11146" x="11626850" y="3600450"/>
          <p14:tracePt t="11162" x="11626850" y="3587750"/>
          <p14:tracePt t="11180" x="11626850" y="3575050"/>
          <p14:tracePt t="11195" x="11633200" y="3568700"/>
          <p14:tracePt t="11212" x="11633200" y="3556000"/>
          <p14:tracePt t="11263" x="11633200" y="3549650"/>
          <p14:tracePt t="11298" x="11633200" y="3543300"/>
          <p14:tracePt t="11318" x="11633200" y="3536950"/>
          <p14:tracePt t="11325" x="11639550" y="3530600"/>
          <p14:tracePt t="11334" x="11639550" y="3524250"/>
          <p14:tracePt t="11345" x="11645900" y="3511550"/>
          <p14:tracePt t="11362" x="11658600" y="3498850"/>
          <p14:tracePt t="11379" x="11664950" y="3486150"/>
          <p14:tracePt t="11395" x="11664950" y="3479800"/>
          <p14:tracePt t="11412" x="11677650" y="3467100"/>
          <p14:tracePt t="11429" x="11677650" y="3454400"/>
          <p14:tracePt t="11446" x="11690350" y="3448050"/>
          <p14:tracePt t="11462" x="11690350" y="3435350"/>
          <p14:tracePt t="11479" x="11696700" y="3435350"/>
          <p14:tracePt t="11495" x="11703050" y="3422650"/>
          <p14:tracePt t="11513" x="11715750" y="3416300"/>
          <p14:tracePt t="11529" x="11722100" y="3409950"/>
          <p14:tracePt t="11545" x="11734800" y="3397250"/>
          <p14:tracePt t="11562" x="11753850" y="3390900"/>
          <p14:tracePt t="11579" x="11766550" y="3378200"/>
          <p14:tracePt t="11595" x="11779250" y="3371850"/>
          <p14:tracePt t="11612" x="11791950" y="3365500"/>
          <p14:tracePt t="11629" x="11804650" y="3365500"/>
          <p14:tracePt t="11645" x="11817350" y="3359150"/>
          <p14:tracePt t="11662" x="11823700" y="3359150"/>
          <p14:tracePt t="11678" x="11836400" y="3352800"/>
          <p14:tracePt t="11695" x="11855450" y="3352800"/>
          <p14:tracePt t="11712" x="11868150" y="3352800"/>
          <p14:tracePt t="11714" x="11874500" y="3352800"/>
          <p14:tracePt t="11728" x="11887200" y="3352800"/>
          <p14:tracePt t="11745" x="11899900" y="3352800"/>
          <p14:tracePt t="11762" x="11918950" y="3352800"/>
          <p14:tracePt t="11780" x="11931650" y="3365500"/>
          <p14:tracePt t="11796" x="11950700" y="3371850"/>
          <p14:tracePt t="11812" x="11963400" y="3378200"/>
          <p14:tracePt t="11830" x="11988800" y="3397250"/>
          <p14:tracePt t="11845" x="12001500" y="3409950"/>
          <p14:tracePt t="11862" x="12020550" y="3416300"/>
          <p14:tracePt t="11879" x="12026900" y="3422650"/>
          <p14:tracePt t="11895" x="12039600" y="3441700"/>
          <p14:tracePt t="11912" x="12045950" y="3448050"/>
          <p14:tracePt t="11928" x="12052300" y="3467100"/>
          <p14:tracePt t="11945" x="12065000" y="3486150"/>
          <p14:tracePt t="11962" x="12071350" y="3511550"/>
          <p14:tracePt t="11978" x="12090400" y="3536950"/>
          <p14:tracePt t="11995" x="12096750" y="3568700"/>
          <p14:tracePt t="12011" x="12103100" y="3581400"/>
          <p14:tracePt t="12028" x="12103100" y="3587750"/>
          <p14:tracePt t="12045" x="12103100" y="3594100"/>
          <p14:tracePt t="12062" x="12109450" y="3606800"/>
          <p14:tracePt t="12079" x="12122150" y="3638550"/>
          <p14:tracePt t="12097" x="12128500" y="3689350"/>
          <p14:tracePt t="12111" x="12128500" y="3714750"/>
          <p14:tracePt t="12128" x="12128500" y="3733800"/>
          <p14:tracePt t="12146" x="12128500" y="3759200"/>
          <p14:tracePt t="12162" x="12128500" y="3778250"/>
          <p14:tracePt t="12179" x="12115800" y="3810000"/>
          <p14:tracePt t="12195" x="12109450" y="3848100"/>
          <p14:tracePt t="12212" x="12096750" y="3911600"/>
          <p14:tracePt t="12228" x="12077700" y="3949700"/>
          <p14:tracePt t="12244" x="12058650" y="3994150"/>
          <p14:tracePt t="12261" x="12026900" y="4070350"/>
          <p14:tracePt t="12278" x="12007850" y="4114800"/>
          <p14:tracePt t="12295" x="11995150" y="4152900"/>
          <p14:tracePt t="12312" x="11957050" y="4191000"/>
          <p14:tracePt t="12328" x="11938000" y="4210050"/>
          <p14:tracePt t="12345" x="11918950" y="4229100"/>
          <p14:tracePt t="12362" x="11899900" y="4241800"/>
          <p14:tracePt t="12378" x="11893550" y="4248150"/>
          <p14:tracePt t="12395" x="11880850" y="4254500"/>
          <p14:tracePt t="12411" x="11855450" y="4267200"/>
          <p14:tracePt t="12428" x="11836400" y="4273550"/>
          <p14:tracePt t="12445" x="11823700" y="4279900"/>
          <p14:tracePt t="12461" x="11798300" y="4279900"/>
          <p14:tracePt t="12478" x="11791950" y="4279900"/>
          <p14:tracePt t="12495" x="11779250" y="4279900"/>
          <p14:tracePt t="12511" x="11760200" y="4279900"/>
          <p14:tracePt t="12528" x="11734800" y="4273550"/>
          <p14:tracePt t="12544" x="11715750" y="4267200"/>
          <p14:tracePt t="12562" x="11684000" y="4254500"/>
          <p14:tracePt t="12578" x="11664950" y="4248150"/>
          <p14:tracePt t="12594" x="11652250" y="4241800"/>
          <p14:tracePt t="12611" x="11645900" y="4235450"/>
          <p14:tracePt t="12628" x="11626850" y="4216400"/>
          <p14:tracePt t="12644" x="11614150" y="4203700"/>
          <p14:tracePt t="12661" x="11588750" y="4165600"/>
          <p14:tracePt t="12677" x="11569700" y="4127500"/>
          <p14:tracePt t="12694" x="11550650" y="4102100"/>
          <p14:tracePt t="12711" x="11531600" y="4083050"/>
          <p14:tracePt t="12729" x="11512550" y="4044950"/>
          <p14:tracePt t="12744" x="11499850" y="4013200"/>
          <p14:tracePt t="12761" x="11487150" y="3994150"/>
          <p14:tracePt t="12778" x="11468100" y="3943350"/>
          <p14:tracePt t="12794" x="11461750" y="3905250"/>
          <p14:tracePt t="12811" x="11461750" y="3873500"/>
          <p14:tracePt t="12828" x="11461750" y="3854450"/>
          <p14:tracePt t="12844" x="11461750" y="3816350"/>
          <p14:tracePt t="12861" x="11461750" y="3797300"/>
          <p14:tracePt t="12878" x="11461750" y="3784600"/>
          <p14:tracePt t="12894" x="11461750" y="3759200"/>
          <p14:tracePt t="12911" x="11461750" y="3746500"/>
          <p14:tracePt t="12927" x="11461750" y="3733800"/>
          <p14:tracePt t="12944" x="11461750" y="3708400"/>
          <p14:tracePt t="12961" x="11461750" y="3683000"/>
          <p14:tracePt t="12977" x="11468100" y="3657600"/>
          <p14:tracePt t="12994" x="11468100" y="3644900"/>
          <p14:tracePt t="13011" x="11468100" y="3638550"/>
          <p14:tracePt t="13044" x="11474450" y="3619500"/>
          <p14:tracePt t="13061" x="11487150" y="3587750"/>
          <p14:tracePt t="13078" x="11493500" y="3562350"/>
          <p14:tracePt t="13095" x="11506200" y="3505200"/>
          <p14:tracePt t="13111" x="11518900" y="3479800"/>
          <p14:tracePt t="13128" x="11518900" y="3460750"/>
          <p14:tracePt t="13161" x="11518900" y="3448050"/>
          <p14:tracePt t="13177" x="11525250" y="3441700"/>
          <p14:tracePt t="13194" x="11531600" y="3429000"/>
          <p14:tracePt t="13211" x="11537950" y="3416300"/>
          <p14:tracePt t="13228" x="11537950" y="3409950"/>
          <p14:tracePt t="13244" x="11544300" y="3409950"/>
          <p14:tracePt t="13260" x="11550650" y="3397250"/>
          <p14:tracePt t="13277" x="11557000" y="3397250"/>
          <p14:tracePt t="13294" x="11563350" y="3390900"/>
          <p14:tracePt t="13310" x="11576050" y="3378200"/>
          <p14:tracePt t="13327" x="11582400" y="3371850"/>
          <p14:tracePt t="13343" x="11595100" y="3365500"/>
          <p14:tracePt t="13361" x="11620500" y="3346450"/>
          <p14:tracePt t="13377" x="11633200" y="3340100"/>
          <p14:tracePt t="13395" x="11652250" y="3321050"/>
          <p14:tracePt t="13412" x="11684000" y="3302000"/>
          <p14:tracePt t="13427" x="11709400" y="3295650"/>
          <p14:tracePt t="13444" x="11728450" y="3289300"/>
          <p14:tracePt t="13464" x="11760200" y="3276600"/>
          <p14:tracePt t="13477" x="11772900" y="3270250"/>
          <p14:tracePt t="13493" x="11791950" y="3270250"/>
          <p14:tracePt t="13510" x="11804650" y="3270250"/>
          <p14:tracePt t="13527" x="11823700" y="3270250"/>
          <p14:tracePt t="13543" x="11830050" y="3270250"/>
          <p14:tracePt t="13560" x="11842750" y="3270250"/>
          <p14:tracePt t="13578" x="11868150" y="3270250"/>
          <p14:tracePt t="13593" x="11880850" y="3276600"/>
          <p14:tracePt t="13611" x="11899900" y="3282950"/>
          <p14:tracePt t="13627" x="11918950" y="3289300"/>
          <p14:tracePt t="13643" x="11938000" y="3295650"/>
          <p14:tracePt t="13660" x="11950700" y="3295650"/>
          <p14:tracePt t="13677" x="11963400" y="3308350"/>
          <p14:tracePt t="13693" x="11976100" y="3314700"/>
          <p14:tracePt t="13710" x="11982450" y="3321050"/>
          <p14:tracePt t="13729" x="11988800" y="3327400"/>
          <p14:tracePt t="13746" x="11995150" y="3327400"/>
          <p14:tracePt t="13760" x="11995150" y="3333750"/>
          <p14:tracePt t="13776" x="11995150" y="3340100"/>
          <p14:tracePt t="13801" x="12001500" y="3346450"/>
          <p14:tracePt t="13814" x="12001500" y="3352800"/>
          <p14:tracePt t="13829" x="12007850" y="3359150"/>
          <p14:tracePt t="13843" x="12026900" y="3390900"/>
          <p14:tracePt t="13860" x="12045950" y="3448050"/>
          <p14:tracePt t="13876" x="12065000" y="3511550"/>
          <p14:tracePt t="13893" x="12090400" y="3562350"/>
          <p14:tracePt t="13910" x="12109450" y="3581400"/>
          <p14:tracePt t="13927" x="12128500" y="3613150"/>
          <p14:tracePt t="13943" x="12147550" y="3651250"/>
          <p14:tracePt t="13960" x="12166600" y="3676650"/>
          <p14:tracePt t="13977" x="12172950" y="3702050"/>
          <p14:tracePt t="13993" x="12185650" y="3733800"/>
          <p14:tracePt t="14010" x="12185650" y="3752850"/>
          <p14:tracePt t="14028" x="12185650" y="3765550"/>
          <p14:tracePt t="14043" x="12185650" y="3790950"/>
          <p14:tracePt t="14060" x="12185650" y="3803650"/>
          <p14:tracePt t="14077" x="12185650" y="3810000"/>
          <p14:tracePt t="14093" x="12185650" y="3816350"/>
          <p14:tracePt t="14109" x="12185650" y="3835400"/>
          <p14:tracePt t="14126" x="12185650" y="3860800"/>
          <p14:tracePt t="14143" x="12172950" y="3898900"/>
          <p14:tracePt t="14160" x="12141200" y="3968750"/>
          <p14:tracePt t="14176" x="12122150" y="4013200"/>
          <p14:tracePt t="14193" x="12103100" y="4051300"/>
          <p14:tracePt t="14210" x="12071350" y="4102100"/>
          <p14:tracePt t="14226" x="12033250" y="4146550"/>
          <p14:tracePt t="14230" x="12020550" y="4178300"/>
          <p14:tracePt t="14243" x="12007850" y="4210050"/>
          <p14:tracePt t="14259" x="11976100" y="4267200"/>
          <p14:tracePt t="14276" x="11963400" y="4292600"/>
          <p14:tracePt t="14293" x="11950700" y="4318000"/>
          <p14:tracePt t="14311" x="11931650" y="4343400"/>
          <p14:tracePt t="14327" x="11925300" y="4362450"/>
          <p14:tracePt t="14343" x="11906250" y="4381500"/>
          <p14:tracePt t="14361" x="11887200" y="4406900"/>
          <p14:tracePt t="14376" x="11861800" y="4425950"/>
          <p14:tracePt t="14393" x="11842750" y="4445000"/>
          <p14:tracePt t="14410" x="11811000" y="4464050"/>
          <p14:tracePt t="14426" x="11785600" y="4476750"/>
          <p14:tracePt t="14444" x="11766550" y="4489450"/>
          <p14:tracePt t="14459" x="11741150" y="4495800"/>
          <p14:tracePt t="14476" x="11690350" y="4502150"/>
          <p14:tracePt t="14493" x="11645900" y="4502150"/>
          <p14:tracePt t="14509" x="11614150" y="4495800"/>
          <p14:tracePt t="14526" x="11569700" y="4476750"/>
          <p14:tracePt t="14542" x="11525250" y="4457700"/>
          <p14:tracePt t="14559" x="11480800" y="4406900"/>
          <p14:tracePt t="14576" x="11410950" y="4305300"/>
          <p14:tracePt t="14593" x="11360150" y="4203700"/>
          <p14:tracePt t="14610" x="11315700" y="4095750"/>
          <p14:tracePt t="14626" x="11271250" y="3937000"/>
          <p14:tracePt t="14642" x="11245850" y="3822700"/>
          <p14:tracePt t="14661" x="11233150" y="3721100"/>
          <p14:tracePt t="14677" x="11226800" y="3600450"/>
          <p14:tracePt t="14692" x="11226800" y="3511550"/>
          <p14:tracePt t="14709" x="11226800" y="3454400"/>
          <p14:tracePt t="14725" x="11226800" y="3416300"/>
          <p14:tracePt t="14742" x="11226800" y="3371850"/>
          <p14:tracePt t="14759" x="11233150" y="3346450"/>
          <p14:tracePt t="14778" x="11245850" y="3314700"/>
          <p14:tracePt t="14792" x="11271250" y="3289300"/>
          <p14:tracePt t="14809" x="11296650" y="3257550"/>
          <p14:tracePt t="14826" x="11341100" y="3225800"/>
          <p14:tracePt t="14843" x="11398250" y="3194050"/>
          <p14:tracePt t="14859" x="11461750" y="3162300"/>
          <p14:tracePt t="14876" x="11525250" y="3155950"/>
          <p14:tracePt t="14893" x="11626850" y="3155950"/>
          <p14:tracePt t="14909" x="11684000" y="3168650"/>
          <p14:tracePt t="14926" x="11734800" y="3194050"/>
          <p14:tracePt t="14942" x="11791950" y="3219450"/>
          <p14:tracePt t="14959" x="11817350" y="3238500"/>
          <p14:tracePt t="14976" x="11842750" y="3270250"/>
          <p14:tracePt t="14993" x="11874500" y="3308350"/>
          <p14:tracePt t="15009" x="11899900" y="3346450"/>
          <p14:tracePt t="15026" x="11918950" y="3378200"/>
          <p14:tracePt t="15044" x="11950700" y="3454400"/>
          <p14:tracePt t="15059" x="11969750" y="3498850"/>
          <p14:tracePt t="15076" x="11982450" y="3543300"/>
          <p14:tracePt t="15092" x="11995150" y="3568700"/>
          <p14:tracePt t="15109" x="12020550" y="3632200"/>
          <p14:tracePt t="15126" x="12033250" y="3676650"/>
          <p14:tracePt t="15142" x="12058650" y="3740150"/>
          <p14:tracePt t="15159" x="12071350" y="3816350"/>
          <p14:tracePt t="15176" x="12077700" y="3848100"/>
          <p14:tracePt t="15192" x="12077700" y="3892550"/>
          <p14:tracePt t="15208" x="12077700" y="3981450"/>
          <p14:tracePt t="15225" x="12077700" y="4038600"/>
          <p14:tracePt t="15242" x="12065000" y="4095750"/>
          <p14:tracePt t="15245" x="12052300" y="4127500"/>
          <p14:tracePt t="15259" x="12033250" y="4184650"/>
          <p14:tracePt t="15276" x="11995150" y="4254500"/>
          <p14:tracePt t="15292" x="11963400" y="4311650"/>
          <p14:tracePt t="15309" x="11880850" y="4406900"/>
          <p14:tracePt t="15325" x="11772900" y="4470400"/>
          <p14:tracePt t="15343" x="11639550" y="4527550"/>
          <p14:tracePt t="15360" x="11372850" y="4578350"/>
          <p14:tracePt t="15375" x="11188700" y="4578350"/>
          <p14:tracePt t="15393" x="11023600" y="4578350"/>
          <p14:tracePt t="15410" x="10833100" y="4546600"/>
          <p14:tracePt t="15425" x="10693400" y="4521200"/>
          <p14:tracePt t="15442" x="10553700" y="4476750"/>
          <p14:tracePt t="15459" x="10344150" y="4400550"/>
          <p14:tracePt t="15475" x="9734550" y="4095750"/>
          <p14:tracePt t="15492" x="9232900" y="3797300"/>
          <p14:tracePt t="15508" x="8794750" y="3473450"/>
          <p14:tracePt t="15525" x="8413750" y="3149600"/>
          <p14:tracePt t="15542" x="8242300" y="2978150"/>
          <p14:tracePt t="15559" x="8147050" y="2863850"/>
          <p14:tracePt t="15575" x="8089900" y="2781300"/>
          <p14:tracePt t="15592" x="8083550" y="2774950"/>
          <p14:tracePt t="15894" x="8001000" y="2774950"/>
          <p14:tracePt t="15899" x="7848600" y="2781300"/>
          <p14:tracePt t="15908" x="7696200" y="2787650"/>
          <p14:tracePt t="15925" x="7334250" y="2794000"/>
          <p14:tracePt t="15958" x="5803900" y="2597150"/>
          <p14:tracePt t="15994" x="4025900" y="1860550"/>
          <p14:tracePt t="16024" x="3505200" y="1492250"/>
          <p14:tracePt t="16041" x="3314700" y="1225550"/>
          <p14:tracePt t="16057" x="3244850" y="1047750"/>
          <p14:tracePt t="16074" x="3244850" y="1035050"/>
          <p14:tracePt t="16311" x="3086100" y="1041400"/>
          <p14:tracePt t="16315" x="2876550" y="1060450"/>
          <p14:tracePt t="16324" x="2571750" y="1066800"/>
          <p14:tracePt t="16341" x="1847850" y="1066800"/>
          <p14:tracePt t="16357" x="1016000" y="1022350"/>
          <p14:tracePt t="16374" x="0" y="850900"/>
          <p14:tracePt t="16390" x="0" y="774700"/>
          <p14:tracePt t="16407" x="0" y="723900"/>
          <p14:tracePt t="16424" x="0" y="704850"/>
          <p14:tracePt t="16440" x="0" y="698500"/>
          <p14:tracePt t="16559" x="0" y="692150"/>
          <p14:tracePt t="16581" x="0" y="685800"/>
          <p14:tracePt t="16610" x="0" y="679450"/>
          <p14:tracePt t="16624" x="6350" y="679450"/>
          <p14:tracePt t="16638" x="6350" y="673100"/>
          <p14:tracePt t="16653" x="12700" y="660400"/>
          <p14:tracePt t="16660" x="12700" y="641350"/>
          <p14:tracePt t="16674" x="19050" y="603250"/>
          <p14:tracePt t="16690" x="31750" y="495300"/>
          <p14:tracePt t="16707" x="31750" y="444500"/>
          <p14:tracePt t="16723" x="31750" y="400050"/>
          <p14:tracePt t="16740" x="31750" y="336550"/>
          <p14:tracePt t="16757" x="31750" y="317500"/>
          <p14:tracePt t="16774" x="31750" y="304800"/>
          <p14:tracePt t="16775" x="31750" y="298450"/>
          <p14:tracePt t="16796" x="31750" y="292100"/>
          <p14:tracePt t="16842" x="31750" y="285750"/>
        </p14:tracePtLst>
      </p14:laserTrace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b="0"/>
              <a:t>06</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0334" b="10334"/>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25702"/>
            <a:ext cx="5486400" cy="1645920"/>
          </a:xfrm>
        </p:spPr>
        <p:txBody>
          <a:bodyPr/>
          <a:lstStyle/>
          <a:p>
            <a:r>
              <a:rPr lang="en-US" sz="5400" b="0">
                <a:latin typeface="+mj-lt"/>
              </a:rPr>
              <a:t>Conclusion and Recommendation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27178266"/>
      </p:ext>
    </p:extLst>
  </p:cSld>
  <p:clrMapOvr>
    <a:masterClrMapping/>
  </p:clrMapOvr>
  <mc:AlternateContent xmlns:mc="http://schemas.openxmlformats.org/markup-compatibility/2006" xmlns:p14="http://schemas.microsoft.com/office/powerpoint/2010/main">
    <mc:Choice Requires="p14">
      <p:transition spd="slow" p14:dur="2000" advTm="8774"/>
    </mc:Choice>
    <mc:Fallback xmlns="">
      <p:transition spd="slow" advTm="8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30" x="1028700" y="285750"/>
          <p14:tracePt t="1237" x="1270000" y="342900"/>
          <p14:tracePt t="1245" x="1479550" y="412750"/>
          <p14:tracePt t="1262" x="1981200" y="571500"/>
          <p14:tracePt t="1295" x="3073400" y="1016000"/>
          <p14:tracePt t="1329" x="3784600" y="1371600"/>
          <p14:tracePt t="1362" x="4406900" y="1797050"/>
          <p14:tracePt t="1379" x="4610100" y="1962150"/>
          <p14:tracePt t="1395" x="4857750" y="2190750"/>
          <p14:tracePt t="1411" x="4997450" y="2343150"/>
          <p14:tracePt t="1428" x="5086350" y="2470150"/>
          <p14:tracePt t="1445" x="5149850" y="2584450"/>
          <p14:tracePt t="1462" x="5156200" y="2628900"/>
          <p14:tracePt t="1479" x="5156200" y="2641600"/>
          <p14:tracePt t="4577" x="5124450" y="2628900"/>
          <p14:tracePt t="4582" x="5041900" y="2590800"/>
          <p14:tracePt t="4592" x="4845050" y="2527300"/>
          <p14:tracePt t="4610" x="4083050" y="2247900"/>
          <p14:tracePt t="4625" x="3467100" y="1968500"/>
          <p14:tracePt t="4643" x="2870200" y="1651000"/>
          <p14:tracePt t="4659" x="2260600" y="1282700"/>
          <p14:tracePt t="4692" x="1873250" y="901700"/>
          <p14:tracePt t="4725" x="1746250" y="673100"/>
          <p14:tracePt t="4759" x="1746250" y="666750"/>
          <p14:tracePt t="5028" x="1682750" y="654050"/>
          <p14:tracePt t="5036" x="1574800" y="635000"/>
          <p14:tracePt t="5042" x="1428750" y="609600"/>
          <p14:tracePt t="5058" x="1143000" y="565150"/>
          <p14:tracePt t="5092" x="768350" y="476250"/>
          <p14:tracePt t="5125" x="584200" y="457200"/>
          <p14:tracePt t="5158" x="387350" y="476250"/>
          <p14:tracePt t="5175" x="336550" y="482600"/>
          <p14:tracePt t="5191" x="266700" y="482600"/>
          <p14:tracePt t="5208" x="234950" y="482600"/>
          <p14:tracePt t="5225" x="209550" y="482600"/>
          <p14:tracePt t="5227" x="203200" y="482600"/>
          <p14:tracePt t="5241" x="196850" y="482600"/>
          <p14:tracePt t="5258" x="190500" y="482600"/>
          <p14:tracePt t="5275" x="184150" y="482600"/>
          <p14:tracePt t="5293" x="107950" y="450850"/>
          <p14:tracePt t="5308" x="44450" y="406400"/>
          <p14:tracePt t="5325" x="0" y="381000"/>
          <p14:tracePt t="5342" x="0" y="361950"/>
          <p14:tracePt t="5358" x="0" y="336550"/>
          <p14:tracePt t="5375" x="0" y="317500"/>
          <p14:tracePt t="5392" x="0" y="298450"/>
        </p14:tracePtLst>
      </p14:laserTrace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5E2D1EE-799A-1848-DAAE-BC4864C0F047}"/>
              </a:ext>
            </a:extLst>
          </p:cNvPr>
          <p:cNvGraphicFramePr/>
          <p:nvPr>
            <p:extLst>
              <p:ext uri="{D42A27DB-BD31-4B8C-83A1-F6EECF244321}">
                <p14:modId xmlns:p14="http://schemas.microsoft.com/office/powerpoint/2010/main" val="3314065308"/>
              </p:ext>
            </p:extLst>
          </p:nvPr>
        </p:nvGraphicFramePr>
        <p:xfrm>
          <a:off x="163286" y="696686"/>
          <a:ext cx="11898085" cy="59435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08928398"/>
      </p:ext>
    </p:extLst>
  </p:cSld>
  <p:clrMapOvr>
    <a:masterClrMapping/>
  </p:clrMapOvr>
  <mc:AlternateContent xmlns:mc="http://schemas.openxmlformats.org/markup-compatibility/2006" xmlns:p14="http://schemas.microsoft.com/office/powerpoint/2010/main">
    <mc:Choice Requires="p14">
      <p:transition spd="slow" p14:dur="2000" advTm="101077"/>
    </mc:Choice>
    <mc:Fallback xmlns="">
      <p:transition spd="slow" advTm="101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11" x="177800" y="285750"/>
          <p14:tracePt t="1018" x="203200" y="304800"/>
          <p14:tracePt t="1030" x="228600" y="317500"/>
          <p14:tracePt t="1048" x="304800" y="381000"/>
          <p14:tracePt t="1063" x="355600" y="431800"/>
          <p14:tracePt t="1080" x="400050" y="469900"/>
          <p14:tracePt t="1097" x="431800" y="514350"/>
          <p14:tracePt t="1130" x="495300" y="590550"/>
          <p14:tracePt t="1163" x="520700" y="635000"/>
          <p14:tracePt t="1197" x="539750" y="679450"/>
          <p14:tracePt t="1213" x="552450" y="730250"/>
          <p14:tracePt t="1230" x="565150" y="768350"/>
          <p14:tracePt t="1246" x="584200" y="819150"/>
          <p14:tracePt t="1263" x="609600" y="920750"/>
          <p14:tracePt t="1280" x="622300" y="990600"/>
          <p14:tracePt t="1297" x="628650" y="1054100"/>
          <p14:tracePt t="1314" x="654050" y="1162050"/>
          <p14:tracePt t="1330" x="660400" y="1244600"/>
          <p14:tracePt t="1347" x="660400" y="1295400"/>
          <p14:tracePt t="1364" x="673100" y="1365250"/>
          <p14:tracePt t="1379" x="679450" y="1428750"/>
          <p14:tracePt t="1396" x="679450" y="1492250"/>
          <p14:tracePt t="1413" x="679450" y="1549400"/>
          <p14:tracePt t="1429" x="679450" y="1625600"/>
          <p14:tracePt t="1446" x="679450" y="1670050"/>
          <p14:tracePt t="1463" x="679450" y="1714500"/>
          <p14:tracePt t="1479" x="679450" y="1758950"/>
          <p14:tracePt t="1496" x="679450" y="1784350"/>
          <p14:tracePt t="1501" x="679450" y="1790700"/>
          <p14:tracePt t="1513" x="679450" y="1797050"/>
          <p14:tracePt t="1529" x="679450" y="1816100"/>
          <p14:tracePt t="1546" x="679450" y="1828800"/>
          <p14:tracePt t="1563" x="679450" y="1835150"/>
          <p14:tracePt t="1580" x="679450" y="1847850"/>
          <p14:tracePt t="1596" x="679450" y="1854200"/>
          <p14:tracePt t="1613" x="679450" y="1860550"/>
          <p14:tracePt t="2215" x="679450" y="1866900"/>
          <p14:tracePt t="2228" x="685800" y="1866900"/>
          <p14:tracePt t="2235" x="685800" y="1873250"/>
          <p14:tracePt t="2246" x="692150" y="1873250"/>
          <p14:tracePt t="2262" x="692150" y="1879600"/>
          <p14:tracePt t="2286" x="692150" y="1885950"/>
          <p14:tracePt t="2308" x="698500" y="1885950"/>
          <p14:tracePt t="3213" x="704850" y="1885950"/>
          <p14:tracePt t="3343" x="711200" y="1885950"/>
          <p14:tracePt t="3349" x="717550" y="1885950"/>
          <p14:tracePt t="3364" x="723900" y="1885950"/>
          <p14:tracePt t="3381" x="730250" y="1879600"/>
          <p14:tracePt t="3395" x="749300" y="1873250"/>
          <p14:tracePt t="3411" x="800100" y="1860550"/>
          <p14:tracePt t="3428" x="920750" y="1841500"/>
          <p14:tracePt t="3444" x="990600" y="1828800"/>
          <p14:tracePt t="3478" x="1168400" y="1809750"/>
          <p14:tracePt t="3511" x="1327150" y="1809750"/>
          <p14:tracePt t="3515" x="1371600" y="1809750"/>
          <p14:tracePt t="3544" x="1517650" y="1822450"/>
          <p14:tracePt t="3562" x="1581150" y="1835150"/>
          <p14:tracePt t="3579" x="1663700" y="1860550"/>
          <p14:tracePt t="3594" x="1714500" y="1885950"/>
          <p14:tracePt t="3611" x="1727200" y="1892300"/>
          <p14:tracePt t="3947" x="1778000" y="1892300"/>
          <p14:tracePt t="3954" x="1854200" y="1898650"/>
          <p14:tracePt t="3960" x="1911350" y="1905000"/>
          <p14:tracePt t="3977" x="2038350" y="1924050"/>
          <p14:tracePt t="3981" x="2120900" y="1930400"/>
          <p14:tracePt t="3994" x="2184400" y="1936750"/>
          <p14:tracePt t="4011" x="2400300" y="1943100"/>
          <p14:tracePt t="4044" x="2717800" y="1924050"/>
          <p14:tracePt t="4077" x="3194050" y="1892300"/>
          <p14:tracePt t="4111" x="3568700" y="1885950"/>
          <p14:tracePt t="4127" x="3663950" y="1885950"/>
          <p14:tracePt t="4144" x="3746500" y="1885950"/>
          <p14:tracePt t="4160" x="3867150" y="1898650"/>
          <p14:tracePt t="4177" x="3956050" y="1917700"/>
          <p14:tracePt t="4194" x="4025900" y="1936750"/>
          <p14:tracePt t="4211" x="4159250" y="1955800"/>
          <p14:tracePt t="4227" x="4241800" y="1974850"/>
          <p14:tracePt t="4244" x="4324350" y="1981200"/>
          <p14:tracePt t="4261" x="4445000" y="2000250"/>
          <p14:tracePt t="4277" x="4540250" y="2012950"/>
          <p14:tracePt t="4293" x="4616450" y="2019300"/>
          <p14:tracePt t="4310" x="4699000" y="2025650"/>
          <p14:tracePt t="4327" x="4819650" y="2032000"/>
          <p14:tracePt t="4343" x="4889500" y="2044700"/>
          <p14:tracePt t="4360" x="4940300" y="2051050"/>
          <p14:tracePt t="4377" x="5022850" y="2057400"/>
          <p14:tracePt t="4393" x="5080000" y="2063750"/>
          <p14:tracePt t="4410" x="5118100" y="2070100"/>
          <p14:tracePt t="4427" x="5168900" y="2070100"/>
          <p14:tracePt t="4443" x="5200650" y="2070100"/>
          <p14:tracePt t="4460" x="5232400" y="2076450"/>
          <p14:tracePt t="4477" x="5257800" y="2076450"/>
          <p14:tracePt t="4493" x="5270500" y="2076450"/>
          <p14:tracePt t="4510" x="5276850" y="2082800"/>
          <p14:tracePt t="4566" x="5283200" y="2082800"/>
          <p14:tracePt t="4579" x="5283200" y="2089150"/>
          <p14:tracePt t="4666" x="5283200" y="2095500"/>
          <p14:tracePt t="4723" x="5283200" y="2101850"/>
          <p14:tracePt t="4765" x="5283200" y="2108200"/>
          <p14:tracePt t="4818" x="5289550" y="2108200"/>
          <p14:tracePt t="4822" x="5289550" y="2114550"/>
          <p14:tracePt t="4889" x="5289550" y="2120900"/>
          <p14:tracePt t="5003" x="5289550" y="2127250"/>
          <p14:tracePt t="5061" x="5289550" y="2133600"/>
          <p14:tracePt t="5090" x="5289550" y="2139950"/>
          <p14:tracePt t="5095" x="5289550" y="2146300"/>
          <p14:tracePt t="5119" x="5289550" y="2152650"/>
          <p14:tracePt t="5133" x="5289550" y="2159000"/>
          <p14:tracePt t="5143" x="5289550" y="2165350"/>
          <p14:tracePt t="5160" x="5283200" y="2228850"/>
          <p14:tracePt t="5176" x="5276850" y="2286000"/>
          <p14:tracePt t="5193" x="5264150" y="2336800"/>
          <p14:tracePt t="5209" x="5251450" y="2374900"/>
          <p14:tracePt t="5226" x="5251450" y="2406650"/>
          <p14:tracePt t="5242" x="5251450" y="2413000"/>
          <p14:tracePt t="5261" x="5251450" y="2425700"/>
          <p14:tracePt t="5319" x="5251450" y="2432050"/>
          <p14:tracePt t="5341" x="5245100" y="2432050"/>
          <p14:tracePt t="5414" x="5245100" y="2438400"/>
          <p14:tracePt t="5629" x="5245100" y="2444750"/>
          <p14:tracePt t="5909" x="5238750" y="2444750"/>
          <p14:tracePt t="6003" x="5232400" y="2444750"/>
          <p14:tracePt t="6008" x="5232400" y="2438400"/>
          <p14:tracePt t="6015" x="5232400" y="2432050"/>
          <p14:tracePt t="6025" x="5232400" y="2425700"/>
          <p14:tracePt t="6042" x="5232400" y="2413000"/>
          <p14:tracePt t="6059" x="5232400" y="2387600"/>
          <p14:tracePt t="6075" x="5232400" y="2374900"/>
          <p14:tracePt t="6092" x="5232400" y="2362200"/>
          <p14:tracePt t="6125" x="5232400" y="2343150"/>
          <p14:tracePt t="6159" x="5232400" y="2330450"/>
          <p14:tracePt t="6312" x="5226050" y="2330450"/>
          <p14:tracePt t="6384" x="5219700" y="2330450"/>
          <p14:tracePt t="6449" x="5219700" y="2336800"/>
          <p14:tracePt t="6478" x="5219700" y="2343150"/>
          <p14:tracePt t="6514" x="5219700" y="2349500"/>
          <p14:tracePt t="6572" x="5219700" y="2355850"/>
          <p14:tracePt t="6643" x="5219700" y="2362200"/>
          <p14:tracePt t="6679" x="5219700" y="2368550"/>
          <p14:tracePt t="8282" x="5213350" y="2368550"/>
          <p14:tracePt t="8317" x="5207000" y="2368550"/>
          <p14:tracePt t="9449" x="5207000" y="2374900"/>
          <p14:tracePt t="9564" x="5207000" y="2381250"/>
          <p14:tracePt t="10116" x="5207000" y="2374900"/>
          <p14:tracePt t="10173" x="5200650" y="2368550"/>
          <p14:tracePt t="10187" x="5194300" y="2368550"/>
          <p14:tracePt t="10192" x="5181600" y="2362200"/>
          <p14:tracePt t="10204" x="5168900" y="2355850"/>
          <p14:tracePt t="10238" x="5156200" y="2355850"/>
          <p14:tracePt t="10272" x="5143500" y="2355850"/>
          <p14:tracePt t="10383" x="5137150" y="2355850"/>
          <p14:tracePt t="10394" x="5130800" y="2355850"/>
          <p14:tracePt t="10400" x="5118100" y="2355850"/>
          <p14:tracePt t="10407" x="5111750" y="2355850"/>
          <p14:tracePt t="10433" x="5105400" y="2355850"/>
          <p14:tracePt t="10476" x="5105400" y="2349500"/>
          <p14:tracePt t="10487" x="5099050" y="2349500"/>
          <p14:tracePt t="10518" x="5092700" y="2349500"/>
          <p14:tracePt t="10523" x="5086350" y="2349500"/>
          <p14:tracePt t="10537" x="5080000" y="2336800"/>
          <p14:tracePt t="10555" x="5073650" y="2330450"/>
          <p14:tracePt t="10572" x="5060950" y="2324100"/>
          <p14:tracePt t="10588" x="5048250" y="2324100"/>
          <p14:tracePt t="10604" x="5048250" y="2317750"/>
          <p14:tracePt t="10621" x="5041900" y="2317750"/>
          <p14:tracePt t="10637" x="5035550" y="2311400"/>
          <p14:tracePt t="10683" x="5029200" y="2311400"/>
          <p14:tracePt t="10720" x="5022850" y="2311400"/>
          <p14:tracePt t="11284" x="5022850" y="2317750"/>
          <p14:tracePt t="11321" x="5022850" y="2324100"/>
          <p14:tracePt t="11349" x="5022850" y="2330450"/>
          <p14:tracePt t="11371" x="5022850" y="2336800"/>
          <p14:tracePt t="11395" x="5022850" y="2343150"/>
          <p14:tracePt t="11460" x="5022850" y="2349500"/>
          <p14:tracePt t="11533" x="5022850" y="2355850"/>
          <p14:tracePt t="11684" x="5029200" y="2355850"/>
          <p14:tracePt t="11954" x="5029200" y="2362200"/>
          <p14:tracePt t="11992" x="5029200" y="2368550"/>
          <p14:tracePt t="12036" x="5029200" y="2374900"/>
          <p14:tracePt t="12079" x="5029200" y="2381250"/>
          <p14:tracePt t="12118" x="5029200" y="2387600"/>
          <p14:tracePt t="12186" x="5029200" y="2393950"/>
          <p14:tracePt t="12214" x="5035550" y="2393950"/>
          <p14:tracePt t="12252" x="5035550" y="2400300"/>
          <p14:tracePt t="12317" x="5035550" y="2406650"/>
          <p14:tracePt t="12387" x="5035550" y="2413000"/>
          <p14:tracePt t="12475" x="5041900" y="2419350"/>
          <p14:tracePt t="12526" x="5041900" y="2425700"/>
          <p14:tracePt t="12589" x="5041900" y="2432050"/>
          <p14:tracePt t="12602" x="5048250" y="2432050"/>
          <p14:tracePt t="12629" x="5048250" y="2438400"/>
          <p14:tracePt t="12665" x="5054600" y="2438400"/>
          <p14:tracePt t="12672" x="5054600" y="2444750"/>
          <p14:tracePt t="12693" x="5060950" y="2451100"/>
          <p14:tracePt t="12700" x="5060950" y="2457450"/>
          <p14:tracePt t="12715" x="5060950" y="2463800"/>
          <p14:tracePt t="12729" x="5067300" y="2470150"/>
          <p14:tracePt t="12751" x="5067300" y="2476500"/>
          <p14:tracePt t="12758" x="5067300" y="2482850"/>
          <p14:tracePt t="12820" x="5067300" y="2489200"/>
          <p14:tracePt t="12943" x="5067300" y="2495550"/>
          <p14:tracePt t="12962" x="5073650" y="2495550"/>
          <p14:tracePt t="12967" x="5073650" y="2501900"/>
          <p14:tracePt t="12983" x="5073650" y="2508250"/>
          <p14:tracePt t="12988" x="5080000" y="2514600"/>
          <p14:tracePt t="13012" x="5086350" y="2520950"/>
          <p14:tracePt t="13027" x="5092700" y="2527300"/>
          <p14:tracePt t="13035" x="5099050" y="2533650"/>
          <p14:tracePt t="13052" x="5105400" y="2552700"/>
          <p14:tracePt t="13055" x="5105400" y="2559050"/>
          <p14:tracePt t="13068" x="5111750" y="2578100"/>
          <p14:tracePt t="13086" x="5124450" y="2597150"/>
          <p14:tracePt t="13102" x="5130800" y="2597150"/>
          <p14:tracePt t="13119" x="5130800" y="2609850"/>
          <p14:tracePt t="13136" x="5137150" y="2616200"/>
          <p14:tracePt t="13152" x="5137150" y="2622550"/>
          <p14:tracePt t="13169" x="5137150" y="2628900"/>
          <p14:tracePt t="13202" x="5143500" y="2641600"/>
          <p14:tracePt t="13220" x="5156200" y="2705100"/>
          <p14:tracePt t="13235" x="5156200" y="2743200"/>
          <p14:tracePt t="13253" x="5162550" y="2774950"/>
          <p14:tracePt t="13270" x="5162550" y="2806700"/>
          <p14:tracePt t="13285" x="5162550" y="2819400"/>
          <p14:tracePt t="13302" x="5162550" y="2832100"/>
          <p14:tracePt t="13320" x="5162550" y="2857500"/>
          <p14:tracePt t="13335" x="5143500" y="2901950"/>
          <p14:tracePt t="13352" x="5124450" y="2959100"/>
          <p14:tracePt t="13368" x="5099050" y="2990850"/>
          <p14:tracePt t="13385" x="5086350" y="3016250"/>
          <p14:tracePt t="13403" x="5080000" y="3022600"/>
          <p14:tracePt t="13419" x="5060950" y="3035300"/>
          <p14:tracePt t="13435" x="4997450" y="3086100"/>
          <p14:tracePt t="13452" x="4940300" y="3117850"/>
          <p14:tracePt t="13468" x="4895850" y="3130550"/>
          <p14:tracePt t="13485" x="4813300" y="3149600"/>
          <p14:tracePt t="13502" x="4705350" y="3155950"/>
          <p14:tracePt t="13518" x="4584700" y="3162300"/>
          <p14:tracePt t="13535" x="4425950" y="3168650"/>
          <p14:tracePt t="13552" x="4343400" y="3168650"/>
          <p14:tracePt t="13568" x="4267200" y="3168650"/>
          <p14:tracePt t="13571" x="4235450" y="3162300"/>
          <p14:tracePt t="13585" x="4184650" y="3155950"/>
          <p14:tracePt t="13601" x="4127500" y="3143250"/>
          <p14:tracePt t="13618" x="4070350" y="3124200"/>
          <p14:tracePt t="13635" x="4006850" y="3111500"/>
          <p14:tracePt t="13651" x="3937000" y="3079750"/>
          <p14:tracePt t="13668" x="3905250" y="3060700"/>
          <p14:tracePt t="13685" x="3879850" y="3048000"/>
          <p14:tracePt t="13701" x="3867150" y="3041650"/>
          <p14:tracePt t="13718" x="3860800" y="3041650"/>
          <p14:tracePt t="13737" x="3854450" y="3041650"/>
          <p14:tracePt t="13774" x="3848100" y="3041650"/>
          <p14:tracePt t="13779" x="3841750" y="3041650"/>
          <p14:tracePt t="13795" x="3835400" y="3041650"/>
          <p14:tracePt t="13801" x="3829050" y="3041650"/>
          <p14:tracePt t="13818" x="3816350" y="3041650"/>
          <p14:tracePt t="13835" x="3797300" y="3041650"/>
          <p14:tracePt t="13851" x="3765550" y="3054350"/>
          <p14:tracePt t="13868" x="3740150" y="3067050"/>
          <p14:tracePt t="13885" x="3714750" y="3073400"/>
          <p14:tracePt t="13901" x="3676650" y="3079750"/>
          <p14:tracePt t="13918" x="3663950" y="3079750"/>
          <p14:tracePt t="13953" x="3651250" y="3079750"/>
          <p14:tracePt t="14016" x="3644900" y="3079750"/>
          <p14:tracePt t="14081" x="3638550" y="3079750"/>
          <p14:tracePt t="14465" x="3638550" y="3092450"/>
          <p14:tracePt t="17175" x="3638550" y="3098800"/>
          <p14:tracePt t="17225" x="3644900" y="3098800"/>
          <p14:tracePt t="17247" x="3644900" y="3105150"/>
          <p14:tracePt t="17291" x="3651250" y="3105150"/>
          <p14:tracePt t="17355" x="3657600" y="3105150"/>
          <p14:tracePt t="30434" x="3663950" y="3105150"/>
          <p14:tracePt t="36241" x="3663950" y="3098800"/>
          <p14:tracePt t="36378" x="3663950" y="3092450"/>
          <p14:tracePt t="36494" x="3657600" y="3092450"/>
          <p14:tracePt t="39706" x="3606800" y="3048000"/>
          <p14:tracePt t="39711" x="3441700" y="2952750"/>
          <p14:tracePt t="39717" x="3282950" y="2857500"/>
          <p14:tracePt t="39727" x="3067050" y="2774950"/>
          <p14:tracePt t="39744" x="2768600" y="2641600"/>
          <p14:tracePt t="39760" x="2222500" y="2374900"/>
          <p14:tracePt t="39777" x="1822450" y="2184400"/>
          <p14:tracePt t="39811" x="774700" y="1676400"/>
          <p14:tracePt t="39844" x="457200" y="1498600"/>
          <p14:tracePt t="39877" x="209550" y="1238250"/>
          <p14:tracePt t="39894" x="120650" y="996950"/>
          <p14:tracePt t="39912" x="88900" y="723900"/>
          <p14:tracePt t="39927" x="88900" y="679450"/>
          <p14:tracePt t="39944" x="88900" y="673100"/>
          <p14:tracePt t="40244" x="82550" y="666750"/>
          <p14:tracePt t="40266" x="82550" y="660400"/>
          <p14:tracePt t="40299" x="82550" y="654050"/>
          <p14:tracePt t="40338" x="82550" y="647700"/>
          <p14:tracePt t="40342" x="82550" y="641350"/>
          <p14:tracePt t="40350" x="82550" y="635000"/>
          <p14:tracePt t="40360" x="82550" y="628650"/>
          <p14:tracePt t="40393" x="95250" y="565150"/>
          <p14:tracePt t="40427" x="120650" y="508000"/>
          <p14:tracePt t="40460" x="139700" y="444500"/>
          <p14:tracePt t="40477" x="139700" y="431800"/>
          <p14:tracePt t="40493" x="139700" y="412750"/>
          <p14:tracePt t="40510" x="139700" y="400050"/>
          <p14:tracePt t="40527" x="152400" y="381000"/>
          <p14:tracePt t="40544" x="165100" y="355600"/>
          <p14:tracePt t="40560" x="171450" y="342900"/>
          <p14:tracePt t="40577" x="171450" y="336550"/>
          <p14:tracePt t="40594" x="177800" y="323850"/>
          <p14:tracePt t="40610" x="177800" y="311150"/>
          <p14:tracePt t="40669" x="184150" y="311150"/>
          <p14:tracePt t="40675" x="184150" y="304800"/>
          <p14:tracePt t="40756" x="190500" y="304800"/>
          <p14:tracePt t="40761" x="190500" y="298450"/>
          <p14:tracePt t="40776" x="196850" y="285750"/>
          <p14:tracePt t="40793" x="203200" y="273050"/>
          <p14:tracePt t="43526" x="5861050" y="3810000"/>
          <p14:tracePt t="43533" x="5899150" y="3778250"/>
          <p14:tracePt t="43546" x="5975350" y="3714750"/>
          <p14:tracePt t="43563" x="6057900" y="3663950"/>
          <p14:tracePt t="43579" x="6115050" y="3619500"/>
          <p14:tracePt t="43596" x="6172200" y="3575050"/>
          <p14:tracePt t="43613" x="6197600" y="3562350"/>
          <p14:tracePt t="43629" x="6210300" y="3543300"/>
          <p14:tracePt t="43662" x="6248400" y="3511550"/>
          <p14:tracePt t="43696" x="6305550" y="3460750"/>
          <p14:tracePt t="43730" x="6400800" y="3403600"/>
          <p14:tracePt t="43746" x="6502400" y="3340100"/>
          <p14:tracePt t="43763" x="6572250" y="3282950"/>
          <p14:tracePt t="43779" x="6661150" y="3232150"/>
          <p14:tracePt t="43796" x="6731000" y="3187700"/>
          <p14:tracePt t="43813" x="6794500" y="3143250"/>
          <p14:tracePt t="43829" x="6838950" y="3111500"/>
          <p14:tracePt t="43846" x="6877050" y="3079750"/>
          <p14:tracePt t="43863" x="6921500" y="3035300"/>
          <p14:tracePt t="43879" x="6940550" y="3016250"/>
          <p14:tracePt t="43896" x="6959600" y="2997200"/>
          <p14:tracePt t="43912" x="6985000" y="2978150"/>
          <p14:tracePt t="43929" x="6991350" y="2965450"/>
          <p14:tracePt t="43946" x="6997700" y="2965450"/>
          <p14:tracePt t="43984" x="7004050" y="2965450"/>
          <p14:tracePt t="43998" x="7004050" y="2959100"/>
          <p14:tracePt t="44019" x="7010400" y="2959100"/>
          <p14:tracePt t="44232" x="7010400" y="2952750"/>
          <p14:tracePt t="44237" x="7016750" y="2952750"/>
          <p14:tracePt t="44245" x="7016750" y="2946400"/>
          <p14:tracePt t="44262" x="7029450" y="2946400"/>
          <p14:tracePt t="44279" x="7048500" y="2933700"/>
          <p14:tracePt t="44296" x="7067550" y="2927350"/>
          <p14:tracePt t="44312" x="7086600" y="2914650"/>
          <p14:tracePt t="44329" x="7112000" y="2901950"/>
          <p14:tracePt t="44346" x="7124700" y="2901950"/>
          <p14:tracePt t="44362" x="7131050" y="2895600"/>
          <p14:tracePt t="44380" x="7143750" y="2895600"/>
          <p14:tracePt t="44432" x="7150100" y="2895600"/>
          <p14:tracePt t="44667" x="7156450" y="2901950"/>
          <p14:tracePt t="44681" x="7162800" y="2901950"/>
          <p14:tracePt t="44688" x="7162800" y="2908300"/>
          <p14:tracePt t="44702" x="7162800" y="2914650"/>
          <p14:tracePt t="44731" x="7169150" y="2914650"/>
          <p14:tracePt t="44761" x="7169150" y="2921000"/>
          <p14:tracePt t="44832" x="7169150" y="2927350"/>
          <p14:tracePt t="45608" x="7175500" y="2927350"/>
          <p14:tracePt t="45615" x="7181850" y="2927350"/>
          <p14:tracePt t="45628" x="7200900" y="2927350"/>
          <p14:tracePt t="45644" x="7264400" y="2921000"/>
          <p14:tracePt t="45661" x="7308850" y="2908300"/>
          <p14:tracePt t="45678" x="7372350" y="2895600"/>
          <p14:tracePt t="45694" x="7486650" y="2882900"/>
          <p14:tracePt t="45711" x="7575550" y="2870200"/>
          <p14:tracePt t="45744" x="7753350" y="2844800"/>
          <p14:tracePt t="45777" x="7810500" y="2838450"/>
          <p14:tracePt t="45811" x="7886700" y="2832100"/>
          <p14:tracePt t="45828" x="7905750" y="2832100"/>
          <p14:tracePt t="45844" x="7918450" y="2832100"/>
          <p14:tracePt t="45861" x="7931150" y="2832100"/>
          <p14:tracePt t="45894" x="7937500" y="2832100"/>
          <p14:tracePt t="86104" x="7772400" y="2794000"/>
          <p14:tracePt t="86111" x="7473950" y="2717800"/>
          <p14:tracePt t="86123" x="7162800" y="2647950"/>
          <p14:tracePt t="86139" x="5975350" y="2336800"/>
          <p14:tracePt t="86156" x="5118100" y="2032000"/>
          <p14:tracePt t="86174" x="4343400" y="1720850"/>
          <p14:tracePt t="86191" x="3467100" y="1289050"/>
          <p14:tracePt t="86206" x="3187700" y="1092200"/>
          <p14:tracePt t="86241" x="2940050" y="762000"/>
          <p14:tracePt t="86273" x="2927350" y="730250"/>
          <p14:tracePt t="86480" x="2813050" y="685800"/>
          <p14:tracePt t="86487" x="2641600" y="622300"/>
          <p14:tracePt t="86492" x="2374900" y="533400"/>
          <p14:tracePt t="86506" x="2184400" y="457200"/>
          <p14:tracePt t="86523" x="1371600" y="241300"/>
          <p14:tracePt t="86539" x="838200" y="165100"/>
          <p14:tracePt t="99351" x="5524500" y="3752850"/>
          <p14:tracePt t="99358" x="5264150" y="3606800"/>
          <p14:tracePt t="99366" x="4997450" y="3460750"/>
          <p14:tracePt t="99390" x="4089400" y="2946400"/>
          <p14:tracePt t="99424" x="2495550" y="1606550"/>
          <p14:tracePt t="99441" x="2146300" y="1231900"/>
          <p14:tracePt t="99457" x="1924050" y="996950"/>
          <p14:tracePt t="99474" x="1790700" y="825500"/>
          <p14:tracePt t="99491" x="1752600" y="774700"/>
          <p14:tracePt t="99507" x="1739900" y="762000"/>
          <p14:tracePt t="99526" x="1733550" y="749300"/>
          <p14:tracePt t="99571" x="1733550" y="742950"/>
          <p14:tracePt t="99575" x="1727200" y="742950"/>
          <p14:tracePt t="99599" x="1720850" y="742950"/>
          <p14:tracePt t="99612" x="1714500" y="736600"/>
          <p14:tracePt t="99627" x="1708150" y="730250"/>
          <p14:tracePt t="99640" x="1689100" y="704850"/>
          <p14:tracePt t="99657" x="1682750" y="654050"/>
          <p14:tracePt t="99674" x="1682750" y="615950"/>
          <p14:tracePt t="99691" x="1682750" y="596900"/>
          <p14:tracePt t="99707" x="1676400" y="584200"/>
          <p14:tracePt t="99724" x="1670050" y="565150"/>
          <p14:tracePt t="99740" x="1581150" y="501650"/>
          <p14:tracePt t="99757" x="1517650" y="476250"/>
          <p14:tracePt t="99774" x="1454150" y="438150"/>
          <p14:tracePt t="99791" x="1390650" y="374650"/>
          <p14:tracePt t="99807" x="1365250" y="336550"/>
          <p14:tracePt t="99824" x="1346200" y="317500"/>
          <p14:tracePt t="99841" x="1327150" y="292100"/>
          <p14:tracePt t="99857" x="1320800" y="292100"/>
          <p14:tracePt t="100086" x="1289050" y="254000"/>
          <p14:tracePt t="100092" x="1238250" y="203200"/>
          <p14:tracePt t="100099" x="1193800" y="158750"/>
          <p14:tracePt t="100106" x="1155700" y="127000"/>
          <p14:tracePt t="100123" x="1098550" y="69850"/>
          <p14:tracePt t="100141" x="1060450" y="31750"/>
          <p14:tracePt t="100927" x="1003300" y="50800"/>
        </p14:tracePtLst>
      </p14:laserTrace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871D-B15E-C971-7C85-0AF173E38781}"/>
              </a:ext>
            </a:extLst>
          </p:cNvPr>
          <p:cNvSpPr>
            <a:spLocks noGrp="1"/>
          </p:cNvSpPr>
          <p:nvPr>
            <p:ph type="title"/>
          </p:nvPr>
        </p:nvSpPr>
        <p:spPr>
          <a:xfrm>
            <a:off x="575310" y="278129"/>
            <a:ext cx="5063490" cy="2354026"/>
          </a:xfrm>
        </p:spPr>
        <p:txBody>
          <a:bodyPr/>
          <a:lstStyle/>
          <a:p>
            <a:r>
              <a:rPr lang="en-US"/>
              <a:t>Research </a:t>
            </a:r>
            <a:br>
              <a:rPr lang="en-US"/>
            </a:br>
            <a:r>
              <a:rPr lang="en-US"/>
              <a:t>Question #2	</a:t>
            </a:r>
          </a:p>
        </p:txBody>
      </p:sp>
      <p:sp>
        <p:nvSpPr>
          <p:cNvPr id="3" name="Content Placeholder 2">
            <a:extLst>
              <a:ext uri="{FF2B5EF4-FFF2-40B4-BE49-F238E27FC236}">
                <a16:creationId xmlns:a16="http://schemas.microsoft.com/office/drawing/2014/main" id="{34F2E863-4A4C-76FE-444A-083F93043389}"/>
              </a:ext>
            </a:extLst>
          </p:cNvPr>
          <p:cNvSpPr>
            <a:spLocks noGrp="1"/>
          </p:cNvSpPr>
          <p:nvPr>
            <p:ph sz="quarter" idx="16"/>
          </p:nvPr>
        </p:nvSpPr>
        <p:spPr>
          <a:xfrm>
            <a:off x="593725" y="3279775"/>
            <a:ext cx="5045075" cy="2994025"/>
          </a:xfrm>
        </p:spPr>
        <p:txBody>
          <a:bodyPr>
            <a:normAutofit/>
          </a:bodyPr>
          <a:lstStyle/>
          <a:p>
            <a:pPr>
              <a:lnSpc>
                <a:spcPct val="116000"/>
              </a:lnSpc>
              <a:spcAft>
                <a:spcPts val="800"/>
              </a:spcAft>
            </a:pPr>
            <a:r>
              <a:rPr lang="en-US" sz="1800">
                <a:ea typeface="MS Mincho" panose="02020609040205080304" pitchFamily="49" charset="-128"/>
                <a:cs typeface="Arial" panose="020B0604020202020204" pitchFamily="34" charset="0"/>
              </a:rPr>
              <a:t>How can we identify and interpret similarities in features within clustering results to enhance the understanding of cluster formation and structure?</a:t>
            </a:r>
          </a:p>
        </p:txBody>
      </p:sp>
      <p:pic>
        <p:nvPicPr>
          <p:cNvPr id="5" name="Picture Placeholder 52">
            <a:extLst>
              <a:ext uri="{FF2B5EF4-FFF2-40B4-BE49-F238E27FC236}">
                <a16:creationId xmlns:a16="http://schemas.microsoft.com/office/drawing/2014/main" id="{F2B2501C-600C-11B3-1ECD-912D988906A5}"/>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17717" r="17717"/>
          <a:stretch/>
        </p:blipFill>
        <p:spPr>
          <a:xfrm>
            <a:off x="6096000" y="0"/>
            <a:ext cx="6118225" cy="6858000"/>
          </a:xfrm>
        </p:spPr>
      </p:pic>
      <p:pic>
        <p:nvPicPr>
          <p:cNvPr id="8" name="Audio 7">
            <a:hlinkClick r:id="" action="ppaction://media"/>
            <a:extLst>
              <a:ext uri="{FF2B5EF4-FFF2-40B4-BE49-F238E27FC236}">
                <a16:creationId xmlns:a16="http://schemas.microsoft.com/office/drawing/2014/main" id="{A87E3F3B-0361-1DFE-C76D-3B6334C8E0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614025" y="5416804"/>
            <a:ext cx="2057400" cy="2057400"/>
          </a:xfrm>
          <a:prstGeom prst="ellipse">
            <a:avLst/>
          </a:prstGeom>
        </p:spPr>
      </p:pic>
    </p:spTree>
    <p:extLst>
      <p:ext uri="{BB962C8B-B14F-4D97-AF65-F5344CB8AC3E}">
        <p14:creationId xmlns:p14="http://schemas.microsoft.com/office/powerpoint/2010/main" val="914393965"/>
      </p:ext>
    </p:extLst>
  </p:cSld>
  <p:clrMapOvr>
    <a:masterClrMapping/>
  </p:clrMapOvr>
  <mc:AlternateContent xmlns:mc="http://schemas.openxmlformats.org/markup-compatibility/2006" xmlns:p14="http://schemas.microsoft.com/office/powerpoint/2010/main">
    <mc:Choice Requires="p14">
      <p:transition spd="slow" p14:dur="2000" advTm="52182"/>
    </mc:Choice>
    <mc:Fallback xmlns="">
      <p:transition spd="slow" advTm="52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9236-7FB7-78EE-64E4-2AFFED48074B}"/>
              </a:ext>
            </a:extLst>
          </p:cNvPr>
          <p:cNvSpPr>
            <a:spLocks noGrp="1"/>
          </p:cNvSpPr>
          <p:nvPr>
            <p:ph type="title"/>
          </p:nvPr>
        </p:nvSpPr>
        <p:spPr/>
        <p:txBody>
          <a:bodyPr/>
          <a:lstStyle/>
          <a:p>
            <a:r>
              <a:rPr lang="en-CA" dirty="0"/>
              <a:t>Importance of Identifying Feature Similarities</a:t>
            </a:r>
            <a:endParaRPr lang="en-US"/>
          </a:p>
        </p:txBody>
      </p:sp>
      <p:sp>
        <p:nvSpPr>
          <p:cNvPr id="3" name="Content Placeholder 2">
            <a:extLst>
              <a:ext uri="{FF2B5EF4-FFF2-40B4-BE49-F238E27FC236}">
                <a16:creationId xmlns:a16="http://schemas.microsoft.com/office/drawing/2014/main" id="{475B5395-786D-B0C1-F5E8-F2BE21FCD399}"/>
              </a:ext>
            </a:extLst>
          </p:cNvPr>
          <p:cNvSpPr>
            <a:spLocks noGrp="1"/>
          </p:cNvSpPr>
          <p:nvPr>
            <p:ph sz="quarter" idx="13"/>
          </p:nvPr>
        </p:nvSpPr>
        <p:spPr/>
        <p:txBody>
          <a:bodyPr vert="horz" lIns="0" tIns="228600" rIns="0" bIns="0" rtlCol="0" anchor="t">
            <a:normAutofit/>
          </a:bodyPr>
          <a:lstStyle/>
          <a:p>
            <a:pPr marL="283210" indent="-283210"/>
            <a:r>
              <a:rPr lang="en-CA" b="1">
                <a:ea typeface="+mn-lt"/>
                <a:cs typeface="+mn-lt"/>
              </a:rPr>
              <a:t>Enhanced Understanding</a:t>
            </a:r>
            <a:r>
              <a:rPr lang="en-CA">
                <a:ea typeface="+mn-lt"/>
                <a:cs typeface="+mn-lt"/>
              </a:rPr>
              <a:t>: Provides insights into the underlying patterns and relationships within the data.</a:t>
            </a:r>
            <a:endParaRPr lang="en-CA"/>
          </a:p>
          <a:p>
            <a:pPr marL="283210" indent="-283210"/>
            <a:r>
              <a:rPr lang="en-CA" b="1">
                <a:ea typeface="+mn-lt"/>
                <a:cs typeface="+mn-lt"/>
              </a:rPr>
              <a:t>Interpretability</a:t>
            </a:r>
            <a:r>
              <a:rPr lang="en-CA">
                <a:ea typeface="+mn-lt"/>
                <a:cs typeface="+mn-lt"/>
              </a:rPr>
              <a:t>: Helps in making sense of the clusters, making the results more actionable and meaningful.</a:t>
            </a:r>
            <a:endParaRPr lang="en-CA"/>
          </a:p>
          <a:p>
            <a:pPr marL="283210" indent="-283210"/>
            <a:r>
              <a:rPr lang="en-CA" b="1">
                <a:ea typeface="+mn-lt"/>
                <a:cs typeface="+mn-lt"/>
              </a:rPr>
              <a:t>Data-Driven Decisions</a:t>
            </a:r>
            <a:r>
              <a:rPr lang="en-CA">
                <a:ea typeface="+mn-lt"/>
                <a:cs typeface="+mn-lt"/>
              </a:rPr>
              <a:t>: Facilitates informed decisions based on the characteristics of each cluster.</a:t>
            </a:r>
            <a:endParaRPr lang="en-CA"/>
          </a:p>
          <a:p>
            <a:pPr marL="283210" indent="-283210"/>
            <a:r>
              <a:rPr lang="en-CA" b="1">
                <a:ea typeface="+mn-lt"/>
                <a:cs typeface="+mn-lt"/>
              </a:rPr>
              <a:t>Validation</a:t>
            </a:r>
            <a:r>
              <a:rPr lang="en-CA">
                <a:ea typeface="+mn-lt"/>
                <a:cs typeface="+mn-lt"/>
              </a:rPr>
              <a:t>: Ensures the clustering results are logical and align with domain knowledge.</a:t>
            </a:r>
            <a:endParaRPr lang="en-CA"/>
          </a:p>
          <a:p>
            <a:pPr marL="283210" indent="-283210"/>
            <a:endParaRPr lang="en-CA"/>
          </a:p>
        </p:txBody>
      </p:sp>
      <p:pic>
        <p:nvPicPr>
          <p:cNvPr id="7" name="Audio 6">
            <a:hlinkClick r:id="" action="ppaction://media"/>
            <a:extLst>
              <a:ext uri="{FF2B5EF4-FFF2-40B4-BE49-F238E27FC236}">
                <a16:creationId xmlns:a16="http://schemas.microsoft.com/office/drawing/2014/main" id="{C60F4C23-FC13-EA04-45F3-AECEE85385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611104" y="5451564"/>
            <a:ext cx="2057400" cy="2057400"/>
          </a:xfrm>
          <a:prstGeom prst="ellipse">
            <a:avLst/>
          </a:prstGeom>
        </p:spPr>
      </p:pic>
    </p:spTree>
    <p:extLst>
      <p:ext uri="{BB962C8B-B14F-4D97-AF65-F5344CB8AC3E}">
        <p14:creationId xmlns:p14="http://schemas.microsoft.com/office/powerpoint/2010/main" val="2120292353"/>
      </p:ext>
    </p:extLst>
  </p:cSld>
  <p:clrMapOvr>
    <a:masterClrMapping/>
  </p:clrMapOvr>
  <mc:AlternateContent xmlns:mc="http://schemas.openxmlformats.org/markup-compatibility/2006" xmlns:p14="http://schemas.microsoft.com/office/powerpoint/2010/main">
    <mc:Choice Requires="p14">
      <p:transition spd="slow" p14:dur="2000" advTm="21844"/>
    </mc:Choice>
    <mc:Fallback xmlns="">
      <p:transition spd="slow" advTm="21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40A4-1AAF-779B-D508-1393CCB967AC}"/>
              </a:ext>
            </a:extLst>
          </p:cNvPr>
          <p:cNvSpPr>
            <a:spLocks noGrp="1"/>
          </p:cNvSpPr>
          <p:nvPr>
            <p:ph type="title"/>
          </p:nvPr>
        </p:nvSpPr>
        <p:spPr>
          <a:xfrm>
            <a:off x="586348" y="-613511"/>
            <a:ext cx="10982445" cy="1869338"/>
          </a:xfrm>
        </p:spPr>
        <p:txBody>
          <a:bodyPr/>
          <a:lstStyle/>
          <a:p>
            <a:r>
              <a:rPr lang="en-CA" dirty="0"/>
              <a:t>Methods to Identify and Interpret Clusters</a:t>
            </a:r>
            <a:endParaRPr lang="en-US"/>
          </a:p>
        </p:txBody>
      </p:sp>
      <p:sp>
        <p:nvSpPr>
          <p:cNvPr id="10" name="Rectangle 9">
            <a:extLst>
              <a:ext uri="{FF2B5EF4-FFF2-40B4-BE49-F238E27FC236}">
                <a16:creationId xmlns:a16="http://schemas.microsoft.com/office/drawing/2014/main" id="{D3F43E1E-BE82-3FA7-E262-3DE029273FA0}"/>
              </a:ext>
            </a:extLst>
          </p:cNvPr>
          <p:cNvSpPr/>
          <p:nvPr/>
        </p:nvSpPr>
        <p:spPr>
          <a:xfrm>
            <a:off x="586348" y="1257300"/>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7A860450-CED2-B5E9-59DB-06DA547B94FC}"/>
              </a:ext>
            </a:extLst>
          </p:cNvPr>
          <p:cNvSpPr/>
          <p:nvPr/>
        </p:nvSpPr>
        <p:spPr>
          <a:xfrm>
            <a:off x="472048" y="2019300"/>
            <a:ext cx="2499752" cy="27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4" name="Table 3">
            <a:extLst>
              <a:ext uri="{FF2B5EF4-FFF2-40B4-BE49-F238E27FC236}">
                <a16:creationId xmlns:a16="http://schemas.microsoft.com/office/drawing/2014/main" id="{7A6971BD-7E20-A8EC-B5E0-2328E077B984}"/>
              </a:ext>
            </a:extLst>
          </p:cNvPr>
          <p:cNvGraphicFramePr>
            <a:graphicFrameLocks noGrp="1"/>
          </p:cNvGraphicFramePr>
          <p:nvPr/>
        </p:nvGraphicFramePr>
        <p:xfrm>
          <a:off x="586348" y="1600200"/>
          <a:ext cx="11133604" cy="4973320"/>
        </p:xfrm>
        <a:graphic>
          <a:graphicData uri="http://schemas.openxmlformats.org/drawingml/2006/table">
            <a:tbl>
              <a:tblPr firstRow="1" bandRow="1">
                <a:tableStyleId>{8A107856-5554-42FB-B03E-39F5DBC370BA}</a:tableStyleId>
              </a:tblPr>
              <a:tblGrid>
                <a:gridCol w="2055252">
                  <a:extLst>
                    <a:ext uri="{9D8B030D-6E8A-4147-A177-3AD203B41FA5}">
                      <a16:colId xmlns:a16="http://schemas.microsoft.com/office/drawing/2014/main" val="3003270132"/>
                    </a:ext>
                  </a:extLst>
                </a:gridCol>
                <a:gridCol w="2966720">
                  <a:extLst>
                    <a:ext uri="{9D8B030D-6E8A-4147-A177-3AD203B41FA5}">
                      <a16:colId xmlns:a16="http://schemas.microsoft.com/office/drawing/2014/main" val="629062495"/>
                    </a:ext>
                  </a:extLst>
                </a:gridCol>
                <a:gridCol w="2204720">
                  <a:extLst>
                    <a:ext uri="{9D8B030D-6E8A-4147-A177-3AD203B41FA5}">
                      <a16:colId xmlns:a16="http://schemas.microsoft.com/office/drawing/2014/main" val="912224263"/>
                    </a:ext>
                  </a:extLst>
                </a:gridCol>
                <a:gridCol w="3906912">
                  <a:extLst>
                    <a:ext uri="{9D8B030D-6E8A-4147-A177-3AD203B41FA5}">
                      <a16:colId xmlns:a16="http://schemas.microsoft.com/office/drawing/2014/main" val="2485988182"/>
                    </a:ext>
                  </a:extLst>
                </a:gridCol>
              </a:tblGrid>
              <a:tr h="370840">
                <a:tc>
                  <a:txBody>
                    <a:bodyPr/>
                    <a:lstStyle/>
                    <a:p>
                      <a:r>
                        <a:rPr lang="en-CA" sz="1600"/>
                        <a:t>Methods</a:t>
                      </a:r>
                    </a:p>
                  </a:txBody>
                  <a:tcPr/>
                </a:tc>
                <a:tc>
                  <a:txBody>
                    <a:bodyPr/>
                    <a:lstStyle/>
                    <a:p>
                      <a:r>
                        <a:rPr lang="en-CA" sz="1600"/>
                        <a:t>Objective</a:t>
                      </a:r>
                    </a:p>
                  </a:txBody>
                  <a:tcPr/>
                </a:tc>
                <a:tc>
                  <a:txBody>
                    <a:bodyPr/>
                    <a:lstStyle/>
                    <a:p>
                      <a:r>
                        <a:rPr lang="en-CA" sz="1600"/>
                        <a:t>Implementation</a:t>
                      </a:r>
                    </a:p>
                  </a:txBody>
                  <a:tcPr/>
                </a:tc>
                <a:tc>
                  <a:txBody>
                    <a:bodyPr/>
                    <a:lstStyle/>
                    <a:p>
                      <a:r>
                        <a:rPr lang="en-CA" sz="1600"/>
                        <a:t>Use Case</a:t>
                      </a:r>
                    </a:p>
                  </a:txBody>
                  <a:tcPr/>
                </a:tc>
                <a:extLst>
                  <a:ext uri="{0D108BD9-81ED-4DB2-BD59-A6C34878D82A}">
                    <a16:rowId xmlns:a16="http://schemas.microsoft.com/office/drawing/2014/main" val="824192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b="1">
                          <a:solidFill>
                            <a:schemeClr val="bg1"/>
                          </a:solidFill>
                        </a:rPr>
                        <a:t>Descriptive Statistics</a:t>
                      </a:r>
                      <a:endParaRPr lang="en-US" sz="1600" b="1">
                        <a:solidFill>
                          <a:schemeClr val="bg1"/>
                        </a:solidFill>
                        <a:latin typeface="+mn-lt"/>
                        <a:cs typeface="Arial"/>
                      </a:endParaRPr>
                    </a:p>
                  </a:txBody>
                  <a:tcPr/>
                </a:tc>
                <a:tc>
                  <a:txBody>
                    <a:bodyPr/>
                    <a:lstStyle/>
                    <a:p>
                      <a:r>
                        <a:rPr lang="en-US" sz="1600"/>
                        <a:t>Summarize and describe the features of each cluster.</a:t>
                      </a:r>
                    </a:p>
                  </a:txBody>
                  <a:tcPr/>
                </a:tc>
                <a:tc>
                  <a:txBody>
                    <a:bodyPr/>
                    <a:lstStyle/>
                    <a:p>
                      <a:r>
                        <a:rPr lang="en-US" sz="1600"/>
                        <a:t>Mean and Median, Standard Deviation and Range</a:t>
                      </a:r>
                    </a:p>
                    <a:p>
                      <a:endParaRPr lang="en-CA" sz="1600"/>
                    </a:p>
                  </a:txBody>
                  <a:tcPr/>
                </a:tc>
                <a:tc>
                  <a:txBody>
                    <a:bodyPr/>
                    <a:lstStyle/>
                    <a:p>
                      <a:r>
                        <a:rPr lang="en-CA" sz="1600">
                          <a:solidFill>
                            <a:srgbClr val="000000"/>
                          </a:solidFill>
                          <a:ea typeface="+mn-lt"/>
                          <a:cs typeface="+mn-lt"/>
                        </a:rPr>
                        <a:t>In customer segmentation, calculate the average age, income, and spending score for each cluster.</a:t>
                      </a:r>
                      <a:endParaRPr lang="en-CA" sz="1600"/>
                    </a:p>
                  </a:txBody>
                  <a:tcPr/>
                </a:tc>
                <a:extLst>
                  <a:ext uri="{0D108BD9-81ED-4DB2-BD59-A6C34878D82A}">
                    <a16:rowId xmlns:a16="http://schemas.microsoft.com/office/drawing/2014/main" val="39282000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b="1">
                          <a:solidFill>
                            <a:schemeClr val="bg1"/>
                          </a:solidFill>
                          <a:ea typeface="+mn-lt"/>
                          <a:cs typeface="+mn-lt"/>
                        </a:rPr>
                        <a:t>Visualizations</a:t>
                      </a:r>
                      <a:endParaRPr lang="en-US" sz="1600" b="1">
                        <a:solidFill>
                          <a:schemeClr val="bg1"/>
                        </a:solidFill>
                        <a:latin typeface="+mn-lt"/>
                        <a:cs typeface="Arial"/>
                      </a:endParaRPr>
                    </a:p>
                  </a:txBody>
                  <a:tcPr/>
                </a:tc>
                <a:tc>
                  <a:txBody>
                    <a:bodyPr/>
                    <a:lstStyle/>
                    <a:p>
                      <a:r>
                        <a:rPr lang="en-US" sz="1600"/>
                        <a:t>Provide a graphical representation of feature similarities and differences within clusters.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rgbClr val="000000"/>
                          </a:solidFill>
                          <a:ea typeface="+mn-lt"/>
                          <a:cs typeface="+mn-lt"/>
                        </a:rPr>
                        <a:t>Box Plots, Heatmaps,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rgbClr val="000000"/>
                          </a:solidFill>
                          <a:ea typeface="+mn-lt"/>
                          <a:cs typeface="+mn-lt"/>
                        </a:rPr>
                        <a:t>Pairwise Scatter Plots</a:t>
                      </a:r>
                    </a:p>
                    <a:p>
                      <a:endParaRPr lang="en-CA" sz="1600"/>
                    </a:p>
                  </a:txBody>
                  <a:tcPr/>
                </a:tc>
                <a:tc>
                  <a:txBody>
                    <a:bodyPr/>
                    <a:lstStyle/>
                    <a:p>
                      <a:r>
                        <a:rPr lang="en-CA" sz="1600">
                          <a:solidFill>
                            <a:srgbClr val="000000"/>
                          </a:solidFill>
                          <a:ea typeface="+mn-lt"/>
                          <a:cs typeface="+mn-lt"/>
                        </a:rPr>
                        <a:t>In customer segmentation, </a:t>
                      </a:r>
                      <a:r>
                        <a:rPr lang="en-CA" sz="1600"/>
                        <a:t>visualize </a:t>
                      </a:r>
                      <a:r>
                        <a:rPr lang="en-CA" sz="1600">
                          <a:solidFill>
                            <a:srgbClr val="000000"/>
                          </a:solidFill>
                          <a:ea typeface="+mn-lt"/>
                          <a:cs typeface="+mn-lt"/>
                        </a:rPr>
                        <a:t>the average age, income, and spending score for each cluster.</a:t>
                      </a:r>
                      <a:endParaRPr lang="en-CA" sz="1600"/>
                    </a:p>
                  </a:txBody>
                  <a:tcPr/>
                </a:tc>
                <a:extLst>
                  <a:ext uri="{0D108BD9-81ED-4DB2-BD59-A6C34878D82A}">
                    <a16:rowId xmlns:a16="http://schemas.microsoft.com/office/drawing/2014/main" val="907133767"/>
                  </a:ext>
                </a:extLst>
              </a:tr>
              <a:tr h="370840">
                <a:tc>
                  <a:txBody>
                    <a:bodyPr/>
                    <a:lstStyle/>
                    <a:p>
                      <a:r>
                        <a:rPr lang="en-CA" sz="1600" b="1">
                          <a:solidFill>
                            <a:schemeClr val="bg1"/>
                          </a:solidFill>
                          <a:ea typeface="+mn-lt"/>
                          <a:cs typeface="+mn-lt"/>
                        </a:rPr>
                        <a:t>Feature Importance Analysis</a:t>
                      </a:r>
                      <a:endParaRPr lang="en-CA" sz="1600"/>
                    </a:p>
                  </a:txBody>
                  <a:tcPr/>
                </a:tc>
                <a:tc>
                  <a:txBody>
                    <a:bodyPr/>
                    <a:lstStyle/>
                    <a:p>
                      <a:r>
                        <a:rPr lang="en-US" sz="1600"/>
                        <a:t>Determine the most significant features contributing to cluster 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rgbClr val="000000"/>
                          </a:solidFill>
                          <a:ea typeface="+mn-lt"/>
                          <a:cs typeface="+mn-lt"/>
                        </a:rPr>
                        <a:t>Decision Trees, Feature Importance Scores</a:t>
                      </a:r>
                    </a:p>
                    <a:p>
                      <a:endParaRPr lang="en-CA" sz="1600"/>
                    </a:p>
                  </a:txBody>
                  <a:tcPr/>
                </a:tc>
                <a:tc>
                  <a:txBody>
                    <a:bodyPr/>
                    <a:lstStyle/>
                    <a:p>
                      <a:r>
                        <a:rPr lang="en-US" sz="1600"/>
                        <a:t>In a marketing dataset, use a decision tree to identify the key demographic features driving customer segmentation.</a:t>
                      </a:r>
                      <a:endParaRPr lang="en-CA" sz="1600"/>
                    </a:p>
                  </a:txBody>
                  <a:tcPr/>
                </a:tc>
                <a:extLst>
                  <a:ext uri="{0D108BD9-81ED-4DB2-BD59-A6C34878D82A}">
                    <a16:rowId xmlns:a16="http://schemas.microsoft.com/office/drawing/2014/main" val="2027986701"/>
                  </a:ext>
                </a:extLst>
              </a:tr>
              <a:tr h="370840">
                <a:tc>
                  <a:txBody>
                    <a:bodyPr/>
                    <a:lstStyle/>
                    <a:p>
                      <a:r>
                        <a:rPr lang="en-CA" sz="1600" b="1">
                          <a:solidFill>
                            <a:schemeClr val="bg1"/>
                          </a:solidFill>
                        </a:rPr>
                        <a:t>Cluster Profiles</a:t>
                      </a:r>
                      <a:endParaRPr lang="en-CA"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rgbClr val="000000"/>
                          </a:solidFill>
                          <a:ea typeface="+mn-lt"/>
                          <a:cs typeface="+mn-lt"/>
                        </a:rPr>
                        <a:t>Create detailed profiles for each cluster based on feature similarities.</a:t>
                      </a:r>
                      <a:endParaRPr lang="en-US" sz="1600">
                        <a:ea typeface="+mn-lt"/>
                        <a:cs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rgbClr val="000000"/>
                          </a:solidFill>
                          <a:ea typeface="+mn-lt"/>
                          <a:cs typeface="+mn-lt"/>
                        </a:rPr>
                        <a:t>Centroids, Cluster Summaries</a:t>
                      </a:r>
                      <a:endParaRPr lang="en-CA" sz="1600"/>
                    </a:p>
                    <a:p>
                      <a:endParaRPr lang="en-CA" sz="1600"/>
                    </a:p>
                  </a:txBody>
                  <a:tcPr/>
                </a:tc>
                <a:tc>
                  <a:txBody>
                    <a:bodyPr/>
                    <a:lstStyle/>
                    <a:p>
                      <a:r>
                        <a:rPr lang="en-CA" sz="1600">
                          <a:solidFill>
                            <a:srgbClr val="000000"/>
                          </a:solidFill>
                          <a:ea typeface="+mn-lt"/>
                          <a:cs typeface="+mn-lt"/>
                        </a:rPr>
                        <a:t>In healthcare data, create profiles for patient clusters based on average age, medical history, and treatment outcomes.</a:t>
                      </a:r>
                      <a:endParaRPr lang="en-CA" sz="1600"/>
                    </a:p>
                  </a:txBody>
                  <a:tcPr/>
                </a:tc>
                <a:extLst>
                  <a:ext uri="{0D108BD9-81ED-4DB2-BD59-A6C34878D82A}">
                    <a16:rowId xmlns:a16="http://schemas.microsoft.com/office/drawing/2014/main" val="40373890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b="1">
                          <a:solidFill>
                            <a:schemeClr val="bg1"/>
                          </a:solidFill>
                          <a:ea typeface="+mn-lt"/>
                          <a:cs typeface="+mn-lt"/>
                        </a:rPr>
                        <a:t>Correlation Analysis</a:t>
                      </a:r>
                      <a:endParaRPr lang="en-US" sz="1600" b="1">
                        <a:solidFill>
                          <a:schemeClr val="bg1"/>
                        </a:solidFill>
                        <a:ea typeface="+mn-lt"/>
                        <a:cs typeface="+mn-lt"/>
                      </a:endParaRPr>
                    </a:p>
                    <a:p>
                      <a:endParaRPr lang="en-CA"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rgbClr val="000000"/>
                          </a:solidFill>
                          <a:ea typeface="+mn-lt"/>
                          <a:cs typeface="+mn-lt"/>
                        </a:rPr>
                        <a:t>Assess the relationships between features within clusters.</a:t>
                      </a:r>
                      <a:endParaRPr lang="en-US" sz="1600">
                        <a:ea typeface="+mn-lt"/>
                        <a:cs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rgbClr val="000000"/>
                          </a:solidFill>
                          <a:ea typeface="+mn-lt"/>
                          <a:cs typeface="+mn-lt"/>
                        </a:rPr>
                        <a:t>Correlation Coefficients, Correlation Matrices</a:t>
                      </a:r>
                      <a:endParaRPr lang="en-CA" sz="1600"/>
                    </a:p>
                  </a:txBody>
                  <a:tcPr/>
                </a:tc>
                <a:tc>
                  <a:txBody>
                    <a:bodyPr/>
                    <a:lstStyle/>
                    <a:p>
                      <a:r>
                        <a:rPr lang="en-CA" sz="1600">
                          <a:solidFill>
                            <a:srgbClr val="000000"/>
                          </a:solidFill>
                          <a:ea typeface="+mn-lt"/>
                          <a:cs typeface="+mn-lt"/>
                        </a:rPr>
                        <a:t>In financial data, analyze the correlation between different financial indicators within investor clusters.</a:t>
                      </a:r>
                      <a:endParaRPr lang="en-CA" sz="1600"/>
                    </a:p>
                  </a:txBody>
                  <a:tcPr/>
                </a:tc>
                <a:extLst>
                  <a:ext uri="{0D108BD9-81ED-4DB2-BD59-A6C34878D82A}">
                    <a16:rowId xmlns:a16="http://schemas.microsoft.com/office/drawing/2014/main" val="2372620459"/>
                  </a:ext>
                </a:extLst>
              </a:tr>
            </a:tbl>
          </a:graphicData>
        </a:graphic>
      </p:graphicFrame>
      <p:pic>
        <p:nvPicPr>
          <p:cNvPr id="27" name="Audio 26">
            <a:hlinkClick r:id="" action="ppaction://media"/>
            <a:extLst>
              <a:ext uri="{FF2B5EF4-FFF2-40B4-BE49-F238E27FC236}">
                <a16:creationId xmlns:a16="http://schemas.microsoft.com/office/drawing/2014/main" id="{47495E1E-8B29-D547-EAA8-87F04A5354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6182507"/>
      </p:ext>
    </p:extLst>
  </p:cSld>
  <p:clrMapOvr>
    <a:masterClrMapping/>
  </p:clrMapOvr>
  <mc:AlternateContent xmlns:mc="http://schemas.openxmlformats.org/markup-compatibility/2006" xmlns:p14="http://schemas.microsoft.com/office/powerpoint/2010/main">
    <mc:Choice Requires="p14">
      <p:transition spd="slow" p14:dur="2000" advTm="108220"/>
    </mc:Choice>
    <mc:Fallback xmlns="">
      <p:transition spd="slow" advTm="108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3A86A75C-4F4B-4683-9AE1-C65F6400EC91}">
      <p14:laserTraceLst xmlns:p14="http://schemas.microsoft.com/office/powerpoint/2010/main">
        <p14:tracePtLst>
          <p14:tracePt t="953" x="4616450" y="6286500"/>
          <p14:tracePt t="17002" x="2470150" y="111125"/>
          <p14:tracePt t="17006" x="2422525" y="206375"/>
          <p14:tracePt t="17010" x="2406650" y="222250"/>
          <p14:tracePt t="17022" x="2343150" y="317500"/>
          <p14:tracePt t="17027" x="2327275" y="347663"/>
          <p14:tracePt t="17037" x="2263775" y="458788"/>
          <p14:tracePt t="17041" x="2247900" y="474663"/>
          <p14:tracePt t="17049" x="2216150" y="522288"/>
          <p14:tracePt t="17052" x="2200275" y="554038"/>
          <p14:tracePt t="17055" x="2184400" y="569913"/>
          <p14:tracePt t="17058" x="2168525" y="585788"/>
          <p14:tracePt t="17067" x="2122488" y="633413"/>
          <p14:tracePt t="17070" x="2122488" y="665163"/>
          <p14:tracePt t="17072" x="2090738" y="665163"/>
          <p14:tracePt t="17075" x="2074863" y="681038"/>
          <p14:tracePt t="17084" x="2043113" y="728663"/>
          <p14:tracePt t="17087" x="2027238" y="744538"/>
          <p14:tracePt t="17090" x="1995488" y="744538"/>
          <p14:tracePt t="17098" x="1963738" y="792163"/>
          <p14:tracePt t="17110" x="1916113" y="839788"/>
          <p14:tracePt t="17127" x="1804988" y="950913"/>
          <p14:tracePt t="17144" x="1677988" y="1060450"/>
          <p14:tracePt t="17161" x="1582738" y="1139825"/>
          <p14:tracePt t="17178" x="1489075" y="1250950"/>
          <p14:tracePt t="17194" x="1377950" y="1377950"/>
          <p14:tracePt t="17211" x="1266825" y="1489075"/>
          <p14:tracePt t="17228" x="1139825" y="1647825"/>
          <p14:tracePt t="17244" x="1012825" y="1804988"/>
          <p14:tracePt t="17261" x="887413" y="1979613"/>
          <p14:tracePt t="17278" x="760413" y="2138363"/>
          <p14:tracePt t="17294" x="665163" y="2297113"/>
          <p14:tracePt t="17311" x="569913" y="2406650"/>
          <p14:tracePt t="17328" x="490538" y="2517775"/>
          <p14:tracePt t="17344" x="442913" y="2565400"/>
          <p14:tracePt t="17361" x="411163" y="2613025"/>
          <p14:tracePt t="17469" x="395288" y="2613025"/>
          <p14:tracePt t="17510" x="379413" y="2613025"/>
          <p14:tracePt t="17549" x="363538" y="2613025"/>
          <p14:tracePt t="17555" x="363538" y="2628900"/>
          <p14:tracePt t="17565" x="347663" y="2644775"/>
          <p14:tracePt t="17577" x="347663" y="2676525"/>
          <p14:tracePt t="17594" x="315913" y="2755900"/>
          <p14:tracePt t="17611" x="301625" y="2803525"/>
          <p14:tracePt t="17627" x="301625" y="2835275"/>
          <p14:tracePt t="17644" x="363538" y="2867025"/>
          <p14:tracePt t="17661" x="474663" y="2914650"/>
          <p14:tracePt t="17677" x="617538" y="2946400"/>
          <p14:tracePt t="17694" x="776288" y="2978150"/>
          <p14:tracePt t="17711" x="965200" y="2994025"/>
          <p14:tracePt t="17727" x="1123950" y="2994025"/>
          <p14:tracePt t="17745" x="1282700" y="2994025"/>
          <p14:tracePt t="17747" x="1346200" y="2994025"/>
          <p14:tracePt t="17752" x="1377950" y="2994025"/>
          <p14:tracePt t="17755" x="1393825" y="2994025"/>
          <p14:tracePt t="17760" x="1425575" y="2994025"/>
          <p14:tracePt t="17777" x="1520825" y="2994025"/>
          <p14:tracePt t="17794" x="1598613" y="2978150"/>
          <p14:tracePt t="17826" x="1598613" y="2962275"/>
          <p14:tracePt t="17881" x="1566863" y="2962275"/>
          <p14:tracePt t="17892" x="1550988" y="2962275"/>
          <p14:tracePt t="17899" x="1520825" y="2946400"/>
          <p14:tracePt t="17902" x="1504950" y="2946400"/>
          <p14:tracePt t="17904" x="1489075" y="2946400"/>
          <p14:tracePt t="17910" x="1457325" y="2946400"/>
          <p14:tracePt t="17928" x="1346200" y="2946400"/>
          <p14:tracePt t="17944" x="1219200" y="2946400"/>
          <p14:tracePt t="17961" x="1076325" y="2946400"/>
          <p14:tracePt t="17977" x="965200" y="2978150"/>
          <p14:tracePt t="17994" x="903288" y="2994025"/>
          <p14:tracePt t="18064" x="933450" y="2994025"/>
          <p14:tracePt t="18073" x="949325" y="2994025"/>
          <p14:tracePt t="18081" x="981075" y="2994025"/>
          <p14:tracePt t="18083" x="996950" y="2994025"/>
          <p14:tracePt t="18085" x="1012825" y="2994025"/>
          <p14:tracePt t="18094" x="1044575" y="2994025"/>
          <p14:tracePt t="18111" x="1171575" y="2994025"/>
          <p14:tracePt t="18127" x="1362075" y="2994025"/>
          <p14:tracePt t="18144" x="1520825" y="2994025"/>
          <p14:tracePt t="18161" x="1725613" y="2994025"/>
          <p14:tracePt t="18177" x="1884363" y="3009900"/>
          <p14:tracePt t="18194" x="2011363" y="3025775"/>
          <p14:tracePt t="18211" x="2122488" y="3057525"/>
          <p14:tracePt t="18227" x="2168525" y="3073400"/>
          <p14:tracePt t="18230" x="2184400" y="3073400"/>
          <p14:tracePt t="18244" x="2200275" y="3087688"/>
          <p14:tracePt t="18301" x="2200275" y="3103563"/>
          <p14:tracePt t="18369" x="2216150" y="3103563"/>
          <p14:tracePt t="18375" x="2232025" y="3103563"/>
          <p14:tracePt t="18380" x="2247900" y="3103563"/>
          <p14:tracePt t="18393" x="2279650" y="3103563"/>
          <p14:tracePt t="18410" x="2311400" y="3103563"/>
          <p14:tracePt t="18427" x="2343150" y="3103563"/>
          <p14:tracePt t="18449" x="2359025" y="3103563"/>
          <p14:tracePt t="18825" x="2359025" y="3087688"/>
          <p14:tracePt t="18897" x="2343150" y="3087688"/>
          <p14:tracePt t="18975" x="2327275" y="3087688"/>
          <p14:tracePt t="19765" x="2343150" y="3087688"/>
          <p14:tracePt t="19780" x="2359025" y="3087688"/>
          <p14:tracePt t="19792" x="2374900" y="3087688"/>
          <p14:tracePt t="19798" x="2390775" y="3087688"/>
          <p14:tracePt t="19810" x="2422525" y="3087688"/>
          <p14:tracePt t="19827" x="2501900" y="3087688"/>
          <p14:tracePt t="19844" x="2597150" y="3087688"/>
          <p14:tracePt t="19860" x="2708275" y="3103563"/>
          <p14:tracePt t="19877" x="2786063" y="3151188"/>
          <p14:tracePt t="19893" x="2881313" y="3182938"/>
          <p14:tracePt t="19911" x="2976563" y="3198813"/>
          <p14:tracePt t="19915" x="3008313" y="3214688"/>
          <p14:tracePt t="19917" x="3024188" y="3214688"/>
          <p14:tracePt t="19930" x="3040063" y="3230563"/>
          <p14:tracePt t="20087" x="3055938" y="3230563"/>
          <p14:tracePt t="20117" x="3071813" y="3230563"/>
          <p14:tracePt t="20123" x="3087688" y="3230563"/>
          <p14:tracePt t="20130" x="3103563" y="3230563"/>
          <p14:tracePt t="20132" x="3119438" y="3230563"/>
          <p14:tracePt t="20135" x="3135313" y="3230563"/>
          <p14:tracePt t="20143" x="3151188" y="3230563"/>
          <p14:tracePt t="20160" x="3262313" y="3230563"/>
          <p14:tracePt t="20177" x="3419475" y="3230563"/>
          <p14:tracePt t="20193" x="3594100" y="3230563"/>
          <p14:tracePt t="20210" x="3784600" y="3246438"/>
          <p14:tracePt t="20227" x="3973513" y="3262313"/>
          <p14:tracePt t="20243" x="4132263" y="3262313"/>
          <p14:tracePt t="20260" x="4243388" y="3262313"/>
          <p14:tracePt t="20276" x="4291013" y="3262313"/>
          <p14:tracePt t="20763" x="4306888" y="3246438"/>
          <p14:tracePt t="20785" x="4306888" y="3230563"/>
          <p14:tracePt t="20800" x="4306888" y="3214688"/>
          <p14:tracePt t="20814" x="4306888" y="3198813"/>
          <p14:tracePt t="20830" x="4322763" y="3182938"/>
          <p14:tracePt t="20838" x="4322763" y="3167063"/>
          <p14:tracePt t="20863" x="4322763" y="3151188"/>
          <p14:tracePt t="20881" x="4322763" y="3135313"/>
          <p14:tracePt t="22917" x="4338638" y="3135313"/>
          <p14:tracePt t="22929" x="4354513" y="3135313"/>
          <p14:tracePt t="22936" x="4370388" y="3119438"/>
          <p14:tracePt t="22947" x="4402138" y="3119438"/>
          <p14:tracePt t="22959" x="4433888" y="3119438"/>
          <p14:tracePt t="22976" x="4529138" y="3087688"/>
          <p14:tracePt t="22993" x="4638675" y="3087688"/>
          <p14:tracePt t="23009" x="4749800" y="3073400"/>
          <p14:tracePt t="23026" x="4908550" y="3057525"/>
          <p14:tracePt t="23043" x="5035550" y="3057525"/>
          <p14:tracePt t="23060" x="5192713" y="3057525"/>
          <p14:tracePt t="23076" x="5319713" y="3057525"/>
          <p14:tracePt t="23092" x="5446713" y="3057525"/>
          <p14:tracePt t="23109" x="5589588" y="3057525"/>
          <p14:tracePt t="23125" x="5732463" y="3057525"/>
          <p14:tracePt t="23143" x="5857875" y="3057525"/>
          <p14:tracePt t="23159" x="5969000" y="3057525"/>
          <p14:tracePt t="23176" x="6064250" y="3057525"/>
          <p14:tracePt t="23192" x="6159500" y="3041650"/>
          <p14:tracePt t="23210" x="6254750" y="3041650"/>
          <p14:tracePt t="23228" x="6318250" y="3041650"/>
          <p14:tracePt t="23230" x="6350000" y="3025775"/>
          <p14:tracePt t="23242" x="6365875" y="3025775"/>
          <p14:tracePt t="23260" x="6397625" y="3009900"/>
          <p14:tracePt t="23276" x="6411913" y="3009900"/>
          <p14:tracePt t="23292" x="6443663" y="3009900"/>
          <p14:tracePt t="23309" x="6491288" y="2978150"/>
          <p14:tracePt t="23326" x="6538913" y="2962275"/>
          <p14:tracePt t="23343" x="6570663" y="2946400"/>
          <p14:tracePt t="23359" x="6602413" y="2930525"/>
          <p14:tracePt t="23375" x="6618288" y="2914650"/>
          <p14:tracePt t="23393" x="6634163" y="2898775"/>
          <p14:tracePt t="23409" x="6634163" y="2851150"/>
          <p14:tracePt t="23426" x="6665913" y="2803525"/>
          <p14:tracePt t="23443" x="6681788" y="2740025"/>
          <p14:tracePt t="23459" x="6681788" y="2692400"/>
          <p14:tracePt t="23475" x="6681788" y="2628900"/>
          <p14:tracePt t="23492" x="6681788" y="2581275"/>
          <p14:tracePt t="23509" x="6681788" y="2533650"/>
          <p14:tracePt t="23526" x="6681788" y="2486025"/>
          <p14:tracePt t="23542" x="6681788" y="2454275"/>
          <p14:tracePt t="23885" x="6681788" y="2470150"/>
          <p14:tracePt t="23892" x="6681788" y="2486025"/>
          <p14:tracePt t="23909" x="6681788" y="2565400"/>
          <p14:tracePt t="23926" x="6745288" y="2676525"/>
          <p14:tracePt t="23942" x="6792913" y="2803525"/>
          <p14:tracePt t="23959" x="6856413" y="2882900"/>
          <p14:tracePt t="23976" x="6888163" y="2946400"/>
          <p14:tracePt t="23992" x="6904038" y="2946400"/>
          <p14:tracePt t="24046" x="6904038" y="2962275"/>
          <p14:tracePt t="35001" x="6904038" y="2946400"/>
          <p14:tracePt t="35009" x="6888163" y="2946400"/>
          <p14:tracePt t="35010" x="6888163" y="2930525"/>
          <p14:tracePt t="35026" x="6888163" y="2914650"/>
          <p14:tracePt t="35039" x="6888163" y="2898775"/>
          <p14:tracePt t="35056" x="6888163" y="2851150"/>
          <p14:tracePt t="35072" x="6872288" y="2787650"/>
          <p14:tracePt t="35088" x="6856413" y="2740025"/>
          <p14:tracePt t="35106" x="6840538" y="2692400"/>
          <p14:tracePt t="35122" x="6808788" y="2644775"/>
          <p14:tracePt t="35139" x="6777038" y="2613025"/>
          <p14:tracePt t="35156" x="6761163" y="2581275"/>
          <p14:tracePt t="35172" x="6713538" y="2533650"/>
          <p14:tracePt t="35188" x="6650038" y="2517775"/>
          <p14:tracePt t="35205" x="6570663" y="2501900"/>
          <p14:tracePt t="35222" x="6507163" y="2486025"/>
          <p14:tracePt t="35239" x="6427788" y="2486025"/>
          <p14:tracePt t="35255" x="6350000" y="2486025"/>
          <p14:tracePt t="35272" x="6191250" y="2486025"/>
          <p14:tracePt t="35288" x="5984875" y="2501900"/>
          <p14:tracePt t="35305" x="5748338" y="2533650"/>
          <p14:tracePt t="35322" x="5462588" y="2549525"/>
          <p14:tracePt t="35339" x="5146675" y="2581275"/>
          <p14:tracePt t="35355" x="4813300" y="2613025"/>
          <p14:tracePt t="35372" x="4497388" y="2628900"/>
          <p14:tracePt t="35388" x="4132263" y="2644775"/>
          <p14:tracePt t="35410" x="3609975" y="2660650"/>
          <p14:tracePt t="35414" x="3482975" y="2676525"/>
          <p14:tracePt t="35417" x="3435350" y="2676525"/>
          <p14:tracePt t="35428" x="3230563" y="2676525"/>
          <p14:tracePt t="35432" x="3135313" y="2676525"/>
          <p14:tracePt t="35437" x="3040063" y="2692400"/>
          <p14:tracePt t="35448" x="2786063" y="2692400"/>
          <p14:tracePt t="35452" x="2724150" y="2692400"/>
          <p14:tracePt t="35461" x="2565400" y="2692400"/>
          <p14:tracePt t="35464" x="2486025" y="2708275"/>
          <p14:tracePt t="35468" x="2422525" y="2708275"/>
          <p14:tracePt t="35470" x="2390775" y="2708275"/>
          <p14:tracePt t="35477" x="2200275" y="2724150"/>
          <p14:tracePt t="35480" x="2152650" y="2740025"/>
          <p14:tracePt t="35483" x="2106613" y="2740025"/>
          <p14:tracePt t="35486" x="2058988" y="2755900"/>
          <p14:tracePt t="35496" x="1884363" y="2755900"/>
          <p14:tracePt t="35498" x="1836738" y="2755900"/>
          <p14:tracePt t="35501" x="1773238" y="2755900"/>
          <p14:tracePt t="35510" x="1662113" y="2771775"/>
          <p14:tracePt t="35514" x="1614488" y="2787650"/>
          <p14:tracePt t="35517" x="1582738" y="2787650"/>
          <p14:tracePt t="35520" x="1566863" y="2787650"/>
          <p14:tracePt t="35528" x="1489075" y="2803525"/>
          <p14:tracePt t="35531" x="1441450" y="2803525"/>
          <p14:tracePt t="35534" x="1425575" y="2803525"/>
          <p14:tracePt t="35537" x="1409700" y="2803525"/>
          <p14:tracePt t="35544" x="1362075" y="2803525"/>
          <p14:tracePt t="35556" x="1330325" y="2819400"/>
          <p14:tracePt t="35572" x="1314450" y="2819400"/>
          <p14:tracePt t="35589" x="1298575" y="2835275"/>
          <p14:tracePt t="35637" x="1298575" y="2851150"/>
          <p14:tracePt t="35650" x="1282700" y="2851150"/>
          <p14:tracePt t="35659" x="1282700" y="2867025"/>
          <p14:tracePt t="35671" x="1282700" y="2882900"/>
          <p14:tracePt t="35688" x="1282700" y="2914650"/>
          <p14:tracePt t="35705" x="1282700" y="2962275"/>
          <p14:tracePt t="35722" x="1282700" y="3041650"/>
          <p14:tracePt t="35738" x="1282700" y="3119438"/>
          <p14:tracePt t="35756" x="1282700" y="3182938"/>
          <p14:tracePt t="35772" x="1282700" y="3230563"/>
          <p14:tracePt t="35789" x="1282700" y="3294063"/>
          <p14:tracePt t="35805" x="1282700" y="3389313"/>
          <p14:tracePt t="35822" x="1282700" y="3484563"/>
          <p14:tracePt t="35838" x="1282700" y="3563938"/>
          <p14:tracePt t="35855" x="1282700" y="3627438"/>
          <p14:tracePt t="35871" x="1282700" y="3675063"/>
          <p14:tracePt t="35889" x="1282700" y="3722688"/>
          <p14:tracePt t="35905" x="1282700" y="3738563"/>
          <p14:tracePt t="35922" x="1282700" y="3754438"/>
          <p14:tracePt t="36736" x="1282700" y="3738563"/>
          <p14:tracePt t="36742" x="1298575" y="3738563"/>
          <p14:tracePt t="36758" x="1314450" y="3738563"/>
          <p14:tracePt t="36775" x="1314450" y="3722688"/>
          <p14:tracePt t="36788" x="1330325" y="3722688"/>
          <p14:tracePt t="36805" x="1346200" y="3722688"/>
          <p14:tracePt t="36822" x="1362075" y="3706813"/>
          <p14:tracePt t="36838" x="1393825" y="3690938"/>
          <p14:tracePt t="36855" x="1425575" y="3675063"/>
          <p14:tracePt t="36872" x="1457325" y="3659188"/>
          <p14:tracePt t="36888" x="1489075" y="3643313"/>
          <p14:tracePt t="36904" x="1504950" y="3643313"/>
          <p14:tracePt t="36922" x="1520825" y="3643313"/>
          <p14:tracePt t="36938" x="1535113" y="3643313"/>
          <p14:tracePt t="36955" x="1535113" y="3627438"/>
          <p14:tracePt t="37133" x="1550988" y="3627438"/>
          <p14:tracePt t="37142" x="1566863" y="3611563"/>
          <p14:tracePt t="37145" x="1582738" y="3611563"/>
          <p14:tracePt t="37155" x="1614488" y="3611563"/>
          <p14:tracePt t="37171" x="1789113" y="3595688"/>
          <p14:tracePt t="37189" x="2043113" y="3595688"/>
          <p14:tracePt t="37204" x="2327275" y="3611563"/>
          <p14:tracePt t="37221" x="2581275" y="3643313"/>
          <p14:tracePt t="37238" x="2817813" y="3659188"/>
          <p14:tracePt t="37255" x="3008313" y="3675063"/>
          <p14:tracePt t="37272" x="3103563" y="3690938"/>
          <p14:tracePt t="37288" x="3151188" y="3706813"/>
          <p14:tracePt t="37305" x="3167063" y="3706813"/>
          <p14:tracePt t="37350" x="3167063" y="3722688"/>
          <p14:tracePt t="37382" x="3167063" y="3738563"/>
          <p14:tracePt t="37391" x="3167063" y="3754438"/>
          <p14:tracePt t="37408" x="3151188" y="3784600"/>
          <p14:tracePt t="37422" x="3135313" y="3800475"/>
          <p14:tracePt t="37438" x="3071813" y="3848100"/>
          <p14:tracePt t="37454" x="3008313" y="3911600"/>
          <p14:tracePt t="37472" x="2928938" y="3943350"/>
          <p14:tracePt t="37477" x="2881313" y="3990975"/>
          <p14:tracePt t="37481" x="2865438" y="3990975"/>
          <p14:tracePt t="37489" x="2833688" y="4006850"/>
          <p14:tracePt t="37506" x="2770188" y="4022725"/>
          <p14:tracePt t="37509" x="2740025" y="4038600"/>
          <p14:tracePt t="37511" x="2724150" y="4054475"/>
          <p14:tracePt t="37524" x="2708275" y="4070350"/>
          <p14:tracePt t="37538" x="2692400" y="4070350"/>
          <p14:tracePt t="37598" x="2708275" y="4070350"/>
          <p14:tracePt t="37608" x="2740025" y="4070350"/>
          <p14:tracePt t="37611" x="2754313" y="4070350"/>
          <p14:tracePt t="37613" x="2770188" y="4070350"/>
          <p14:tracePt t="37621" x="2801938" y="4070350"/>
          <p14:tracePt t="37637" x="2960688" y="4070350"/>
          <p14:tracePt t="37654" x="3119438" y="4070350"/>
          <p14:tracePt t="37671" x="3278188" y="4070350"/>
          <p14:tracePt t="37687" x="3467100" y="4070350"/>
          <p14:tracePt t="37705" x="3673475" y="4070350"/>
          <p14:tracePt t="37721" x="3943350" y="4070350"/>
          <p14:tracePt t="37738" x="4164013" y="4070350"/>
          <p14:tracePt t="37754" x="4354513" y="4086225"/>
          <p14:tracePt t="37771" x="4465638" y="4086225"/>
          <p14:tracePt t="37788" x="4545013" y="4086225"/>
          <p14:tracePt t="37805" x="4560888" y="4086225"/>
          <p14:tracePt t="37847" x="4575175" y="4086225"/>
          <p14:tracePt t="37862" x="4591050" y="4086225"/>
          <p14:tracePt t="37870" x="4622800" y="4086225"/>
          <p14:tracePt t="37888" x="4654550" y="4086225"/>
          <p14:tracePt t="37905" x="4718050" y="4086225"/>
          <p14:tracePt t="37921" x="4765675" y="4086225"/>
          <p14:tracePt t="37938" x="4813300" y="4086225"/>
          <p14:tracePt t="37954" x="4892675" y="4086225"/>
          <p14:tracePt t="37971" x="4956175" y="4086225"/>
          <p14:tracePt t="37988" x="4987925" y="4086225"/>
          <p14:tracePt t="38007" x="5003800" y="4086225"/>
          <p14:tracePt t="38133" x="4987925" y="4086225"/>
          <p14:tracePt t="38140" x="4972050" y="4086225"/>
          <p14:tracePt t="38143" x="4956175" y="4086225"/>
          <p14:tracePt t="38145" x="4940300" y="4086225"/>
          <p14:tracePt t="38154" x="4924425" y="4086225"/>
          <p14:tracePt t="38171" x="4813300" y="4086225"/>
          <p14:tracePt t="38188" x="4670425" y="4102100"/>
          <p14:tracePt t="38204" x="4529138" y="4102100"/>
          <p14:tracePt t="38221" x="4402138" y="4117975"/>
          <p14:tracePt t="38238" x="4275138" y="4117975"/>
          <p14:tracePt t="38254" x="4164013" y="4133850"/>
          <p14:tracePt t="38271" x="4068763" y="4133850"/>
          <p14:tracePt t="38288" x="3973513" y="4133850"/>
          <p14:tracePt t="38305" x="3895725" y="4149725"/>
          <p14:tracePt t="38321" x="3768725" y="4149725"/>
          <p14:tracePt t="38337" x="3657600" y="4165600"/>
          <p14:tracePt t="38354" x="3530600" y="4181475"/>
          <p14:tracePt t="38371" x="3403600" y="4181475"/>
          <p14:tracePt t="38387" x="3309938" y="4181475"/>
          <p14:tracePt t="38404" x="3230563" y="4181475"/>
          <p14:tracePt t="38421" x="3167063" y="4181475"/>
          <p14:tracePt t="38438" x="3135313" y="4181475"/>
          <p14:tracePt t="38454" x="3119438" y="4181475"/>
          <p14:tracePt t="38634" x="3135313" y="4181475"/>
          <p14:tracePt t="38649" x="3151188" y="4181475"/>
          <p14:tracePt t="38658" x="3167063" y="4181475"/>
          <p14:tracePt t="38660" x="3182938" y="4181475"/>
          <p14:tracePt t="38670" x="3214688" y="4181475"/>
          <p14:tracePt t="38687" x="3294063" y="4181475"/>
          <p14:tracePt t="38704" x="3371850" y="4165600"/>
          <p14:tracePt t="38721" x="3451225" y="4165600"/>
          <p14:tracePt t="38738" x="3530600" y="4165600"/>
          <p14:tracePt t="38754" x="3641725" y="4165600"/>
          <p14:tracePt t="38771" x="3752850" y="4165600"/>
          <p14:tracePt t="38788" x="3863975" y="4165600"/>
          <p14:tracePt t="38804" x="3959225" y="4165600"/>
          <p14:tracePt t="38821" x="4052888" y="4165600"/>
          <p14:tracePt t="38838" x="4148138" y="4165600"/>
          <p14:tracePt t="38854" x="4259263" y="4165600"/>
          <p14:tracePt t="38870" x="4418013" y="4165600"/>
          <p14:tracePt t="38888" x="4575175" y="4149725"/>
          <p14:tracePt t="38904" x="4749800" y="4117975"/>
          <p14:tracePt t="38921" x="4892675" y="4117975"/>
          <p14:tracePt t="38937" x="4956175" y="4117975"/>
          <p14:tracePt t="38954" x="4987925" y="4102100"/>
          <p14:tracePt t="40057" x="5003800" y="4102100"/>
          <p14:tracePt t="40065" x="5019675" y="4102100"/>
          <p14:tracePt t="40094" x="5035550" y="4102100"/>
          <p14:tracePt t="40107" x="5051425" y="4102100"/>
          <p14:tracePt t="40109" x="5051425" y="4086225"/>
          <p14:tracePt t="40123" x="5067300" y="4086225"/>
          <p14:tracePt t="40132" x="5083175" y="4086225"/>
          <p14:tracePt t="40138" x="5099050" y="4086225"/>
          <p14:tracePt t="40154" x="5130800" y="4086225"/>
          <p14:tracePt t="40170" x="5162550" y="4086225"/>
          <p14:tracePt t="40188" x="5178425" y="4086225"/>
          <p14:tracePt t="40204" x="5208588" y="4086225"/>
          <p14:tracePt t="40220" x="5256213" y="4086225"/>
          <p14:tracePt t="40237" x="5287963" y="4086225"/>
          <p14:tracePt t="40254" x="5335588" y="4086225"/>
          <p14:tracePt t="40270" x="5367338" y="4086225"/>
          <p14:tracePt t="40287" x="5399088" y="4086225"/>
          <p14:tracePt t="40318" x="5414963" y="4086225"/>
          <p14:tracePt t="49787" x="5414963" y="4070350"/>
          <p14:tracePt t="49789" x="5414963" y="4054475"/>
          <p14:tracePt t="49798" x="5414963" y="4038600"/>
          <p14:tracePt t="49812" x="5414963" y="3990975"/>
          <p14:tracePt t="49822" x="5414963" y="3959225"/>
          <p14:tracePt t="49835" x="5414963" y="3943350"/>
          <p14:tracePt t="49852" x="5414963" y="3911600"/>
          <p14:tracePt t="49868" x="5399088" y="3879850"/>
          <p14:tracePt t="50114" x="5383213" y="3879850"/>
          <p14:tracePt t="50127" x="5367338" y="3895725"/>
          <p14:tracePt t="50137" x="5351463" y="3895725"/>
          <p14:tracePt t="50141" x="5303838" y="3911600"/>
          <p14:tracePt t="50144" x="5272088" y="3927475"/>
          <p14:tracePt t="50147" x="5240338" y="3927475"/>
          <p14:tracePt t="50151" x="5224463" y="3927475"/>
          <p14:tracePt t="50162" x="5051425" y="3959225"/>
          <p14:tracePt t="50166" x="5019675" y="3975100"/>
          <p14:tracePt t="50181" x="4765675" y="4006850"/>
          <p14:tracePt t="50196" x="4481513" y="4038600"/>
          <p14:tracePt t="50202" x="4465638" y="4054475"/>
          <p14:tracePt t="50208" x="4195763" y="4086225"/>
          <p14:tracePt t="50213" x="4068763" y="4102100"/>
          <p14:tracePt t="50218" x="4037013" y="4102100"/>
          <p14:tracePt t="50232" x="3657600" y="4133850"/>
          <p14:tracePt t="50247" x="3294063" y="4165600"/>
          <p14:tracePt t="50260" x="3055938" y="4197350"/>
          <p14:tracePt t="50264" x="2960688" y="4213225"/>
          <p14:tracePt t="50276" x="2754313" y="4229100"/>
          <p14:tracePt t="50281" x="2692400" y="4229100"/>
          <p14:tracePt t="50295" x="2501900" y="4229100"/>
          <p14:tracePt t="50299" x="2454275" y="4229100"/>
          <p14:tracePt t="50311" x="2327275" y="4229100"/>
          <p14:tracePt t="50315" x="2279650" y="4229100"/>
          <p14:tracePt t="50327" x="2122488" y="4229100"/>
          <p14:tracePt t="50331" x="2090738" y="4229100"/>
          <p14:tracePt t="50343" x="1931988" y="4213225"/>
          <p14:tracePt t="50347" x="1868488" y="4197350"/>
          <p14:tracePt t="50351" x="1836738" y="4197350"/>
          <p14:tracePt t="50360" x="1630363" y="4181475"/>
          <p14:tracePt t="50364" x="1550988" y="4181475"/>
          <p14:tracePt t="50369" x="1504950" y="4181475"/>
          <p14:tracePt t="50380" x="1187450" y="4133850"/>
          <p14:tracePt t="50383" x="1123950" y="4133850"/>
          <p14:tracePt t="50393" x="808038" y="4102100"/>
          <p14:tracePt t="50396" x="696913" y="4086225"/>
          <p14:tracePt t="50401" x="649288" y="4070350"/>
          <p14:tracePt t="50413" x="47625" y="3975100"/>
          <p14:tracePt t="50416" x="0" y="3975100"/>
          <p14:tracePt t="55507" x="31750" y="4465638"/>
          <p14:tracePt t="55509" x="47625" y="4465638"/>
          <p14:tracePt t="55520" x="95250" y="4481513"/>
          <p14:tracePt t="55532" x="127000" y="4513263"/>
          <p14:tracePt t="55549" x="206375" y="4513263"/>
          <p14:tracePt t="55565" x="222250" y="4513263"/>
          <p14:tracePt t="55582" x="238125" y="4513263"/>
          <p14:tracePt t="55614" x="254000" y="4513263"/>
          <p14:tracePt t="55644" x="269875" y="4513263"/>
          <p14:tracePt t="55652" x="285750" y="4513263"/>
          <p14:tracePt t="55665" x="301625" y="4513263"/>
          <p14:tracePt t="55682" x="347663" y="4513263"/>
          <p14:tracePt t="55699" x="379413" y="4497388"/>
          <p14:tracePt t="55715" x="395288" y="4497388"/>
          <p14:tracePt t="56846" x="395288" y="4481513"/>
          <p14:tracePt t="57259" x="395288" y="4465638"/>
          <p14:tracePt t="67186" x="395288" y="4451350"/>
          <p14:tracePt t="67582" x="411163" y="4451350"/>
          <p14:tracePt t="103869" x="411163" y="4435475"/>
          <p14:tracePt t="104277" x="411163" y="4419600"/>
          <p14:tracePt t="104562" x="427038" y="4419600"/>
          <p14:tracePt t="106553" x="427038" y="4403725"/>
          <p14:tracePt t="106578" x="427038" y="4387850"/>
          <p14:tracePt t="106598" x="427038" y="4371975"/>
          <p14:tracePt t="106608" x="442913" y="4371975"/>
          <p14:tracePt t="106636" x="442913" y="4356100"/>
          <p14:tracePt t="106644" x="442913" y="4340225"/>
          <p14:tracePt t="106653" x="458788" y="4324350"/>
          <p14:tracePt t="106656" x="474663" y="4308475"/>
          <p14:tracePt t="106659" x="474663" y="4292600"/>
          <p14:tracePt t="106662" x="490538" y="4292600"/>
          <p14:tracePt t="106673" x="554038" y="4229100"/>
          <p14:tracePt t="106676" x="585788" y="4213225"/>
          <p14:tracePt t="106680" x="601663" y="4197350"/>
          <p14:tracePt t="106692" x="728663" y="4117975"/>
          <p14:tracePt t="106695" x="776288" y="4086225"/>
          <p14:tracePt t="106708" x="981075" y="3959225"/>
          <p14:tracePt t="106712" x="1028700" y="3927475"/>
          <p14:tracePt t="106715" x="1060450" y="3911600"/>
          <p14:tracePt t="106726" x="1377950" y="3738563"/>
          <p14:tracePt t="106728" x="1425575" y="3706813"/>
          <p14:tracePt t="106739" x="1725613" y="3548063"/>
          <p14:tracePt t="106742" x="1820863" y="3500438"/>
          <p14:tracePt t="106745" x="1931988" y="3452813"/>
          <p14:tracePt t="106758" x="2295525" y="3230563"/>
          <p14:tracePt t="106761" x="2406650" y="3167063"/>
          <p14:tracePt t="106764" x="2454275" y="3135313"/>
          <p14:tracePt t="106775" x="2833688" y="2882900"/>
          <p14:tracePt t="106778" x="2976563" y="2787650"/>
          <p14:tracePt t="106793" x="3403600" y="2438400"/>
          <p14:tracePt t="106797" x="3498850" y="2344738"/>
          <p14:tracePt t="106810" x="3895725" y="1947863"/>
          <p14:tracePt t="106813" x="3973513" y="1852613"/>
          <p14:tracePt t="106825" x="4306888" y="1473200"/>
          <p14:tracePt t="106829" x="4402138" y="1346200"/>
          <p14:tracePt t="106832" x="4418013" y="1330325"/>
          <p14:tracePt t="106842" x="4686300" y="919163"/>
          <p14:tracePt t="106846" x="4781550" y="792163"/>
          <p14:tracePt t="106849" x="4813300" y="760413"/>
          <p14:tracePt t="106859" x="5035550" y="363538"/>
          <p14:tracePt t="106862" x="5099050" y="238125"/>
          <p14:tracePt t="106865" x="5114925" y="206375"/>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E68A4A-C072-4B93-F968-EE557C36A811}"/>
              </a:ext>
            </a:extLst>
          </p:cNvPr>
          <p:cNvPicPr>
            <a:picLocks noChangeAspect="1"/>
          </p:cNvPicPr>
          <p:nvPr/>
        </p:nvPicPr>
        <p:blipFill>
          <a:blip r:embed="rId5"/>
          <a:srcRect t="766" r="82"/>
          <a:stretch/>
        </p:blipFill>
        <p:spPr>
          <a:xfrm>
            <a:off x="524904" y="1356597"/>
            <a:ext cx="8385416" cy="5353430"/>
          </a:xfrm>
          <a:prstGeom prst="rect">
            <a:avLst/>
          </a:prstGeom>
        </p:spPr>
      </p:pic>
      <p:sp>
        <p:nvSpPr>
          <p:cNvPr id="2" name="TextBox 1">
            <a:extLst>
              <a:ext uri="{FF2B5EF4-FFF2-40B4-BE49-F238E27FC236}">
                <a16:creationId xmlns:a16="http://schemas.microsoft.com/office/drawing/2014/main" id="{931DB37B-0F9A-B4F6-073C-FDBFF8B3F6D1}"/>
              </a:ext>
            </a:extLst>
          </p:cNvPr>
          <p:cNvSpPr txBox="1"/>
          <p:nvPr/>
        </p:nvSpPr>
        <p:spPr>
          <a:xfrm>
            <a:off x="423799" y="257897"/>
            <a:ext cx="122003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spc="100" dirty="0">
                <a:solidFill>
                  <a:schemeClr val="bg1"/>
                </a:solidFill>
                <a:latin typeface="+mj-lt"/>
                <a:ea typeface="+mj-ea"/>
                <a:cs typeface="+mj-cs"/>
              </a:rPr>
              <a:t>Clusters based on the Average Linkage Method</a:t>
            </a:r>
            <a:endParaRPr lang="en-US" sz="4000" dirty="0">
              <a:solidFill>
                <a:schemeClr val="bg1"/>
              </a:solidFill>
              <a:ea typeface="+mj-ea"/>
              <a:cs typeface="+mj-cs"/>
            </a:endParaRPr>
          </a:p>
        </p:txBody>
      </p:sp>
      <p:graphicFrame>
        <p:nvGraphicFramePr>
          <p:cNvPr id="3" name="Diagram 2">
            <a:extLst>
              <a:ext uri="{FF2B5EF4-FFF2-40B4-BE49-F238E27FC236}">
                <a16:creationId xmlns:a16="http://schemas.microsoft.com/office/drawing/2014/main" id="{BAB4AF74-3B93-16E3-A45D-DA088A986291}"/>
              </a:ext>
            </a:extLst>
          </p:cNvPr>
          <p:cNvGraphicFramePr/>
          <p:nvPr>
            <p:extLst>
              <p:ext uri="{D42A27DB-BD31-4B8C-83A1-F6EECF244321}">
                <p14:modId xmlns:p14="http://schemas.microsoft.com/office/powerpoint/2010/main" val="1332319210"/>
              </p:ext>
            </p:extLst>
          </p:nvPr>
        </p:nvGraphicFramePr>
        <p:xfrm>
          <a:off x="9179706" y="4789929"/>
          <a:ext cx="2487390" cy="17695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Rectangle 3">
            <a:extLst>
              <a:ext uri="{FF2B5EF4-FFF2-40B4-BE49-F238E27FC236}">
                <a16:creationId xmlns:a16="http://schemas.microsoft.com/office/drawing/2014/main" id="{B39970C8-7310-992B-83AA-2E56061FA923}"/>
              </a:ext>
            </a:extLst>
          </p:cNvPr>
          <p:cNvSpPr/>
          <p:nvPr/>
        </p:nvSpPr>
        <p:spPr>
          <a:xfrm>
            <a:off x="524904" y="996638"/>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Audio 10">
            <a:hlinkClick r:id="" action="ppaction://media"/>
            <a:extLst>
              <a:ext uri="{FF2B5EF4-FFF2-40B4-BE49-F238E27FC236}">
                <a16:creationId xmlns:a16="http://schemas.microsoft.com/office/drawing/2014/main" id="{9818B45E-9029-B8E5-C195-963ADDF27B5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788904" y="5429504"/>
            <a:ext cx="2057400" cy="2057400"/>
          </a:xfrm>
          <a:prstGeom prst="ellipse">
            <a:avLst/>
          </a:prstGeom>
        </p:spPr>
      </p:pic>
    </p:spTree>
    <p:extLst>
      <p:ext uri="{BB962C8B-B14F-4D97-AF65-F5344CB8AC3E}">
        <p14:creationId xmlns:p14="http://schemas.microsoft.com/office/powerpoint/2010/main" val="3644520931"/>
      </p:ext>
    </p:extLst>
  </p:cSld>
  <p:clrMapOvr>
    <a:masterClrMapping/>
  </p:clrMapOvr>
  <mc:AlternateContent xmlns:mc="http://schemas.openxmlformats.org/markup-compatibility/2006" xmlns:p14="http://schemas.microsoft.com/office/powerpoint/2010/main">
    <mc:Choice Requires="p14">
      <p:transition spd="slow" p14:dur="2000" advTm="19613"/>
    </mc:Choice>
    <mc:Fallback xmlns="">
      <p:transition spd="slow" advTm="19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C519DB-A525-554E-9287-BAD810BE9B40}"/>
              </a:ext>
            </a:extLst>
          </p:cNvPr>
          <p:cNvSpPr/>
          <p:nvPr/>
        </p:nvSpPr>
        <p:spPr>
          <a:xfrm>
            <a:off x="423799" y="2021840"/>
            <a:ext cx="3010281" cy="3454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931DB37B-0F9A-B4F6-073C-FDBFF8B3F6D1}"/>
              </a:ext>
            </a:extLst>
          </p:cNvPr>
          <p:cNvSpPr txBox="1"/>
          <p:nvPr/>
        </p:nvSpPr>
        <p:spPr>
          <a:xfrm>
            <a:off x="423799" y="298537"/>
            <a:ext cx="122003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spc="100">
                <a:solidFill>
                  <a:schemeClr val="bg1"/>
                </a:solidFill>
                <a:latin typeface="+mj-lt"/>
                <a:ea typeface="+mj-ea"/>
                <a:cs typeface="+mj-cs"/>
              </a:rPr>
              <a:t>Descriptive Statistics per Cluster</a:t>
            </a:r>
            <a:endParaRPr lang="en-US" sz="3600">
              <a:solidFill>
                <a:schemeClr val="bg1"/>
              </a:solidFill>
              <a:ea typeface="+mj-ea"/>
              <a:cs typeface="+mj-cs"/>
            </a:endParaRPr>
          </a:p>
        </p:txBody>
      </p:sp>
      <p:sp>
        <p:nvSpPr>
          <p:cNvPr id="4" name="Rectangle 3">
            <a:extLst>
              <a:ext uri="{FF2B5EF4-FFF2-40B4-BE49-F238E27FC236}">
                <a16:creationId xmlns:a16="http://schemas.microsoft.com/office/drawing/2014/main" id="{B39970C8-7310-992B-83AA-2E56061FA923}"/>
              </a:ext>
            </a:extLst>
          </p:cNvPr>
          <p:cNvSpPr/>
          <p:nvPr/>
        </p:nvSpPr>
        <p:spPr>
          <a:xfrm>
            <a:off x="524904" y="996638"/>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8" name="Table 7">
            <a:extLst>
              <a:ext uri="{FF2B5EF4-FFF2-40B4-BE49-F238E27FC236}">
                <a16:creationId xmlns:a16="http://schemas.microsoft.com/office/drawing/2014/main" id="{B4E76512-214E-76A2-E145-09B3FEB9C4CD}"/>
              </a:ext>
            </a:extLst>
          </p:cNvPr>
          <p:cNvGraphicFramePr>
            <a:graphicFrameLocks noGrp="1"/>
          </p:cNvGraphicFramePr>
          <p:nvPr>
            <p:extLst>
              <p:ext uri="{D42A27DB-BD31-4B8C-83A1-F6EECF244321}">
                <p14:modId xmlns:p14="http://schemas.microsoft.com/office/powerpoint/2010/main" val="2187194784"/>
              </p:ext>
            </p:extLst>
          </p:nvPr>
        </p:nvGraphicFramePr>
        <p:xfrm>
          <a:off x="629923" y="1405466"/>
          <a:ext cx="10939776" cy="4942840"/>
        </p:xfrm>
        <a:graphic>
          <a:graphicData uri="http://schemas.openxmlformats.org/drawingml/2006/table">
            <a:tbl>
              <a:tblPr firstRow="1" bandRow="1">
                <a:tableStyleId>{8A107856-5554-42FB-B03E-39F5DBC370BA}</a:tableStyleId>
              </a:tblPr>
              <a:tblGrid>
                <a:gridCol w="1854864">
                  <a:extLst>
                    <a:ext uri="{9D8B030D-6E8A-4147-A177-3AD203B41FA5}">
                      <a16:colId xmlns:a16="http://schemas.microsoft.com/office/drawing/2014/main" val="2474373061"/>
                    </a:ext>
                  </a:extLst>
                </a:gridCol>
                <a:gridCol w="4538510">
                  <a:extLst>
                    <a:ext uri="{9D8B030D-6E8A-4147-A177-3AD203B41FA5}">
                      <a16:colId xmlns:a16="http://schemas.microsoft.com/office/drawing/2014/main" val="4056360050"/>
                    </a:ext>
                  </a:extLst>
                </a:gridCol>
                <a:gridCol w="4546402">
                  <a:extLst>
                    <a:ext uri="{9D8B030D-6E8A-4147-A177-3AD203B41FA5}">
                      <a16:colId xmlns:a16="http://schemas.microsoft.com/office/drawing/2014/main" val="3938899080"/>
                    </a:ext>
                  </a:extLst>
                </a:gridCol>
              </a:tblGrid>
              <a:tr h="370840">
                <a:tc>
                  <a:txBody>
                    <a:bodyPr/>
                    <a:lstStyle/>
                    <a:p>
                      <a:endParaRPr lang="en-CA"/>
                    </a:p>
                  </a:txBody>
                  <a:tcPr/>
                </a:tc>
                <a:tc>
                  <a:txBody>
                    <a:bodyPr/>
                    <a:lstStyle/>
                    <a:p>
                      <a:r>
                        <a:rPr lang="en-CA" dirty="0"/>
                        <a:t>Cluster 1</a:t>
                      </a:r>
                    </a:p>
                  </a:txBody>
                  <a:tcPr/>
                </a:tc>
                <a:tc>
                  <a:txBody>
                    <a:bodyPr/>
                    <a:lstStyle/>
                    <a:p>
                      <a:r>
                        <a:rPr lang="en-CA" dirty="0"/>
                        <a:t>Cluster 2</a:t>
                      </a:r>
                    </a:p>
                  </a:txBody>
                  <a:tcPr/>
                </a:tc>
                <a:extLst>
                  <a:ext uri="{0D108BD9-81ED-4DB2-BD59-A6C34878D82A}">
                    <a16:rowId xmlns:a16="http://schemas.microsoft.com/office/drawing/2014/main" val="3857890830"/>
                  </a:ext>
                </a:extLst>
              </a:tr>
              <a:tr h="370840">
                <a:tc>
                  <a:txBody>
                    <a:bodyPr/>
                    <a:lstStyle/>
                    <a:p>
                      <a:r>
                        <a:rPr lang="en-CA" b="1" dirty="0"/>
                        <a:t>mpg</a:t>
                      </a:r>
                    </a:p>
                  </a:txBody>
                  <a:tcPr/>
                </a:tc>
                <a:tc>
                  <a:txBody>
                    <a:bodyPr/>
                    <a:lstStyle/>
                    <a:p>
                      <a:r>
                        <a:rPr lang="en-US" b="1" dirty="0"/>
                        <a:t>Range</a:t>
                      </a:r>
                      <a:r>
                        <a:rPr lang="en-US" dirty="0"/>
                        <a:t>: 17.80 to 33.90</a:t>
                      </a:r>
                    </a:p>
                    <a:p>
                      <a:r>
                        <a:rPr lang="en-US" b="1" dirty="0"/>
                        <a:t>Median</a:t>
                      </a:r>
                      <a:r>
                        <a:rPr lang="en-US" dirty="0"/>
                        <a:t>: 22.15</a:t>
                      </a:r>
                    </a:p>
                    <a:p>
                      <a:r>
                        <a:rPr lang="en-US" b="1" dirty="0"/>
                        <a:t>Mean</a:t>
                      </a:r>
                      <a:r>
                        <a:rPr lang="en-US" dirty="0"/>
                        <a:t>: 23.97</a:t>
                      </a:r>
                      <a:endParaRPr lang="en-CA" dirty="0"/>
                    </a:p>
                  </a:txBody>
                  <a:tcPr/>
                </a:tc>
                <a:tc>
                  <a:txBody>
                    <a:bodyPr/>
                    <a:lstStyle/>
                    <a:p>
                      <a:r>
                        <a:rPr lang="en-US" b="1" dirty="0"/>
                        <a:t>Range</a:t>
                      </a:r>
                      <a:r>
                        <a:rPr lang="en-US" dirty="0"/>
                        <a:t>: 10.40 to 19.20</a:t>
                      </a:r>
                    </a:p>
                    <a:p>
                      <a:r>
                        <a:rPr lang="en-US" b="1" dirty="0"/>
                        <a:t>Median</a:t>
                      </a:r>
                      <a:r>
                        <a:rPr lang="en-US" dirty="0"/>
                        <a:t>: 14.30</a:t>
                      </a:r>
                    </a:p>
                    <a:p>
                      <a:r>
                        <a:rPr lang="en-US" b="1" dirty="0"/>
                        <a:t>Mean</a:t>
                      </a:r>
                      <a:r>
                        <a:rPr lang="en-US" dirty="0"/>
                        <a:t>: 15.10</a:t>
                      </a:r>
                      <a:endParaRPr lang="en-CA" dirty="0"/>
                    </a:p>
                  </a:txBody>
                  <a:tcPr/>
                </a:tc>
                <a:extLst>
                  <a:ext uri="{0D108BD9-81ED-4DB2-BD59-A6C34878D82A}">
                    <a16:rowId xmlns:a16="http://schemas.microsoft.com/office/drawing/2014/main" val="77310549"/>
                  </a:ext>
                </a:extLst>
              </a:tr>
              <a:tr h="370840">
                <a:tc>
                  <a:txBody>
                    <a:bodyPr/>
                    <a:lstStyle/>
                    <a:p>
                      <a:r>
                        <a:rPr lang="en-CA" b="1" dirty="0" err="1"/>
                        <a:t>disp</a:t>
                      </a:r>
                      <a:endParaRPr lang="en-CA" b="1" dirty="0"/>
                    </a:p>
                  </a:txBody>
                  <a:tcPr/>
                </a:tc>
                <a:tc>
                  <a:txBody>
                    <a:bodyPr/>
                    <a:lstStyle/>
                    <a:p>
                      <a:r>
                        <a:rPr lang="en-US" b="1" dirty="0"/>
                        <a:t>Range</a:t>
                      </a:r>
                      <a:r>
                        <a:rPr lang="en-US" dirty="0"/>
                        <a:t>: 71.10 to 258.00</a:t>
                      </a:r>
                    </a:p>
                    <a:p>
                      <a:r>
                        <a:rPr lang="en-US" b="1" dirty="0"/>
                        <a:t>Median</a:t>
                      </a:r>
                      <a:r>
                        <a:rPr lang="en-US" dirty="0"/>
                        <a:t>: 130.90</a:t>
                      </a:r>
                    </a:p>
                    <a:p>
                      <a:r>
                        <a:rPr lang="en-US" b="1" dirty="0"/>
                        <a:t>Mean</a:t>
                      </a:r>
                      <a:r>
                        <a:rPr lang="en-US" dirty="0"/>
                        <a:t>: 135.54</a:t>
                      </a:r>
                      <a:endParaRPr lang="en-CA" dirty="0"/>
                    </a:p>
                  </a:txBody>
                  <a:tcPr/>
                </a:tc>
                <a:tc>
                  <a:txBody>
                    <a:bodyPr/>
                    <a:lstStyle/>
                    <a:p>
                      <a:r>
                        <a:rPr lang="en-US" b="1" dirty="0"/>
                        <a:t>Range</a:t>
                      </a:r>
                      <a:r>
                        <a:rPr lang="en-US" dirty="0"/>
                        <a:t>: 275.8 to 472.0</a:t>
                      </a:r>
                    </a:p>
                    <a:p>
                      <a:r>
                        <a:rPr lang="en-US" b="1" dirty="0"/>
                        <a:t>Median</a:t>
                      </a:r>
                      <a:r>
                        <a:rPr lang="en-US" dirty="0"/>
                        <a:t>: 351.0</a:t>
                      </a:r>
                    </a:p>
                    <a:p>
                      <a:r>
                        <a:rPr lang="en-US" b="1" dirty="0"/>
                        <a:t>Mean</a:t>
                      </a:r>
                      <a:r>
                        <a:rPr lang="en-US" dirty="0"/>
                        <a:t>: 353.1</a:t>
                      </a:r>
                      <a:endParaRPr lang="en-CA" dirty="0"/>
                    </a:p>
                  </a:txBody>
                  <a:tcPr/>
                </a:tc>
                <a:extLst>
                  <a:ext uri="{0D108BD9-81ED-4DB2-BD59-A6C34878D82A}">
                    <a16:rowId xmlns:a16="http://schemas.microsoft.com/office/drawing/2014/main" val="2269291145"/>
                  </a:ext>
                </a:extLst>
              </a:tr>
              <a:tr h="370840">
                <a:tc>
                  <a:txBody>
                    <a:bodyPr/>
                    <a:lstStyle/>
                    <a:p>
                      <a:r>
                        <a:rPr lang="en-CA" b="1" dirty="0"/>
                        <a:t>hp</a:t>
                      </a:r>
                    </a:p>
                  </a:txBody>
                  <a:tcPr/>
                </a:tc>
                <a:tc>
                  <a:txBody>
                    <a:bodyPr/>
                    <a:lstStyle/>
                    <a:p>
                      <a:r>
                        <a:rPr lang="en-US" b="1" dirty="0"/>
                        <a:t>Range</a:t>
                      </a:r>
                      <a:r>
                        <a:rPr lang="en-US" dirty="0"/>
                        <a:t>: 52.00 to 175.00</a:t>
                      </a:r>
                    </a:p>
                    <a:p>
                      <a:r>
                        <a:rPr lang="en-US" b="1" dirty="0"/>
                        <a:t>Median</a:t>
                      </a:r>
                      <a:r>
                        <a:rPr lang="en-US" dirty="0"/>
                        <a:t>: 101.00</a:t>
                      </a:r>
                    </a:p>
                    <a:p>
                      <a:r>
                        <a:rPr lang="en-US" b="1" dirty="0"/>
                        <a:t>Mean</a:t>
                      </a:r>
                      <a:r>
                        <a:rPr lang="en-US" dirty="0"/>
                        <a:t>: 98.06</a:t>
                      </a:r>
                      <a:endParaRPr lang="en-CA" dirty="0"/>
                    </a:p>
                  </a:txBody>
                  <a:tcPr/>
                </a:tc>
                <a:tc>
                  <a:txBody>
                    <a:bodyPr/>
                    <a:lstStyle/>
                    <a:p>
                      <a:r>
                        <a:rPr lang="en-US" b="1" dirty="0"/>
                        <a:t>Range</a:t>
                      </a:r>
                      <a:r>
                        <a:rPr lang="en-US" dirty="0"/>
                        <a:t>: 150.0 to 335.0</a:t>
                      </a:r>
                    </a:p>
                    <a:p>
                      <a:r>
                        <a:rPr lang="en-US" b="1" dirty="0"/>
                        <a:t>Median</a:t>
                      </a:r>
                      <a:r>
                        <a:rPr lang="en-US" dirty="0"/>
                        <a:t>: 209.0</a:t>
                      </a:r>
                    </a:p>
                    <a:p>
                      <a:r>
                        <a:rPr lang="en-US" b="1" dirty="0"/>
                        <a:t>Mean</a:t>
                      </a:r>
                      <a:r>
                        <a:rPr lang="en-US" dirty="0"/>
                        <a:t>: 209.2</a:t>
                      </a:r>
                      <a:endParaRPr lang="en-CA" dirty="0"/>
                    </a:p>
                  </a:txBody>
                  <a:tcPr/>
                </a:tc>
                <a:extLst>
                  <a:ext uri="{0D108BD9-81ED-4DB2-BD59-A6C34878D82A}">
                    <a16:rowId xmlns:a16="http://schemas.microsoft.com/office/drawing/2014/main" val="1274095433"/>
                  </a:ext>
                </a:extLst>
              </a:tr>
              <a:tr h="370840">
                <a:tc>
                  <a:txBody>
                    <a:bodyPr/>
                    <a:lstStyle/>
                    <a:p>
                      <a:r>
                        <a:rPr lang="en-CA" b="1" dirty="0"/>
                        <a:t>drat</a:t>
                      </a:r>
                    </a:p>
                  </a:txBody>
                  <a:tcPr/>
                </a:tc>
                <a:tc>
                  <a:txBody>
                    <a:bodyPr/>
                    <a:lstStyle/>
                    <a:p>
                      <a:r>
                        <a:rPr lang="en-US" b="1" dirty="0"/>
                        <a:t>Range</a:t>
                      </a:r>
                      <a:r>
                        <a:rPr lang="en-US" dirty="0"/>
                        <a:t>: 2.76 to 4.93</a:t>
                      </a:r>
                    </a:p>
                    <a:p>
                      <a:r>
                        <a:rPr lang="en-US" b="1" dirty="0"/>
                        <a:t>Median</a:t>
                      </a:r>
                      <a:r>
                        <a:rPr lang="en-US" dirty="0"/>
                        <a:t>: 3.91</a:t>
                      </a:r>
                    </a:p>
                    <a:p>
                      <a:r>
                        <a:rPr lang="en-US" b="1" dirty="0"/>
                        <a:t>Mean</a:t>
                      </a:r>
                      <a:r>
                        <a:rPr lang="en-US" dirty="0"/>
                        <a:t>: 3.88</a:t>
                      </a:r>
                      <a:endParaRPr lang="en-CA" dirty="0"/>
                    </a:p>
                  </a:txBody>
                  <a:tcPr/>
                </a:tc>
                <a:tc>
                  <a:txBody>
                    <a:bodyPr/>
                    <a:lstStyle/>
                    <a:p>
                      <a:r>
                        <a:rPr lang="en-US" b="1" dirty="0"/>
                        <a:t>Range</a:t>
                      </a:r>
                      <a:r>
                        <a:rPr lang="en-US" dirty="0"/>
                        <a:t>: 2.76 to 4.22</a:t>
                      </a:r>
                    </a:p>
                    <a:p>
                      <a:r>
                        <a:rPr lang="en-US" b="1" dirty="0"/>
                        <a:t>Median</a:t>
                      </a:r>
                      <a:r>
                        <a:rPr lang="en-US" dirty="0"/>
                        <a:t>: 3.08</a:t>
                      </a:r>
                    </a:p>
                    <a:p>
                      <a:r>
                        <a:rPr lang="en-US" b="1" dirty="0"/>
                        <a:t>Mean</a:t>
                      </a:r>
                      <a:r>
                        <a:rPr lang="en-US" dirty="0"/>
                        <a:t>: 3.23</a:t>
                      </a:r>
                    </a:p>
                  </a:txBody>
                  <a:tcPr/>
                </a:tc>
                <a:extLst>
                  <a:ext uri="{0D108BD9-81ED-4DB2-BD59-A6C34878D82A}">
                    <a16:rowId xmlns:a16="http://schemas.microsoft.com/office/drawing/2014/main" val="2689908429"/>
                  </a:ext>
                </a:extLst>
              </a:tr>
              <a:tr h="370840">
                <a:tc>
                  <a:txBody>
                    <a:bodyPr/>
                    <a:lstStyle/>
                    <a:p>
                      <a:r>
                        <a:rPr lang="en-CA" b="1" dirty="0" err="1"/>
                        <a:t>wt</a:t>
                      </a:r>
                      <a:endParaRPr lang="en-CA" b="1" dirty="0"/>
                    </a:p>
                  </a:txBody>
                  <a:tcPr/>
                </a:tc>
                <a:tc>
                  <a:txBody>
                    <a:bodyPr/>
                    <a:lstStyle/>
                    <a:p>
                      <a:r>
                        <a:rPr lang="en-US" b="1" dirty="0"/>
                        <a:t>Range</a:t>
                      </a:r>
                      <a:r>
                        <a:rPr lang="en-US" dirty="0"/>
                        <a:t>: 1.513 to 3.460</a:t>
                      </a:r>
                    </a:p>
                    <a:p>
                      <a:r>
                        <a:rPr lang="en-US" b="1" dirty="0"/>
                        <a:t>Median</a:t>
                      </a:r>
                      <a:r>
                        <a:rPr lang="en-US" dirty="0"/>
                        <a:t>: 2.605</a:t>
                      </a:r>
                    </a:p>
                    <a:p>
                      <a:r>
                        <a:rPr lang="en-US" b="1" dirty="0"/>
                        <a:t>Mean</a:t>
                      </a:r>
                      <a:r>
                        <a:rPr lang="en-US" dirty="0"/>
                        <a:t>: 2.609</a:t>
                      </a:r>
                      <a:endParaRPr lang="en-CA" dirty="0"/>
                    </a:p>
                  </a:txBody>
                  <a:tcPr/>
                </a:tc>
                <a:tc>
                  <a:txBody>
                    <a:bodyPr/>
                    <a:lstStyle/>
                    <a:p>
                      <a:r>
                        <a:rPr lang="en-US" b="1" dirty="0"/>
                        <a:t>Range</a:t>
                      </a:r>
                      <a:r>
                        <a:rPr lang="en-US" dirty="0"/>
                        <a:t>: 3.170 to 5.424</a:t>
                      </a:r>
                    </a:p>
                    <a:p>
                      <a:r>
                        <a:rPr lang="en-US" b="1" dirty="0"/>
                        <a:t>Median</a:t>
                      </a:r>
                      <a:r>
                        <a:rPr lang="en-US" dirty="0"/>
                        <a:t>: 3.755</a:t>
                      </a:r>
                    </a:p>
                    <a:p>
                      <a:r>
                        <a:rPr lang="en-US" b="1" dirty="0"/>
                        <a:t>Mean</a:t>
                      </a:r>
                      <a:r>
                        <a:rPr lang="en-US" dirty="0"/>
                        <a:t>: 3.756</a:t>
                      </a:r>
                      <a:endParaRPr lang="en-CA" dirty="0"/>
                    </a:p>
                  </a:txBody>
                  <a:tcPr/>
                </a:tc>
                <a:extLst>
                  <a:ext uri="{0D108BD9-81ED-4DB2-BD59-A6C34878D82A}">
                    <a16:rowId xmlns:a16="http://schemas.microsoft.com/office/drawing/2014/main" val="3082125190"/>
                  </a:ext>
                </a:extLst>
              </a:tr>
            </a:tbl>
          </a:graphicData>
        </a:graphic>
      </p:graphicFrame>
      <p:pic>
        <p:nvPicPr>
          <p:cNvPr id="16" name="Audio 15">
            <a:hlinkClick r:id="" action="ppaction://media"/>
            <a:extLst>
              <a:ext uri="{FF2B5EF4-FFF2-40B4-BE49-F238E27FC236}">
                <a16:creationId xmlns:a16="http://schemas.microsoft.com/office/drawing/2014/main" id="{45B7C875-23F5-3268-0928-8BA253DFD9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1364542"/>
      </p:ext>
    </p:extLst>
  </p:cSld>
  <p:clrMapOvr>
    <a:masterClrMapping/>
  </p:clrMapOvr>
  <mc:AlternateContent xmlns:mc="http://schemas.openxmlformats.org/markup-compatibility/2006" xmlns:p14="http://schemas.microsoft.com/office/powerpoint/2010/main">
    <mc:Choice Requires="p14">
      <p:transition spd="slow" p14:dur="2000" advTm="53853"/>
    </mc:Choice>
    <mc:Fallback xmlns="">
      <p:transition spd="slow" advTm="53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9829" x="95250" y="4292600"/>
          <p14:tracePt t="9833" x="158750" y="4340225"/>
          <p14:tracePt t="9836" x="206375" y="4371975"/>
          <p14:tracePt t="9845" x="331788" y="4435475"/>
          <p14:tracePt t="9848" x="363538" y="4435475"/>
          <p14:tracePt t="9851" x="411163" y="4465638"/>
          <p14:tracePt t="9854" x="411163" y="4481513"/>
          <p14:tracePt t="9862" x="522288" y="4513263"/>
          <p14:tracePt t="9866" x="569913" y="4513263"/>
          <p14:tracePt t="9869" x="601663" y="4529138"/>
          <p14:tracePt t="9876" x="665163" y="4545013"/>
          <p14:tracePt t="9879" x="696913" y="4545013"/>
          <p14:tracePt t="9883" x="728663" y="4560888"/>
          <p14:tracePt t="9886" x="744538" y="4560888"/>
          <p14:tracePt t="9893" x="792163" y="4560888"/>
          <p14:tracePt t="9896" x="823913" y="4560888"/>
          <p14:tracePt t="9899" x="855663" y="4560888"/>
          <p14:tracePt t="9903" x="871538" y="4560888"/>
          <p14:tracePt t="9910" x="933450" y="4560888"/>
          <p14:tracePt t="9914" x="965200" y="4560888"/>
          <p14:tracePt t="9922" x="1012825" y="4560888"/>
          <p14:tracePt t="9939" x="1155700" y="4560888"/>
          <p14:tracePt t="9955" x="1330325" y="4545013"/>
          <p14:tracePt t="9972" x="1473200" y="4497388"/>
          <p14:tracePt t="9989" x="1614488" y="4465638"/>
          <p14:tracePt t="10006" x="1773238" y="4435475"/>
          <p14:tracePt t="10022" x="1852613" y="4387850"/>
          <p14:tracePt t="10039" x="1931988" y="4324350"/>
          <p14:tracePt t="10055" x="2027238" y="4213225"/>
          <p14:tracePt t="10072" x="2122488" y="4133850"/>
          <p14:tracePt t="10089" x="2247900" y="4054475"/>
          <p14:tracePt t="10106" x="2406650" y="3975100"/>
          <p14:tracePt t="10122" x="2549525" y="3911600"/>
          <p14:tracePt t="10139" x="2724150" y="3832225"/>
          <p14:tracePt t="10155" x="2881313" y="3770313"/>
          <p14:tracePt t="10173" x="2992438" y="3706813"/>
          <p14:tracePt t="10189" x="3103563" y="3643313"/>
          <p14:tracePt t="10206" x="3214688" y="3595688"/>
          <p14:tracePt t="10222" x="3309938" y="3548063"/>
          <p14:tracePt t="10239" x="3387725" y="3500438"/>
          <p14:tracePt t="10255" x="3451225" y="3468688"/>
          <p14:tracePt t="10272" x="3514725" y="3436938"/>
          <p14:tracePt t="10289" x="3609975" y="3373438"/>
          <p14:tracePt t="10305" x="3689350" y="3325813"/>
          <p14:tracePt t="10322" x="3768725" y="3278188"/>
          <p14:tracePt t="10339" x="3832225" y="3230563"/>
          <p14:tracePt t="10355" x="3895725" y="3182938"/>
          <p14:tracePt t="10373" x="3959225" y="3135313"/>
          <p14:tracePt t="10388" x="4021138" y="3087688"/>
          <p14:tracePt t="10405" x="4100513" y="3025775"/>
          <p14:tracePt t="10422" x="4148138" y="2962275"/>
          <p14:tracePt t="10438" x="4195763" y="2930525"/>
          <p14:tracePt t="10455" x="4243388" y="2882900"/>
          <p14:tracePt t="10472" x="4259263" y="2851150"/>
          <p14:tracePt t="10489" x="4291013" y="2803525"/>
          <p14:tracePt t="10505" x="4291013" y="2787650"/>
          <p14:tracePt t="10523" x="4291013" y="2755900"/>
          <p14:tracePt t="10539" x="4306888" y="2724150"/>
          <p14:tracePt t="10555" x="4322763" y="2676525"/>
          <p14:tracePt t="10572" x="4322763" y="2628900"/>
          <p14:tracePt t="10589" x="4322763" y="2581275"/>
          <p14:tracePt t="10605" x="4322763" y="2549525"/>
          <p14:tracePt t="10622" x="4322763" y="2501900"/>
          <p14:tracePt t="10639" x="4322763" y="2454275"/>
          <p14:tracePt t="10655" x="4322763" y="2422525"/>
          <p14:tracePt t="10672" x="4306888" y="2406650"/>
          <p14:tracePt t="10689" x="4275138" y="2376488"/>
          <p14:tracePt t="10706" x="4243388" y="2328863"/>
          <p14:tracePt t="10722" x="4211638" y="2281238"/>
          <p14:tracePt t="10739" x="4179888" y="2249488"/>
          <p14:tracePt t="10756" x="4132263" y="2217738"/>
          <p14:tracePt t="10772" x="4084638" y="2201863"/>
          <p14:tracePt t="10788" x="4052888" y="2185988"/>
          <p14:tracePt t="10805" x="4037013" y="2185988"/>
          <p14:tracePt t="10822" x="4021138" y="2170113"/>
          <p14:tracePt t="10839" x="3989388" y="2170113"/>
          <p14:tracePt t="10855" x="3943350" y="2154238"/>
          <p14:tracePt t="10872" x="3895725" y="2154238"/>
          <p14:tracePt t="10889" x="3832225" y="2138363"/>
          <p14:tracePt t="10905" x="3768725" y="2138363"/>
          <p14:tracePt t="10922" x="3705225" y="2138363"/>
          <p14:tracePt t="10939" x="3625850" y="2138363"/>
          <p14:tracePt t="10956" x="3546475" y="2138363"/>
          <p14:tracePt t="10972" x="3467100" y="2138363"/>
          <p14:tracePt t="10988" x="3419475" y="2138363"/>
          <p14:tracePt t="11005" x="3371850" y="2138363"/>
          <p14:tracePt t="11022" x="3341688" y="2138363"/>
          <p14:tracePt t="11038" x="3294063" y="2138363"/>
          <p14:tracePt t="11055" x="3246438" y="2138363"/>
          <p14:tracePt t="11072" x="3182938" y="2138363"/>
          <p14:tracePt t="11089" x="3135313" y="2138363"/>
          <p14:tracePt t="11105" x="3055938" y="2154238"/>
          <p14:tracePt t="11122" x="2960688" y="2170113"/>
          <p14:tracePt t="11139" x="2865438" y="2170113"/>
          <p14:tracePt t="11156" x="2786063" y="2185988"/>
          <p14:tracePt t="11172" x="2724150" y="2201863"/>
          <p14:tracePt t="11176" x="2692400" y="2201863"/>
          <p14:tracePt t="11179" x="2676525" y="2201863"/>
          <p14:tracePt t="11188" x="2660650" y="2201863"/>
          <p14:tracePt t="11205" x="2597150" y="2217738"/>
          <p14:tracePt t="11222" x="2549525" y="2233613"/>
          <p14:tracePt t="11239" x="2486025" y="2249488"/>
          <p14:tracePt t="11255" x="2438400" y="2265363"/>
          <p14:tracePt t="11272" x="2406650" y="2281238"/>
          <p14:tracePt t="11288" x="2359025" y="2312988"/>
          <p14:tracePt t="11306" x="2327275" y="2328863"/>
          <p14:tracePt t="11309" x="2327275" y="2344738"/>
          <p14:tracePt t="11312" x="2311400" y="2344738"/>
          <p14:tracePt t="11322" x="2295525" y="2360613"/>
          <p14:tracePt t="11339" x="2279650" y="2392363"/>
          <p14:tracePt t="11355" x="2247900" y="2406650"/>
          <p14:tracePt t="11372" x="2247900" y="2438400"/>
          <p14:tracePt t="11389" x="2232025" y="2438400"/>
          <p14:tracePt t="11405" x="2216150" y="2486025"/>
          <p14:tracePt t="11422" x="2216150" y="2517775"/>
          <p14:tracePt t="11439" x="2216150" y="2533650"/>
          <p14:tracePt t="11455" x="2216150" y="2565400"/>
          <p14:tracePt t="11472" x="2216150" y="2597150"/>
          <p14:tracePt t="11489" x="2216150" y="2613025"/>
          <p14:tracePt t="11505" x="2216150" y="2628900"/>
          <p14:tracePt t="11522" x="2216150" y="2644775"/>
          <p14:tracePt t="11538" x="2216150" y="2676525"/>
          <p14:tracePt t="11555" x="2232025" y="2708275"/>
          <p14:tracePt t="11572" x="2263775" y="2724150"/>
          <p14:tracePt t="11589" x="2295525" y="2755900"/>
          <p14:tracePt t="11605" x="2343150" y="2787650"/>
          <p14:tracePt t="11622" x="2390775" y="2819400"/>
          <p14:tracePt t="11638" x="2438400" y="2835275"/>
          <p14:tracePt t="11655" x="2501900" y="2835275"/>
          <p14:tracePt t="11672" x="2581275" y="2851150"/>
          <p14:tracePt t="11688" x="2692400" y="2851150"/>
          <p14:tracePt t="11706" x="2817813" y="2851150"/>
          <p14:tracePt t="11722" x="2960688" y="2851150"/>
          <p14:tracePt t="11739" x="3087688" y="2851150"/>
          <p14:tracePt t="11755" x="3246438" y="2851150"/>
          <p14:tracePt t="11772" x="3403600" y="2851150"/>
          <p14:tracePt t="11788" x="3530600" y="2851150"/>
          <p14:tracePt t="11805" x="3641725" y="2851150"/>
          <p14:tracePt t="11821" x="3768725" y="2851150"/>
          <p14:tracePt t="11838" x="3895725" y="2835275"/>
          <p14:tracePt t="11841" x="3959225" y="2835275"/>
          <p14:tracePt t="11845" x="3989388" y="2819400"/>
          <p14:tracePt t="11848" x="4005263" y="2819400"/>
          <p14:tracePt t="11855" x="4037013" y="2803525"/>
          <p14:tracePt t="11871" x="4164013" y="2787650"/>
          <p14:tracePt t="11874" x="4211638" y="2787650"/>
          <p14:tracePt t="11876" x="4227513" y="2771775"/>
          <p14:tracePt t="11879" x="4243388" y="2771775"/>
          <p14:tracePt t="11888" x="4275138" y="2771775"/>
          <p14:tracePt t="11905" x="4338638" y="2740025"/>
          <p14:tracePt t="11921" x="4370388" y="2724150"/>
          <p14:tracePt t="11938" x="4402138" y="2708275"/>
          <p14:tracePt t="11955" x="4402138" y="2692400"/>
          <p14:tracePt t="11972" x="4418013" y="2660650"/>
          <p14:tracePt t="11974" x="4418013" y="2644775"/>
          <p14:tracePt t="11990" x="4418013" y="2628900"/>
          <p14:tracePt t="12005" x="4418013" y="2597150"/>
          <p14:tracePt t="12021" x="4418013" y="2549525"/>
          <p14:tracePt t="12038" x="4402138" y="2501900"/>
          <p14:tracePt t="12055" x="4354513" y="2454275"/>
          <p14:tracePt t="12071" x="4275138" y="2406650"/>
          <p14:tracePt t="12089" x="4179888" y="2360613"/>
          <p14:tracePt t="12105" x="4068763" y="2312988"/>
          <p14:tracePt t="12122" x="3973513" y="2281238"/>
          <p14:tracePt t="12124" x="3943350" y="2265363"/>
          <p14:tracePt t="12138" x="3863975" y="2249488"/>
          <p14:tracePt t="12155" x="3752850" y="2217738"/>
          <p14:tracePt t="12171" x="3625850" y="2201863"/>
          <p14:tracePt t="12174" x="3578225" y="2201863"/>
          <p14:tracePt t="12177" x="3546475" y="2201863"/>
          <p14:tracePt t="12189" x="3467100" y="2185988"/>
          <p14:tracePt t="12192" x="3419475" y="2185988"/>
          <p14:tracePt t="12205" x="3325813" y="2170113"/>
          <p14:tracePt t="12208" x="3262313" y="2170113"/>
          <p14:tracePt t="12211" x="3246438" y="2170113"/>
          <p14:tracePt t="12214" x="3230563" y="2170113"/>
          <p14:tracePt t="12217" x="3214688" y="2170113"/>
          <p14:tracePt t="12219" x="3182938" y="2170113"/>
          <p14:tracePt t="12226" x="3151188" y="2170113"/>
          <p14:tracePt t="12229" x="3103563" y="2170113"/>
          <p14:tracePt t="12232" x="3087688" y="2170113"/>
          <p14:tracePt t="12235" x="3055938" y="2154238"/>
          <p14:tracePt t="12243" x="2992438" y="2154238"/>
          <p14:tracePt t="12254" x="2928938" y="2154238"/>
          <p14:tracePt t="12271" x="2817813" y="2154238"/>
          <p14:tracePt t="12288" x="2740025" y="2154238"/>
          <p14:tracePt t="12305" x="2676525" y="2154238"/>
          <p14:tracePt t="12307" x="2660650" y="2154238"/>
          <p14:tracePt t="12309" x="2644775" y="2154238"/>
          <p14:tracePt t="12312" x="2628900" y="2154238"/>
          <p14:tracePt t="12322" x="2613025" y="2154238"/>
          <p14:tracePt t="12324" x="2597150" y="2154238"/>
          <p14:tracePt t="12327" x="2581275" y="2154238"/>
          <p14:tracePt t="12337" x="2533650" y="2154238"/>
          <p14:tracePt t="12354" x="2454275" y="2154238"/>
          <p14:tracePt t="12357" x="2422525" y="2154238"/>
          <p14:tracePt t="12359" x="2406650" y="2154238"/>
          <p14:tracePt t="12371" x="2359025" y="2154238"/>
          <p14:tracePt t="12388" x="2279650" y="2170113"/>
          <p14:tracePt t="12405" x="2184400" y="2201863"/>
          <p14:tracePt t="12407" x="2168525" y="2201863"/>
          <p14:tracePt t="12409" x="2152650" y="2201863"/>
          <p14:tracePt t="12412" x="2122488" y="2201863"/>
          <p14:tracePt t="12421" x="2106613" y="2201863"/>
          <p14:tracePt t="12438" x="2011363" y="2233613"/>
          <p14:tracePt t="12456" x="1963738" y="2249488"/>
          <p14:tracePt t="12458" x="1963738" y="2265363"/>
          <p14:tracePt t="12471" x="1947863" y="2265363"/>
          <p14:tracePt t="12488" x="1947863" y="2281238"/>
          <p14:tracePt t="12507" x="1931988" y="2281238"/>
          <p14:tracePt t="12557" x="1931988" y="2297113"/>
          <p14:tracePt t="12581" x="1931988" y="2312988"/>
          <p14:tracePt t="12592" x="1947863" y="2312988"/>
          <p14:tracePt t="12597" x="1947863" y="2328863"/>
          <p14:tracePt t="12604" x="1963738" y="2344738"/>
          <p14:tracePt t="12621" x="2027238" y="2392363"/>
          <p14:tracePt t="12638" x="2136775" y="2438400"/>
          <p14:tracePt t="12641" x="2184400" y="2438400"/>
          <p14:tracePt t="12644" x="2232025" y="2438400"/>
          <p14:tracePt t="12647" x="2247900" y="2454275"/>
          <p14:tracePt t="12650" x="2279650" y="2454275"/>
          <p14:tracePt t="12653" x="2311400" y="2454275"/>
          <p14:tracePt t="12661" x="2374900" y="2470150"/>
          <p14:tracePt t="12663" x="2406650" y="2470150"/>
          <p14:tracePt t="12666" x="2438400" y="2470150"/>
          <p14:tracePt t="12669" x="2454275" y="2470150"/>
          <p14:tracePt t="12675" x="2533650" y="2486025"/>
          <p14:tracePt t="12678" x="2565400" y="2486025"/>
          <p14:tracePt t="12681" x="2597150" y="2486025"/>
          <p14:tracePt t="12684" x="2628900" y="2501900"/>
          <p14:tracePt t="12687" x="2644775" y="2501900"/>
          <p14:tracePt t="12694" x="2754313" y="2517775"/>
          <p14:tracePt t="12697" x="2786063" y="2517775"/>
          <p14:tracePt t="12699" x="2817813" y="2517775"/>
          <p14:tracePt t="12703" x="2849563" y="2517775"/>
          <p14:tracePt t="12710" x="2960688" y="2517775"/>
          <p14:tracePt t="12713" x="2992438" y="2517775"/>
          <p14:tracePt t="12716" x="3040063" y="2533650"/>
          <p14:tracePt t="12719" x="3071813" y="2533650"/>
          <p14:tracePt t="12727" x="3167063" y="2533650"/>
          <p14:tracePt t="12729" x="3198813" y="2533650"/>
          <p14:tracePt t="12732" x="3230563" y="2533650"/>
          <p14:tracePt t="12735" x="3278188" y="2533650"/>
          <p14:tracePt t="12742" x="3355975" y="2533650"/>
          <p14:tracePt t="12745" x="3403600" y="2533650"/>
          <p14:tracePt t="12748" x="3435350" y="2533650"/>
          <p14:tracePt t="12752" x="3467100" y="2533650"/>
          <p14:tracePt t="12759" x="3546475" y="2533650"/>
          <p14:tracePt t="12762" x="3578225" y="2533650"/>
          <p14:tracePt t="12765" x="3609975" y="2517775"/>
          <p14:tracePt t="12768" x="3625850" y="2517775"/>
          <p14:tracePt t="12774" x="3689350" y="2501900"/>
          <p14:tracePt t="12777" x="3721100" y="2501900"/>
          <p14:tracePt t="12780" x="3736975" y="2501900"/>
          <p14:tracePt t="12782" x="3752850" y="2486025"/>
          <p14:tracePt t="12789" x="3800475" y="2486025"/>
          <p14:tracePt t="12792" x="3832225" y="2486025"/>
          <p14:tracePt t="12795" x="3848100" y="2486025"/>
          <p14:tracePt t="12799" x="3879850" y="2470150"/>
          <p14:tracePt t="12802" x="3895725" y="2470150"/>
          <p14:tracePt t="12810" x="3959225" y="2454275"/>
          <p14:tracePt t="12813" x="3989388" y="2454275"/>
          <p14:tracePt t="12816" x="4005263" y="2454275"/>
          <p14:tracePt t="12818" x="4021138" y="2454275"/>
          <p14:tracePt t="12825" x="4068763" y="2438400"/>
          <p14:tracePt t="12828" x="4100513" y="2438400"/>
          <p14:tracePt t="12830" x="4116388" y="2422525"/>
          <p14:tracePt t="12833" x="4148138" y="2422525"/>
          <p14:tracePt t="12841" x="4195763" y="2406650"/>
          <p14:tracePt t="12845" x="4227513" y="2406650"/>
          <p14:tracePt t="12855" x="4275138" y="2406650"/>
          <p14:tracePt t="12858" x="4291013" y="2392363"/>
          <p14:tracePt t="12871" x="4370388" y="2376488"/>
          <p14:tracePt t="12888" x="4449763" y="2376488"/>
          <p14:tracePt t="12904" x="4529138" y="2360613"/>
          <p14:tracePt t="12921" x="4606925" y="2328863"/>
          <p14:tracePt t="12938" x="4654550" y="2328863"/>
          <p14:tracePt t="12955" x="4670425" y="2328863"/>
          <p14:tracePt t="12999" x="4670425" y="2312988"/>
          <p14:tracePt t="13039" x="4670425" y="2297113"/>
          <p14:tracePt t="13053" x="4654550" y="2297113"/>
          <p14:tracePt t="13059" x="4622800" y="2281238"/>
          <p14:tracePt t="13070" x="4591050" y="2265363"/>
          <p14:tracePt t="13088" x="4465638" y="2233613"/>
          <p14:tracePt t="13104" x="4306888" y="2217738"/>
          <p14:tracePt t="13121" x="4132263" y="2185988"/>
          <p14:tracePt t="13137" x="3927475" y="2170113"/>
          <p14:tracePt t="13154" x="3705225" y="2170113"/>
          <p14:tracePt t="13171" x="3530600" y="2170113"/>
          <p14:tracePt t="13174" x="3467100" y="2154238"/>
          <p14:tracePt t="13177" x="3435350" y="2154238"/>
          <p14:tracePt t="13180" x="3387725" y="2154238"/>
          <p14:tracePt t="13183" x="3355975" y="2154238"/>
          <p14:tracePt t="13186" x="3341688" y="2154238"/>
          <p14:tracePt t="13189" x="3294063" y="2154238"/>
          <p14:tracePt t="13191" x="3278188" y="2154238"/>
          <p14:tracePt t="13199" x="3198813" y="2154238"/>
          <p14:tracePt t="13201" x="3167063" y="2154238"/>
          <p14:tracePt t="13210" x="3103563" y="2138363"/>
          <p14:tracePt t="13221" x="3024188" y="2138363"/>
          <p14:tracePt t="13238" x="2913063" y="2138363"/>
          <p14:tracePt t="13254" x="2786063" y="2138363"/>
          <p14:tracePt t="13271" x="2692400" y="2138363"/>
          <p14:tracePt t="13288" x="2581275" y="2154238"/>
          <p14:tracePt t="13304" x="2454275" y="2154238"/>
          <p14:tracePt t="13321" x="2359025" y="2170113"/>
          <p14:tracePt t="13338" x="2247900" y="2201863"/>
          <p14:tracePt t="13355" x="2152650" y="2217738"/>
          <p14:tracePt t="13358" x="2106613" y="2233613"/>
          <p14:tracePt t="13362" x="2090738" y="2233613"/>
          <p14:tracePt t="13371" x="2058988" y="2249488"/>
          <p14:tracePt t="13388" x="1963738" y="2281238"/>
          <p14:tracePt t="13390" x="1931988" y="2281238"/>
          <p14:tracePt t="13404" x="1900238" y="2281238"/>
          <p14:tracePt t="13421" x="1884363" y="2281238"/>
          <p14:tracePt t="13457" x="1884363" y="2297113"/>
          <p14:tracePt t="13501" x="1884363" y="2312988"/>
          <p14:tracePt t="13537" x="1884363" y="2328863"/>
          <p14:tracePt t="13543" x="1884363" y="2344738"/>
          <p14:tracePt t="13554" x="1916113" y="2360613"/>
          <p14:tracePt t="13571" x="1963738" y="2376488"/>
          <p14:tracePt t="13588" x="1995488" y="2392363"/>
          <p14:tracePt t="13605" x="2011363" y="2392363"/>
          <p14:tracePt t="13621" x="2043113" y="2392363"/>
          <p14:tracePt t="13638" x="2090738" y="2406650"/>
          <p14:tracePt t="13654" x="2232025" y="2422525"/>
          <p14:tracePt t="13670" x="2422525" y="2422525"/>
          <p14:tracePt t="13687" x="2708275" y="2438400"/>
          <p14:tracePt t="13690" x="2801938" y="2438400"/>
          <p14:tracePt t="13694" x="2897188" y="2438400"/>
          <p14:tracePt t="13697" x="2960688" y="2438400"/>
          <p14:tracePt t="13700" x="3024188" y="2438400"/>
          <p14:tracePt t="13703" x="3040063" y="2438400"/>
          <p14:tracePt t="13710" x="3246438" y="2438400"/>
          <p14:tracePt t="13713" x="3325813" y="2438400"/>
          <p14:tracePt t="13716" x="3371850" y="2438400"/>
          <p14:tracePt t="13719" x="3419475" y="2438400"/>
          <p14:tracePt t="13728" x="3625850" y="2438400"/>
          <p14:tracePt t="13731" x="3673475" y="2438400"/>
          <p14:tracePt t="13735" x="3768725" y="2438400"/>
          <p14:tracePt t="13738" x="3863975" y="2438400"/>
          <p14:tracePt t="13741" x="3927475" y="2438400"/>
          <p14:tracePt t="13744" x="3973513" y="2438400"/>
          <p14:tracePt t="13747" x="4021138" y="2438400"/>
          <p14:tracePt t="13750" x="4068763" y="2438400"/>
          <p14:tracePt t="13753" x="4100513" y="2438400"/>
          <p14:tracePt t="13760" x="4227513" y="2422525"/>
          <p14:tracePt t="13763" x="4275138" y="2406650"/>
          <p14:tracePt t="13766" x="4291013" y="2406650"/>
          <p14:tracePt t="13772" x="4354513" y="2406650"/>
          <p14:tracePt t="13775" x="4370388" y="2406650"/>
          <p14:tracePt t="13787" x="4418013" y="2406650"/>
          <p14:tracePt t="13790" x="4433888" y="2406650"/>
          <p14:tracePt t="13804" x="4433888" y="2392363"/>
          <p14:tracePt t="13841" x="4449763" y="2392363"/>
          <p14:tracePt t="13875" x="4449763" y="2376488"/>
          <p14:tracePt t="13891" x="4449763" y="2360613"/>
          <p14:tracePt t="13902" x="4433888" y="2360613"/>
          <p14:tracePt t="13911" x="4433888" y="2344738"/>
          <p14:tracePt t="13920" x="4402138" y="2328863"/>
          <p14:tracePt t="13938" x="4354513" y="2312988"/>
          <p14:tracePt t="13954" x="4275138" y="2281238"/>
          <p14:tracePt t="13971" x="4164013" y="2249488"/>
          <p14:tracePt t="13987" x="4005263" y="2217738"/>
          <p14:tracePt t="13990" x="3959225" y="2201863"/>
          <p14:tracePt t="13993" x="3943350" y="2201863"/>
          <p14:tracePt t="13996" x="3911600" y="2201863"/>
          <p14:tracePt t="13998" x="3895725" y="2201863"/>
          <p14:tracePt t="14001" x="3863975" y="2185988"/>
          <p14:tracePt t="14010" x="3784600" y="2170113"/>
          <p14:tracePt t="14013" x="3752850" y="2170113"/>
          <p14:tracePt t="14021" x="3705225" y="2170113"/>
          <p14:tracePt t="14037" x="3546475" y="2154238"/>
          <p14:tracePt t="14053" x="3419475" y="2154238"/>
          <p14:tracePt t="14071" x="3278188" y="2138363"/>
          <p14:tracePt t="14087" x="3151188" y="2138363"/>
          <p14:tracePt t="14104" x="3040063" y="2138363"/>
          <p14:tracePt t="14120" x="2897188" y="2138363"/>
          <p14:tracePt t="14138" x="2770188" y="2154238"/>
          <p14:tracePt t="14141" x="2724150" y="2154238"/>
          <p14:tracePt t="14144" x="2676525" y="2154238"/>
          <p14:tracePt t="14147" x="2644775" y="2154238"/>
          <p14:tracePt t="14154" x="2613025" y="2154238"/>
          <p14:tracePt t="14171" x="2454275" y="2185988"/>
          <p14:tracePt t="14174" x="2406650" y="2185988"/>
          <p14:tracePt t="14178" x="2359025" y="2185988"/>
          <p14:tracePt t="14181" x="2327275" y="2185988"/>
          <p14:tracePt t="14183" x="2295525" y="2185988"/>
          <p14:tracePt t="14192" x="2200275" y="2201863"/>
          <p14:tracePt t="14195" x="2184400" y="2217738"/>
          <p14:tracePt t="14198" x="2152650" y="2217738"/>
          <p14:tracePt t="14201" x="2122488" y="2233613"/>
          <p14:tracePt t="14208" x="2043113" y="2233613"/>
          <p14:tracePt t="14211" x="2027238" y="2233613"/>
          <p14:tracePt t="14213" x="2011363" y="2233613"/>
          <p14:tracePt t="14216" x="1979613" y="2249488"/>
          <p14:tracePt t="14219" x="1963738" y="2249488"/>
          <p14:tracePt t="14228" x="1916113" y="2265363"/>
          <p14:tracePt t="14231" x="1884363" y="2265363"/>
          <p14:tracePt t="14240" x="1852613" y="2281238"/>
          <p14:tracePt t="14243" x="1836738" y="2281238"/>
          <p14:tracePt t="14253" x="1820863" y="2297113"/>
          <p14:tracePt t="14271" x="1804988" y="2312988"/>
          <p14:tracePt t="14352" x="1820863" y="2312988"/>
          <p14:tracePt t="14359" x="1836738" y="2312988"/>
          <p14:tracePt t="14371" x="1884363" y="2312988"/>
          <p14:tracePt t="14387" x="2011363" y="2312988"/>
          <p14:tracePt t="14404" x="2136775" y="2312988"/>
          <p14:tracePt t="14407" x="2184400" y="2312988"/>
          <p14:tracePt t="14421" x="2263775" y="2312988"/>
          <p14:tracePt t="14424" x="2327275" y="2312988"/>
          <p14:tracePt t="14426" x="2343150" y="2297113"/>
          <p14:tracePt t="14429" x="2359025" y="2297113"/>
          <p14:tracePt t="14432" x="2374900" y="2297113"/>
          <p14:tracePt t="14434" x="2390775" y="2297113"/>
          <p14:tracePt t="14442" x="2438400" y="2297113"/>
          <p14:tracePt t="14444" x="2454275" y="2281238"/>
          <p14:tracePt t="14454" x="2501900" y="2281238"/>
          <p14:tracePt t="14470" x="2628900" y="2281238"/>
          <p14:tracePt t="14487" x="2770188" y="2281238"/>
          <p14:tracePt t="14504" x="2928938" y="2265363"/>
          <p14:tracePt t="14507" x="2992438" y="2265363"/>
          <p14:tracePt t="14511" x="3024188" y="2265363"/>
          <p14:tracePt t="14514" x="3055938" y="2265363"/>
          <p14:tracePt t="14517" x="3087688" y="2265363"/>
          <p14:tracePt t="14520" x="3103563" y="2265363"/>
          <p14:tracePt t="14528" x="3198813" y="2265363"/>
          <p14:tracePt t="14531" x="3230563" y="2265363"/>
          <p14:tracePt t="14534" x="3262313" y="2265363"/>
          <p14:tracePt t="14542" x="3325813" y="2265363"/>
          <p14:tracePt t="14553" x="3419475" y="2265363"/>
          <p14:tracePt t="14571" x="3530600" y="2281238"/>
          <p14:tracePt t="14573" x="3546475" y="2281238"/>
          <p14:tracePt t="14575" x="3562350" y="2281238"/>
          <p14:tracePt t="14578" x="3578225" y="2281238"/>
          <p14:tracePt t="14580" x="3594100" y="2281238"/>
          <p14:tracePt t="14674" x="3578225" y="2281238"/>
          <p14:tracePt t="14681" x="3546475" y="2281238"/>
          <p14:tracePt t="14687" x="3530600" y="2281238"/>
          <p14:tracePt t="14690" x="3498850" y="2281238"/>
          <p14:tracePt t="14692" x="3482975" y="2281238"/>
          <p14:tracePt t="14695" x="3451225" y="2281238"/>
          <p14:tracePt t="14703" x="3403600" y="2281238"/>
          <p14:tracePt t="14720" x="3246438" y="2281238"/>
          <p14:tracePt t="14737" x="3055938" y="2281238"/>
          <p14:tracePt t="14754" x="2833688" y="2281238"/>
          <p14:tracePt t="14757" x="2740025" y="2281238"/>
          <p14:tracePt t="14759" x="2724150" y="2281238"/>
          <p14:tracePt t="14762" x="2692400" y="2281238"/>
          <p14:tracePt t="14765" x="2660650" y="2281238"/>
          <p14:tracePt t="14768" x="2628900" y="2297113"/>
          <p14:tracePt t="14776" x="2533650" y="2297113"/>
          <p14:tracePt t="14779" x="2501900" y="2297113"/>
          <p14:tracePt t="14782" x="2470150" y="2312988"/>
          <p14:tracePt t="14791" x="2406650" y="2312988"/>
          <p14:tracePt t="14794" x="2390775" y="2312988"/>
          <p14:tracePt t="14797" x="2359025" y="2312988"/>
          <p14:tracePt t="14800" x="2359025" y="2328863"/>
          <p14:tracePt t="14807" x="2311400" y="2344738"/>
          <p14:tracePt t="14821" x="2279650" y="2344738"/>
          <p14:tracePt t="14837" x="2232025" y="2376488"/>
          <p14:tracePt t="14853" x="2200275" y="2392363"/>
          <p14:tracePt t="14870" x="2200275" y="2422525"/>
          <p14:tracePt t="14887" x="2184400" y="2438400"/>
          <p14:tracePt t="14903" x="2184400" y="2486025"/>
          <p14:tracePt t="14920" x="2184400" y="2565400"/>
          <p14:tracePt t="14937" x="2263775" y="2628900"/>
          <p14:tracePt t="14954" x="2374900" y="2692400"/>
          <p14:tracePt t="14971" x="2549525" y="2740025"/>
          <p14:tracePt t="14987" x="2724150" y="2740025"/>
          <p14:tracePt t="14990" x="2801938" y="2740025"/>
          <p14:tracePt t="14994" x="2849563" y="2740025"/>
          <p14:tracePt t="14998" x="2881313" y="2740025"/>
          <p14:tracePt t="15001" x="2928938" y="2724150"/>
          <p14:tracePt t="15011" x="3040063" y="2692400"/>
          <p14:tracePt t="15014" x="3103563" y="2676525"/>
          <p14:tracePt t="15017" x="3135313" y="2660650"/>
          <p14:tracePt t="15028" x="3262313" y="2628900"/>
          <p14:tracePt t="15031" x="3309938" y="2613025"/>
          <p14:tracePt t="15034" x="3355975" y="2597150"/>
          <p14:tracePt t="15044" x="3482975" y="2581275"/>
          <p14:tracePt t="15048" x="3530600" y="2549525"/>
          <p14:tracePt t="15051" x="3578225" y="2549525"/>
          <p14:tracePt t="15062" x="3721100" y="2517775"/>
          <p14:tracePt t="15065" x="3752850" y="2501900"/>
          <p14:tracePt t="15068" x="3784600" y="2501900"/>
          <p14:tracePt t="15077" x="3911600" y="2470150"/>
          <p14:tracePt t="15080" x="3943350" y="2470150"/>
          <p14:tracePt t="15083" x="3973513" y="2454275"/>
          <p14:tracePt t="15086" x="3989388" y="2454275"/>
          <p14:tracePt t="15093" x="4068763" y="2438400"/>
          <p14:tracePt t="15103" x="4148138" y="2422525"/>
          <p14:tracePt t="15120" x="4259263" y="2376488"/>
          <p14:tracePt t="15137" x="4354513" y="2344738"/>
          <p14:tracePt t="15153" x="4418013" y="2328863"/>
          <p14:tracePt t="15170" x="4418013" y="2312988"/>
          <p14:tracePt t="15174" x="4433888" y="2312988"/>
          <p14:tracePt t="15190" x="4433888" y="2297113"/>
          <p14:tracePt t="15209" x="4433888" y="2281238"/>
          <p14:tracePt t="15221" x="4433888" y="2265363"/>
          <p14:tracePt t="15238" x="4433888" y="2233613"/>
          <p14:tracePt t="15240" x="4433888" y="2217738"/>
          <p14:tracePt t="15242" x="4418013" y="2217738"/>
          <p14:tracePt t="15246" x="4402138" y="2201863"/>
          <p14:tracePt t="15253" x="4402138" y="2185988"/>
          <p14:tracePt t="15270" x="4322763" y="2154238"/>
          <p14:tracePt t="15287" x="4211638" y="2122488"/>
          <p14:tracePt t="15290" x="4179888" y="2106613"/>
          <p14:tracePt t="15292" x="4164013" y="2106613"/>
          <p14:tracePt t="15295" x="4148138" y="2106613"/>
          <p14:tracePt t="15298" x="4116388" y="2106613"/>
          <p14:tracePt t="15306" x="4068763" y="2090738"/>
          <p14:tracePt t="15309" x="4052888" y="2074863"/>
          <p14:tracePt t="15321" x="3959225" y="2074863"/>
          <p14:tracePt t="15324" x="3911600" y="2058988"/>
          <p14:tracePt t="15327" x="3879850" y="2058988"/>
          <p14:tracePt t="15337" x="3816350" y="2043113"/>
          <p14:tracePt t="15340" x="3752850" y="2027238"/>
          <p14:tracePt t="15343" x="3721100" y="2027238"/>
          <p14:tracePt t="15346" x="3689350" y="2027238"/>
          <p14:tracePt t="15350" x="3641725" y="2027238"/>
          <p14:tracePt t="15353" x="3625850" y="2027238"/>
          <p14:tracePt t="15360" x="3514725" y="2027238"/>
          <p14:tracePt t="15373" x="3419475" y="2027238"/>
          <p14:tracePt t="15389" x="3167063" y="2027238"/>
          <p14:tracePt t="15393" x="3119438" y="2027238"/>
          <p14:tracePt t="15396" x="3103563" y="2027238"/>
          <p14:tracePt t="15400" x="3055938" y="2027238"/>
          <p14:tracePt t="15403" x="3040063" y="2027238"/>
          <p14:tracePt t="15421" x="2897188" y="2027238"/>
          <p14:tracePt t="15423" x="2865438" y="2027238"/>
          <p14:tracePt t="15426" x="2849563" y="2027238"/>
          <p14:tracePt t="15429" x="2833688" y="2027238"/>
          <p14:tracePt t="15431" x="2817813" y="2027238"/>
          <p14:tracePt t="15435" x="2801938" y="2027238"/>
          <p14:tracePt t="15441" x="2770188" y="2027238"/>
          <p14:tracePt t="15444" x="2754313" y="2027238"/>
          <p14:tracePt t="15447" x="2740025" y="2027238"/>
          <p14:tracePt t="15453" x="2724150" y="2027238"/>
          <p14:tracePt t="15471" x="2676525" y="2043113"/>
          <p14:tracePt t="15473" x="2644775" y="2043113"/>
          <p14:tracePt t="15490" x="2628900" y="2058988"/>
          <p14:tracePt t="15492" x="2613025" y="2058988"/>
          <p14:tracePt t="15494" x="2613025" y="2074863"/>
          <p14:tracePt t="15504" x="2613025" y="2090738"/>
          <p14:tracePt t="15521" x="2581275" y="2106613"/>
          <p14:tracePt t="15523" x="2581275" y="2122488"/>
          <p14:tracePt t="15537" x="2565400" y="2138363"/>
          <p14:tracePt t="15553" x="2549525" y="2170113"/>
          <p14:tracePt t="15571" x="2549525" y="2201863"/>
          <p14:tracePt t="15587" x="2549525" y="2217738"/>
          <p14:tracePt t="15604" x="2581275" y="2249488"/>
          <p14:tracePt t="15606" x="2597150" y="2281238"/>
          <p14:tracePt t="15620" x="2660650" y="2312988"/>
          <p14:tracePt t="15637" x="2833688" y="2376488"/>
          <p14:tracePt t="15639" x="2913063" y="2406650"/>
          <p14:tracePt t="15643" x="2992438" y="2422525"/>
          <p14:tracePt t="15646" x="3055938" y="2438400"/>
          <p14:tracePt t="15649" x="3119438" y="2454275"/>
          <p14:tracePt t="15652" x="3151188" y="2470150"/>
          <p14:tracePt t="15662" x="3403600" y="2501900"/>
          <p14:tracePt t="15665" x="3514725" y="2517775"/>
          <p14:tracePt t="15668" x="3594100" y="2533650"/>
          <p14:tracePt t="15671" x="3689350" y="2533650"/>
          <p14:tracePt t="15674" x="3800475" y="2549525"/>
          <p14:tracePt t="15677" x="3895725" y="2549525"/>
          <p14:tracePt t="15680" x="3973513" y="2549525"/>
          <p14:tracePt t="15684" x="4084638" y="2549525"/>
          <p14:tracePt t="15687" x="4132263" y="2549525"/>
          <p14:tracePt t="15690" x="4370388" y="2549525"/>
          <p14:tracePt t="15693" x="4481513" y="2549525"/>
          <p14:tracePt t="15696" x="4606925" y="2549525"/>
          <p14:tracePt t="15700" x="4718050" y="2549525"/>
          <p14:tracePt t="15712" x="5130800" y="2549525"/>
          <p14:tracePt t="15715" x="5208588" y="2549525"/>
          <p14:tracePt t="15719" x="5272088" y="2549525"/>
          <p14:tracePt t="15727" x="5494338" y="2533650"/>
          <p14:tracePt t="15730" x="5557838" y="2533650"/>
          <p14:tracePt t="15733" x="5605463" y="2517775"/>
          <p14:tracePt t="15736" x="5637213" y="2517775"/>
          <p14:tracePt t="15744" x="5810250" y="2501900"/>
          <p14:tracePt t="15748" x="5857875" y="2486025"/>
          <p14:tracePt t="15751" x="5905500" y="2486025"/>
          <p14:tracePt t="15761" x="6032500" y="2454275"/>
          <p14:tracePt t="15764" x="6064250" y="2454275"/>
          <p14:tracePt t="15767" x="6096000" y="2454275"/>
          <p14:tracePt t="15778" x="6238875" y="2422525"/>
          <p14:tracePt t="15782" x="6270625" y="2422525"/>
          <p14:tracePt t="15785" x="6302375" y="2422525"/>
          <p14:tracePt t="15794" x="6411913" y="2406650"/>
          <p14:tracePt t="15797" x="6459538" y="2406650"/>
          <p14:tracePt t="15800" x="6491288" y="2392363"/>
          <p14:tracePt t="15803" x="6507163" y="2392363"/>
          <p14:tracePt t="15811" x="6634163" y="2376488"/>
          <p14:tracePt t="15814" x="6665913" y="2376488"/>
          <p14:tracePt t="15817" x="6697663" y="2376488"/>
          <p14:tracePt t="15826" x="6792913" y="2376488"/>
          <p14:tracePt t="15830" x="6824663" y="2360613"/>
          <p14:tracePt t="15833" x="6856413" y="2360613"/>
          <p14:tracePt t="15836" x="6872288" y="2360613"/>
          <p14:tracePt t="15843" x="6919913" y="2360613"/>
          <p14:tracePt t="15846" x="6951663" y="2344738"/>
          <p14:tracePt t="15849" x="6983413" y="2344738"/>
          <p14:tracePt t="15858" x="7013575" y="2344738"/>
          <p14:tracePt t="15861" x="7029450" y="2328863"/>
          <p14:tracePt t="15872" x="7061200" y="2328863"/>
          <p14:tracePt t="15886" x="7092950" y="2328863"/>
          <p14:tracePt t="15904" x="7140575" y="2328863"/>
          <p14:tracePt t="15920" x="7219950" y="2328863"/>
          <p14:tracePt t="15937" x="7267575" y="2312988"/>
          <p14:tracePt t="15939" x="7299325" y="2312988"/>
          <p14:tracePt t="15953" x="7331075" y="2312988"/>
          <p14:tracePt t="15970" x="7394575" y="2312988"/>
          <p14:tracePt t="15987" x="7489825" y="2312988"/>
          <p14:tracePt t="15989" x="7537450" y="2312988"/>
          <p14:tracePt t="15992" x="7553325" y="2312988"/>
          <p14:tracePt t="15995" x="7569200" y="2312988"/>
          <p14:tracePt t="15998" x="7600950" y="2312988"/>
          <p14:tracePt t="16001" x="7616825" y="2312988"/>
          <p14:tracePt t="16010" x="7662863" y="2312988"/>
          <p14:tracePt t="16012" x="7678738" y="2312988"/>
          <p14:tracePt t="16015" x="7694613" y="2312988"/>
          <p14:tracePt t="16023" x="7758113" y="2312988"/>
          <p14:tracePt t="16026" x="7758113" y="2297113"/>
          <p14:tracePt t="16029" x="7773988" y="2297113"/>
          <p14:tracePt t="16032" x="7805738" y="2297113"/>
          <p14:tracePt t="16041" x="7837488" y="2297113"/>
          <p14:tracePt t="16044" x="7869238" y="2297113"/>
          <p14:tracePt t="16047" x="7885113" y="2297113"/>
          <p14:tracePt t="16054" x="7900988" y="2297113"/>
          <p14:tracePt t="16070" x="7996238" y="2297113"/>
          <p14:tracePt t="16088" x="8091488" y="2297113"/>
          <p14:tracePt t="16090" x="8107363" y="2297113"/>
          <p14:tracePt t="16093" x="8123238" y="2297113"/>
          <p14:tracePt t="16107" x="8139113" y="2297113"/>
          <p14:tracePt t="16168" x="8139113" y="2281238"/>
          <p14:tracePt t="16206" x="8123238" y="2281238"/>
          <p14:tracePt t="16213" x="8091488" y="2281238"/>
          <p14:tracePt t="16223" x="8059738" y="2281238"/>
          <p14:tracePt t="16237" x="8012113" y="2281238"/>
          <p14:tracePt t="16240" x="7980363" y="2281238"/>
          <p14:tracePt t="16254" x="7932738" y="2281238"/>
          <p14:tracePt t="16270" x="7853363" y="2281238"/>
          <p14:tracePt t="16273" x="7805738" y="2281238"/>
          <p14:tracePt t="16277" x="7773988" y="2281238"/>
          <p14:tracePt t="16280" x="7773988" y="2297113"/>
          <p14:tracePt t="16288" x="7726363" y="2297113"/>
          <p14:tracePt t="16291" x="7678738" y="2312988"/>
          <p14:tracePt t="16294" x="7662863" y="2312988"/>
          <p14:tracePt t="16304" x="7600950" y="2312988"/>
          <p14:tracePt t="16306" x="7553325" y="2312988"/>
          <p14:tracePt t="16310" x="7521575" y="2328863"/>
          <p14:tracePt t="16314" x="7505700" y="2328863"/>
          <p14:tracePt t="16316" x="7473950" y="2344738"/>
          <p14:tracePt t="16326" x="7394575" y="2360613"/>
          <p14:tracePt t="16330" x="7378700" y="2360613"/>
          <p14:tracePt t="16334" x="7346950" y="2360613"/>
          <p14:tracePt t="16343" x="7299325" y="2360613"/>
          <p14:tracePt t="16346" x="7267575" y="2376488"/>
          <p14:tracePt t="16356" x="7235825" y="2392363"/>
          <p14:tracePt t="16359" x="7219950" y="2392363"/>
          <p14:tracePt t="16363" x="7204075" y="2392363"/>
          <p14:tracePt t="16375" x="7172325" y="2392363"/>
          <p14:tracePt t="16387" x="7156450" y="2392363"/>
          <p14:tracePt t="16588" x="7188200" y="2392363"/>
          <p14:tracePt t="16597" x="7235825" y="2392363"/>
          <p14:tracePt t="16604" x="7283450" y="2392363"/>
          <p14:tracePt t="16608" x="7346950" y="2392363"/>
          <p14:tracePt t="16611" x="7378700" y="2392363"/>
          <p14:tracePt t="16614" x="7426325" y="2392363"/>
          <p14:tracePt t="16617" x="7458075" y="2392363"/>
          <p14:tracePt t="16625" x="7585075" y="2392363"/>
          <p14:tracePt t="16628" x="7616825" y="2392363"/>
          <p14:tracePt t="16631" x="7662863" y="2392363"/>
          <p14:tracePt t="16634" x="7726363" y="2392363"/>
          <p14:tracePt t="16642" x="7837488" y="2392363"/>
          <p14:tracePt t="16645" x="7916863" y="2392363"/>
          <p14:tracePt t="16648" x="7964488" y="2392363"/>
          <p14:tracePt t="16652" x="7996238" y="2392363"/>
          <p14:tracePt t="16660" x="8154988" y="2392363"/>
          <p14:tracePt t="16664" x="8232775" y="2392363"/>
          <p14:tracePt t="16667" x="8280400" y="2392363"/>
          <p14:tracePt t="16677" x="8423275" y="2392363"/>
          <p14:tracePt t="16680" x="8455025" y="2392363"/>
          <p14:tracePt t="16683" x="8502650" y="2392363"/>
          <p14:tracePt t="16693" x="8597900" y="2392363"/>
          <p14:tracePt t="16695" x="8629650" y="2392363"/>
          <p14:tracePt t="16698" x="8661400" y="2392363"/>
          <p14:tracePt t="16701" x="8677275" y="2392363"/>
          <p14:tracePt t="16708" x="8740775" y="2392363"/>
          <p14:tracePt t="16720" x="8804275" y="2392363"/>
          <p14:tracePt t="16724" x="8820150" y="2392363"/>
          <p14:tracePt t="16737" x="8850313" y="2392363"/>
          <p14:tracePt t="16941" x="8850313" y="2376488"/>
          <p14:tracePt t="19060" x="8836025" y="2376488"/>
          <p14:tracePt t="19097" x="8820150" y="2376488"/>
          <p14:tracePt t="19107" x="8804275" y="2376488"/>
          <p14:tracePt t="19124" x="8804275" y="2360613"/>
          <p14:tracePt t="19142" x="8788400" y="2360613"/>
          <p14:tracePt t="19191" x="8772525" y="2360613"/>
          <p14:tracePt t="19207" x="8756650" y="2360613"/>
          <p14:tracePt t="19223" x="8724900" y="2344738"/>
          <p14:tracePt t="19233" x="8693150" y="2344738"/>
          <p14:tracePt t="19242" x="8645525" y="2328863"/>
          <p14:tracePt t="19246" x="8629650" y="2328863"/>
          <p14:tracePt t="19249" x="8613775" y="2328863"/>
          <p14:tracePt t="19259" x="8550275" y="2328863"/>
          <p14:tracePt t="19269" x="8486775" y="2328863"/>
          <p14:tracePt t="19286" x="8328025" y="2328863"/>
          <p14:tracePt t="19303" x="8107363" y="2312988"/>
          <p14:tracePt t="19319" x="7821613" y="2312988"/>
          <p14:tracePt t="19336" x="7505700" y="2312988"/>
          <p14:tracePt t="19353" x="7156450" y="2297113"/>
          <p14:tracePt t="19369" x="6856413" y="2297113"/>
          <p14:tracePt t="19386" x="6523038" y="2297113"/>
          <p14:tracePt t="19402" x="6238875" y="2297113"/>
          <p14:tracePt t="19420" x="6000750" y="2297113"/>
          <p14:tracePt t="19436" x="5780088" y="2328863"/>
          <p14:tracePt t="19452" x="5589588" y="2360613"/>
          <p14:tracePt t="19469" x="5462588" y="2392363"/>
          <p14:tracePt t="19487" x="5303838" y="2422525"/>
          <p14:tracePt t="19504" x="5192713" y="2486025"/>
          <p14:tracePt t="19508" x="5114925" y="2517775"/>
          <p14:tracePt t="19513" x="5099050" y="2533650"/>
          <p14:tracePt t="19516" x="5067300" y="2549525"/>
          <p14:tracePt t="19526" x="4987925" y="2597150"/>
          <p14:tracePt t="19529" x="4972050" y="2613025"/>
          <p14:tracePt t="19531" x="4956175" y="2628900"/>
          <p14:tracePt t="19542" x="4892675" y="2660650"/>
          <p14:tracePt t="19545" x="4876800" y="2660650"/>
          <p14:tracePt t="19548" x="4845050" y="2676525"/>
          <p14:tracePt t="19551" x="4829175" y="2676525"/>
          <p14:tracePt t="19561" x="4765675" y="2724150"/>
          <p14:tracePt t="19564" x="4749800" y="2740025"/>
          <p14:tracePt t="19567" x="4733925" y="2740025"/>
          <p14:tracePt t="19575" x="4670425" y="2787650"/>
          <p14:tracePt t="19586" x="4638675" y="2803525"/>
          <p14:tracePt t="19602" x="4560888" y="2851150"/>
          <p14:tracePt t="19619" x="4497388" y="2882900"/>
          <p14:tracePt t="19636" x="4433888" y="2898775"/>
          <p14:tracePt t="19652" x="4370388" y="2930525"/>
          <p14:tracePt t="19669" x="4291013" y="2962275"/>
          <p14:tracePt t="19686" x="4227513" y="2994025"/>
          <p14:tracePt t="19702" x="4148138" y="3025775"/>
          <p14:tracePt t="19719" x="4052888" y="3057525"/>
          <p14:tracePt t="19736" x="3973513" y="3087688"/>
          <p14:tracePt t="19752" x="3927475" y="3135313"/>
          <p14:tracePt t="19769" x="3879850" y="3151188"/>
          <p14:tracePt t="19786" x="3816350" y="3198813"/>
          <p14:tracePt t="19802" x="3768725" y="3246438"/>
          <p14:tracePt t="19819" x="3705225" y="3309938"/>
          <p14:tracePt t="19836" x="3657600" y="3373438"/>
          <p14:tracePt t="19852" x="3594100" y="3421063"/>
          <p14:tracePt t="19869" x="3546475" y="3468688"/>
          <p14:tracePt t="19885" x="3514725" y="3500438"/>
          <p14:tracePt t="19903" x="3498850" y="3532188"/>
          <p14:tracePt t="19919" x="3467100" y="3532188"/>
          <p14:tracePt t="19936" x="3467100" y="3548063"/>
          <p14:tracePt t="19953" x="3451225" y="3548063"/>
          <p14:tracePt t="19973" x="3435350" y="3548063"/>
          <p14:tracePt t="19990" x="3419475" y="3548063"/>
          <p14:tracePt t="20002" x="3387725" y="3532188"/>
          <p14:tracePt t="20019" x="3341688" y="3516313"/>
          <p14:tracePt t="20036" x="3278188" y="3500438"/>
          <p14:tracePt t="20052" x="3230563" y="3500438"/>
          <p14:tracePt t="20069" x="3182938" y="3484563"/>
          <p14:tracePt t="20086" x="3119438" y="3468688"/>
          <p14:tracePt t="20103" x="3087688" y="3468688"/>
          <p14:tracePt t="20119" x="3040063" y="3468688"/>
          <p14:tracePt t="20136" x="3008313" y="3468688"/>
          <p14:tracePt t="20153" x="2960688" y="3468688"/>
          <p14:tracePt t="20169" x="2928938" y="3468688"/>
          <p14:tracePt t="20174" x="2897188" y="3468688"/>
          <p14:tracePt t="20176" x="2881313" y="3468688"/>
          <p14:tracePt t="20186" x="2865438" y="3468688"/>
          <p14:tracePt t="20203" x="2801938" y="3468688"/>
          <p14:tracePt t="20220" x="2754313" y="3468688"/>
          <p14:tracePt t="20236" x="2724150" y="3468688"/>
          <p14:tracePt t="20276" x="2724150" y="3452813"/>
          <p14:tracePt t="20389" x="2724150" y="3436938"/>
          <p14:tracePt t="20396" x="2740025" y="3436938"/>
          <p14:tracePt t="20402" x="2754313" y="3436938"/>
          <p14:tracePt t="20420" x="2786063" y="3421063"/>
          <p14:tracePt t="20436" x="2865438" y="3421063"/>
          <p14:tracePt t="20453" x="2976563" y="3421063"/>
          <p14:tracePt t="20469" x="3103563" y="3421063"/>
          <p14:tracePt t="20486" x="3246438" y="3421063"/>
          <p14:tracePt t="20502" x="3387725" y="3421063"/>
          <p14:tracePt t="20518" x="3530600" y="3405188"/>
          <p14:tracePt t="20535" x="3673475" y="3405188"/>
          <p14:tracePt t="20552" x="3832225" y="3389313"/>
          <p14:tracePt t="20569" x="3989388" y="3373438"/>
          <p14:tracePt t="20586" x="4116388" y="3373438"/>
          <p14:tracePt t="20603" x="4243388" y="3357563"/>
          <p14:tracePt t="20619" x="4370388" y="3357563"/>
          <p14:tracePt t="20636" x="4481513" y="3341688"/>
          <p14:tracePt t="20652" x="4575175" y="3341688"/>
          <p14:tracePt t="20669" x="4654550" y="3341688"/>
          <p14:tracePt t="20685" x="4702175" y="3341688"/>
          <p14:tracePt t="20702" x="4733925" y="3341688"/>
          <p14:tracePt t="20774" x="4718050" y="3341688"/>
          <p14:tracePt t="20781" x="4702175" y="3341688"/>
          <p14:tracePt t="20788" x="4670425" y="3341688"/>
          <p14:tracePt t="20802" x="4622800" y="3341688"/>
          <p14:tracePt t="20819" x="4513263" y="3325813"/>
          <p14:tracePt t="20836" x="4354513" y="3309938"/>
          <p14:tracePt t="20852" x="4148138" y="3309938"/>
          <p14:tracePt t="20869" x="3973513" y="3309938"/>
          <p14:tracePt t="20885" x="3800475" y="3309938"/>
          <p14:tracePt t="20902" x="3673475" y="3309938"/>
          <p14:tracePt t="20919" x="3546475" y="3309938"/>
          <p14:tracePt t="20935" x="3435350" y="3294063"/>
          <p14:tracePt t="20952" x="3325813" y="3294063"/>
          <p14:tracePt t="20969" x="3246438" y="3278188"/>
          <p14:tracePt t="20985" x="3182938" y="3278188"/>
          <p14:tracePt t="21002" x="3167063" y="3278188"/>
          <p14:tracePt t="21122" x="3182938" y="3278188"/>
          <p14:tracePt t="21129" x="3198813" y="3278188"/>
          <p14:tracePt t="21135" x="3214688" y="3278188"/>
          <p14:tracePt t="21152" x="3325813" y="3278188"/>
          <p14:tracePt t="21169" x="3482975" y="3278188"/>
          <p14:tracePt t="21186" x="3673475" y="3294063"/>
          <p14:tracePt t="21202" x="3879850" y="3309938"/>
          <p14:tracePt t="21219" x="4005263" y="3309938"/>
          <p14:tracePt t="21235" x="4084638" y="3309938"/>
          <p14:tracePt t="21252" x="4132263" y="3309938"/>
          <p14:tracePt t="21268" x="4164013" y="3309938"/>
          <p14:tracePt t="21286" x="4195763" y="3309938"/>
          <p14:tracePt t="21303" x="4211638" y="3309938"/>
          <p14:tracePt t="21377" x="4195763" y="3309938"/>
          <p14:tracePt t="21384" x="4179888" y="3309938"/>
          <p14:tracePt t="21402" x="4100513" y="3309938"/>
          <p14:tracePt t="21418" x="3989388" y="3325813"/>
          <p14:tracePt t="21436" x="3895725" y="3325813"/>
          <p14:tracePt t="21452" x="3832225" y="3341688"/>
          <p14:tracePt t="21468" x="3832225" y="3357563"/>
          <p14:tracePt t="21503" x="3848100" y="3373438"/>
          <p14:tracePt t="21507" x="3879850" y="3373438"/>
          <p14:tracePt t="21510" x="3895725" y="3373438"/>
          <p14:tracePt t="21515" x="3911600" y="3373438"/>
          <p14:tracePt t="21518" x="3927475" y="3373438"/>
          <p14:tracePt t="21527" x="4005263" y="3373438"/>
          <p14:tracePt t="21532" x="4052888" y="3373438"/>
          <p14:tracePt t="21546" x="4211638" y="3373438"/>
          <p14:tracePt t="21549" x="4291013" y="3373438"/>
          <p14:tracePt t="21561" x="4529138" y="3373438"/>
          <p14:tracePt t="21564" x="4591050" y="3373438"/>
          <p14:tracePt t="21567" x="4622800" y="3373438"/>
          <p14:tracePt t="21576" x="4876800" y="3373438"/>
          <p14:tracePt t="21579" x="4940300" y="3373438"/>
          <p14:tracePt t="21583" x="5035550" y="3373438"/>
          <p14:tracePt t="21593" x="5287963" y="3373438"/>
          <p14:tracePt t="21596" x="5335588" y="3373438"/>
          <p14:tracePt t="21600" x="5462588" y="3373438"/>
          <p14:tracePt t="21609" x="5684838" y="3373438"/>
          <p14:tracePt t="21612" x="5748338" y="3373438"/>
          <p14:tracePt t="21616" x="5826125" y="3373438"/>
          <p14:tracePt t="21625" x="6016625" y="3373438"/>
          <p14:tracePt t="21628" x="6064250" y="3373438"/>
          <p14:tracePt t="21631" x="6111875" y="3373438"/>
          <p14:tracePt t="21634" x="6159500" y="3373438"/>
          <p14:tracePt t="21642" x="6318250" y="3373438"/>
          <p14:tracePt t="21645" x="6365875" y="3357563"/>
          <p14:tracePt t="21648" x="6397625" y="3357563"/>
          <p14:tracePt t="21651" x="6411913" y="3357563"/>
          <p14:tracePt t="21660" x="6538913" y="3341688"/>
          <p14:tracePt t="21668" x="6602413" y="3341688"/>
          <p14:tracePt t="21685" x="6729413" y="3309938"/>
          <p14:tracePt t="21688" x="6777038" y="3309938"/>
          <p14:tracePt t="21691" x="6808788" y="3309938"/>
          <p14:tracePt t="21694" x="6824663" y="3294063"/>
          <p14:tracePt t="21697" x="6840538" y="3294063"/>
          <p14:tracePt t="21700" x="6856413" y="3294063"/>
          <p14:tracePt t="21708" x="6904038" y="3278188"/>
          <p14:tracePt t="21710" x="6919913" y="3278188"/>
          <p14:tracePt t="21713" x="6935788" y="3262313"/>
          <p14:tracePt t="21722" x="6983413" y="3262313"/>
          <p14:tracePt t="21725" x="6999288" y="3262313"/>
          <p14:tracePt t="21728" x="7013575" y="3262313"/>
          <p14:tracePt t="21735" x="7029450" y="3262313"/>
          <p14:tracePt t="21751" x="7124700" y="3246438"/>
          <p14:tracePt t="21768" x="7219950" y="3230563"/>
          <p14:tracePt t="21786" x="7283450" y="3230563"/>
          <p14:tracePt t="21801" x="7315200" y="3230563"/>
          <p14:tracePt t="21819" x="7362825" y="3230563"/>
          <p14:tracePt t="21835" x="7410450" y="3230563"/>
          <p14:tracePt t="21838" x="7442200" y="3230563"/>
          <p14:tracePt t="21851" x="7505700" y="3230563"/>
          <p14:tracePt t="21869" x="7585075" y="3230563"/>
          <p14:tracePt t="21871" x="7600950" y="3230563"/>
          <p14:tracePt t="21873" x="7616825" y="3230563"/>
          <p14:tracePt t="21876" x="7631113" y="3230563"/>
          <p14:tracePt t="21885" x="7646988" y="3230563"/>
          <p14:tracePt t="21888" x="7678738" y="3230563"/>
          <p14:tracePt t="21890" x="7694613" y="3230563"/>
          <p14:tracePt t="21893" x="7710488" y="3230563"/>
          <p14:tracePt t="21901" x="7742238" y="3230563"/>
          <p14:tracePt t="21918" x="7837488" y="3230563"/>
          <p14:tracePt t="21934" x="7916863" y="3230563"/>
          <p14:tracePt t="21951" x="7980363" y="3230563"/>
          <p14:tracePt t="21968" x="8012113" y="3230563"/>
          <p14:tracePt t="21971" x="8027988" y="3230563"/>
          <p14:tracePt t="21985" x="8043863" y="3230563"/>
          <p14:tracePt t="22002" x="8059738" y="3230563"/>
          <p14:tracePt t="22105" x="8075613" y="3230563"/>
          <p14:tracePt t="22116" x="8091488" y="3230563"/>
          <p14:tracePt t="22125" x="8107363" y="3246438"/>
          <p14:tracePt t="22135" x="8139113" y="3262313"/>
          <p14:tracePt t="22152" x="8218488" y="3294063"/>
          <p14:tracePt t="22168" x="8328025" y="3325813"/>
          <p14:tracePt t="22174" x="8407400" y="3325813"/>
          <p14:tracePt t="22177" x="8455025" y="3325813"/>
          <p14:tracePt t="22180" x="8486775" y="3341688"/>
          <p14:tracePt t="22191" x="8566150" y="3341688"/>
          <p14:tracePt t="22194" x="8597900" y="3341688"/>
          <p14:tracePt t="22197" x="8613775" y="3341688"/>
          <p14:tracePt t="22207" x="8677275" y="3341688"/>
          <p14:tracePt t="22218" x="8693150" y="3341688"/>
          <p14:tracePt t="22235" x="8724900" y="3341688"/>
          <p14:tracePt t="22260" x="8740775" y="3341688"/>
          <p14:tracePt t="22271" x="8756650" y="3341688"/>
          <p14:tracePt t="22288" x="8756650" y="3325813"/>
          <p14:tracePt t="22290" x="8772525" y="3325813"/>
          <p14:tracePt t="22305" x="8788400" y="3309938"/>
          <p14:tracePt t="22327" x="8788400" y="3294063"/>
          <p14:tracePt t="22335" x="8788400" y="3278188"/>
          <p14:tracePt t="22351" x="8788400" y="3262313"/>
          <p14:tracePt t="22368" x="8788400" y="3230563"/>
          <p14:tracePt t="22370" x="8788400" y="3214688"/>
          <p14:tracePt t="22384" x="8788400" y="3182938"/>
          <p14:tracePt t="22402" x="8740775" y="3151188"/>
          <p14:tracePt t="22404" x="8724900" y="3135313"/>
          <p14:tracePt t="22407" x="8724900" y="3119438"/>
          <p14:tracePt t="22409" x="8693150" y="3103563"/>
          <p14:tracePt t="22412" x="8677275" y="3103563"/>
          <p14:tracePt t="22415" x="8661400" y="3087688"/>
          <p14:tracePt t="22428" x="8582025" y="3057525"/>
          <p14:tracePt t="22438" x="8518525" y="3041650"/>
          <p14:tracePt t="22441" x="8502650" y="3025775"/>
          <p14:tracePt t="22451" x="8470900" y="3025775"/>
          <p14:tracePt t="22468" x="8359775" y="3009900"/>
          <p14:tracePt t="22484" x="8248650" y="2994025"/>
          <p14:tracePt t="22502" x="8154988" y="2978150"/>
          <p14:tracePt t="22518" x="8043863" y="2978150"/>
          <p14:tracePt t="22521" x="7980363" y="2978150"/>
          <p14:tracePt t="22525" x="7948613" y="2978150"/>
          <p14:tracePt t="22528" x="7932738" y="2978150"/>
          <p14:tracePt t="22530" x="7916863" y="2978150"/>
          <p14:tracePt t="22533" x="7885113" y="2978150"/>
          <p14:tracePt t="22542" x="7789863" y="2978150"/>
          <p14:tracePt t="22545" x="7758113" y="2978150"/>
          <p14:tracePt t="22547" x="7742238" y="2978150"/>
          <p14:tracePt t="22550" x="7726363" y="2978150"/>
          <p14:tracePt t="22558" x="7631113" y="2978150"/>
          <p14:tracePt t="22568" x="7569200" y="2978150"/>
          <p14:tracePt t="22585" x="7394575" y="2978150"/>
          <p14:tracePt t="22601" x="7251700" y="2978150"/>
          <p14:tracePt t="22604" x="7204075" y="2994025"/>
          <p14:tracePt t="22607" x="7188200" y="2994025"/>
          <p14:tracePt t="22619" x="7140575" y="3009900"/>
          <p14:tracePt t="22635" x="7029450" y="3057525"/>
          <p14:tracePt t="22652" x="6967538" y="3073400"/>
          <p14:tracePt t="22655" x="6935788" y="3087688"/>
          <p14:tracePt t="22659" x="6919913" y="3087688"/>
          <p14:tracePt t="22667" x="6904038" y="3087688"/>
          <p14:tracePt t="22685" x="6856413" y="3119438"/>
          <p14:tracePt t="22701" x="6824663" y="3135313"/>
          <p14:tracePt t="22718" x="6777038" y="3167063"/>
          <p14:tracePt t="22736" x="6761163" y="3198813"/>
          <p14:tracePt t="22740" x="6745288" y="3214688"/>
          <p14:tracePt t="22751" x="6729413" y="3214688"/>
          <p14:tracePt t="22754" x="6713538" y="3230563"/>
          <p14:tracePt t="22758" x="6713538" y="3246438"/>
          <p14:tracePt t="22771" x="6713538" y="3262313"/>
          <p14:tracePt t="22786" x="6697663" y="3278188"/>
          <p14:tracePt t="22789" x="6697663" y="3294063"/>
          <p14:tracePt t="22815" x="6697663" y="3309938"/>
          <p14:tracePt t="22866" x="6697663" y="3325813"/>
          <p14:tracePt t="22876" x="6713538" y="3325813"/>
          <p14:tracePt t="22880" x="6745288" y="3325813"/>
          <p14:tracePt t="22891" x="6792913" y="3325813"/>
          <p14:tracePt t="22895" x="6824663" y="3325813"/>
          <p14:tracePt t="22906" x="6888163" y="3341688"/>
          <p14:tracePt t="22910" x="6919913" y="3341688"/>
          <p14:tracePt t="22914" x="6967538" y="3357563"/>
          <p14:tracePt t="22924" x="7092950" y="3357563"/>
          <p14:tracePt t="22928" x="7156450" y="3357563"/>
          <p14:tracePt t="22933" x="7204075" y="3373438"/>
          <p14:tracePt t="22936" x="7299325" y="3373438"/>
          <p14:tracePt t="22939" x="7299325" y="3389313"/>
          <p14:tracePt t="22945" x="7426325" y="3389313"/>
          <p14:tracePt t="22949" x="7489825" y="3405188"/>
          <p14:tracePt t="22953" x="7600950" y="3405188"/>
          <p14:tracePt t="22957" x="7678738" y="3405188"/>
          <p14:tracePt t="22961" x="7758113" y="3405188"/>
          <p14:tracePt t="22966" x="7805738" y="3405188"/>
          <p14:tracePt t="22969" x="7885113" y="3405188"/>
          <p14:tracePt t="22972" x="7932738" y="3405188"/>
          <p14:tracePt t="22977" x="8027988" y="3405188"/>
          <p14:tracePt t="22982" x="8091488" y="3405188"/>
          <p14:tracePt t="22985" x="8139113" y="3405188"/>
          <p14:tracePt t="22989" x="8186738" y="3405188"/>
          <p14:tracePt t="22992" x="8218488" y="3405188"/>
          <p14:tracePt t="22996" x="8248650" y="3405188"/>
          <p14:tracePt t="22999" x="8296275" y="3405188"/>
          <p14:tracePt t="23010" x="8407400" y="3389313"/>
          <p14:tracePt t="23013" x="8439150" y="3389313"/>
          <p14:tracePt t="23022" x="8518525" y="3357563"/>
          <p14:tracePt t="23025" x="8550275" y="3341688"/>
          <p14:tracePt t="23028" x="8582025" y="3341688"/>
          <p14:tracePt t="23031" x="8613775" y="3325813"/>
          <p14:tracePt t="23035" x="8613775" y="3309938"/>
          <p14:tracePt t="23038" x="8677275" y="3309938"/>
          <p14:tracePt t="23041" x="8709025" y="3278188"/>
          <p14:tracePt t="23044" x="8756650" y="3262313"/>
          <p14:tracePt t="23048" x="8788400" y="3262313"/>
          <p14:tracePt t="23059" x="8913813" y="3198813"/>
          <p14:tracePt t="23063" x="8945563" y="3182938"/>
          <p14:tracePt t="23066" x="8961438" y="3182938"/>
          <p14:tracePt t="23077" x="9072563" y="3135313"/>
          <p14:tracePt t="23080" x="9120188" y="3119438"/>
          <p14:tracePt t="23091" x="9199563" y="3087688"/>
          <p14:tracePt t="23101" x="9263063" y="3073400"/>
          <p14:tracePt t="23118" x="9342438" y="3025775"/>
          <p14:tracePt t="23134" x="9342438" y="3009900"/>
          <p14:tracePt t="23223" x="9326563" y="2994025"/>
          <p14:tracePt t="23232" x="9310688" y="2994025"/>
          <p14:tracePt t="23240" x="9278938" y="2994025"/>
          <p14:tracePt t="23245" x="9247188" y="2994025"/>
          <p14:tracePt t="23249" x="9231313" y="2978150"/>
          <p14:tracePt t="23260" x="9136063" y="2962275"/>
          <p14:tracePt t="23263" x="9120188" y="2962275"/>
          <p14:tracePt t="23266" x="9088438" y="2962275"/>
          <p14:tracePt t="23269" x="9072563" y="2962275"/>
          <p14:tracePt t="23271" x="9056688" y="2962275"/>
          <p14:tracePt t="23280" x="8993188" y="2962275"/>
          <p14:tracePt t="23283" x="8977313" y="2962275"/>
          <p14:tracePt t="23291" x="8929688" y="2962275"/>
          <p14:tracePt t="23294" x="8897938" y="2962275"/>
          <p14:tracePt t="23302" x="8836025" y="2962275"/>
          <p14:tracePt t="23304" x="8820150" y="2962275"/>
          <p14:tracePt t="23307" x="8788400" y="2962275"/>
          <p14:tracePt t="23311" x="8756650" y="2962275"/>
          <p14:tracePt t="23313" x="8740775" y="2962275"/>
          <p14:tracePt t="23323" x="8661400" y="2962275"/>
          <p14:tracePt t="23326" x="8629650" y="2962275"/>
          <p14:tracePt t="23330" x="8597900" y="2962275"/>
          <p14:tracePt t="23333" x="8582025" y="2962275"/>
          <p14:tracePt t="23341" x="8455025" y="2962275"/>
          <p14:tracePt t="23344" x="8423275" y="2962275"/>
          <p14:tracePt t="23348" x="8375650" y="2978150"/>
          <p14:tracePt t="23359" x="8218488" y="2978150"/>
          <p14:tracePt t="23363" x="8186738" y="2978150"/>
          <p14:tracePt t="23366" x="8139113" y="2978150"/>
          <p14:tracePt t="23376" x="8012113" y="2994025"/>
          <p14:tracePt t="23379" x="7964488" y="3009900"/>
          <p14:tracePt t="23383" x="7948613" y="3009900"/>
          <p14:tracePt t="23393" x="7837488" y="3009900"/>
          <p14:tracePt t="23396" x="7789863" y="3025775"/>
          <p14:tracePt t="23399" x="7773988" y="3025775"/>
          <p14:tracePt t="23409" x="7694613" y="3041650"/>
          <p14:tracePt t="23412" x="7646988" y="3041650"/>
          <p14:tracePt t="23415" x="7616825" y="3057525"/>
          <p14:tracePt t="23425" x="7537450" y="3057525"/>
          <p14:tracePt t="23428" x="7521575" y="3057525"/>
          <p14:tracePt t="23431" x="7505700" y="3057525"/>
          <p14:tracePt t="23433" x="7489825" y="3057525"/>
          <p14:tracePt t="23441" x="7410450" y="3073400"/>
          <p14:tracePt t="23451" x="7378700" y="3073400"/>
          <p14:tracePt t="23467" x="7331075" y="3087688"/>
          <p14:tracePt t="23561" x="7346950" y="3087688"/>
          <p14:tracePt t="23568" x="7362825" y="3087688"/>
          <p14:tracePt t="23573" x="7410450" y="3087688"/>
          <p14:tracePt t="23575" x="7442200" y="3087688"/>
          <p14:tracePt t="23578" x="7458075" y="3087688"/>
          <p14:tracePt t="23582" x="7473950" y="3087688"/>
          <p14:tracePt t="23591" x="7553325" y="3087688"/>
          <p14:tracePt t="23593" x="7585075" y="3087688"/>
          <p14:tracePt t="23597" x="7631113" y="3103563"/>
          <p14:tracePt t="23607" x="7758113" y="3103563"/>
          <p14:tracePt t="23610" x="7789863" y="3103563"/>
          <p14:tracePt t="23614" x="7821613" y="3103563"/>
          <p14:tracePt t="23617" x="7837488" y="3103563"/>
          <p14:tracePt t="23624" x="7964488" y="3103563"/>
          <p14:tracePt t="23627" x="8012113" y="3103563"/>
          <p14:tracePt t="23630" x="8043863" y="3103563"/>
          <p14:tracePt t="23640" x="8186738" y="3103563"/>
          <p14:tracePt t="23643" x="8218488" y="3103563"/>
          <p14:tracePt t="23647" x="8264525" y="3103563"/>
          <p14:tracePt t="23657" x="8375650" y="3087688"/>
          <p14:tracePt t="23660" x="8391525" y="3087688"/>
          <p14:tracePt t="23663" x="8423275" y="3087688"/>
          <p14:tracePt t="23666" x="8439150" y="3073400"/>
          <p14:tracePt t="23675" x="8470900" y="3073400"/>
          <p14:tracePt t="23678" x="8486775" y="3073400"/>
          <p14:tracePt t="23685" x="8502650" y="3057525"/>
          <p14:tracePt t="23701" x="8534400" y="3057525"/>
          <p14:tracePt t="23718" x="8550275" y="3057525"/>
          <p14:tracePt t="23888" x="8534400" y="3057525"/>
          <p14:tracePt t="24005" x="8550275" y="3057525"/>
          <p14:tracePt t="24024" x="8566150" y="3057525"/>
          <p14:tracePt t="24032" x="8582025" y="3057525"/>
          <p14:tracePt t="24048" x="8597900" y="3057525"/>
          <p14:tracePt t="24071" x="8597900" y="3041650"/>
          <p14:tracePt t="24104" x="8613775" y="3041650"/>
          <p14:tracePt t="26530" x="8597900" y="3041650"/>
          <p14:tracePt t="26544" x="8582025" y="3041650"/>
          <p14:tracePt t="26552" x="8566150" y="3041650"/>
          <p14:tracePt t="26567" x="8502650" y="3041650"/>
          <p14:tracePt t="26584" x="8375650" y="3041650"/>
          <p14:tracePt t="26600" x="8170863" y="3087688"/>
          <p14:tracePt t="26618" x="7916863" y="3103563"/>
          <p14:tracePt t="26634" x="7616825" y="3135313"/>
          <p14:tracePt t="26651" x="7251700" y="3182938"/>
          <p14:tracePt t="26667" x="6872288" y="3230563"/>
          <p14:tracePt t="26684" x="6475413" y="3294063"/>
          <p14:tracePt t="26700" x="6048375" y="3357563"/>
          <p14:tracePt t="26717" x="5605463" y="3452813"/>
          <p14:tracePt t="26734" x="5240338" y="3532188"/>
          <p14:tracePt t="26739" x="5099050" y="3579813"/>
          <p14:tracePt t="26743" x="5019675" y="3595688"/>
          <p14:tracePt t="26746" x="4956175" y="3627438"/>
          <p14:tracePt t="26757" x="4845050" y="3659188"/>
          <p14:tracePt t="26760" x="4797425" y="3675063"/>
          <p14:tracePt t="26763" x="4765675" y="3690938"/>
          <p14:tracePt t="26766" x="4749800" y="3706813"/>
          <p14:tracePt t="26777" x="4622800" y="3754438"/>
          <p14:tracePt t="26780" x="4606925" y="3770313"/>
          <p14:tracePt t="26782" x="4591050" y="3770313"/>
          <p14:tracePt t="26793" x="4529138" y="3816350"/>
          <p14:tracePt t="26801" x="4497388" y="3832225"/>
          <p14:tracePt t="26818" x="4449763" y="3895725"/>
          <p14:tracePt t="26834" x="4386263" y="3959225"/>
          <p14:tracePt t="26850" x="4338638" y="4022725"/>
          <p14:tracePt t="26867" x="4275138" y="4102100"/>
          <p14:tracePt t="26883" x="4227513" y="4181475"/>
          <p14:tracePt t="26900" x="4164013" y="4244975"/>
          <p14:tracePt t="26917" x="4116388" y="4308475"/>
          <p14:tracePt t="26933" x="4068763" y="4356100"/>
          <p14:tracePt t="26950" x="4052888" y="4387850"/>
          <p14:tracePt t="27025" x="4037013" y="4387850"/>
          <p14:tracePt t="27103" x="4037013" y="4371975"/>
          <p14:tracePt t="27113" x="4037013" y="4356100"/>
          <p14:tracePt t="27121" x="4021138" y="4356100"/>
          <p14:tracePt t="27137" x="4005263" y="4340225"/>
          <p14:tracePt t="27150" x="3989388" y="4340225"/>
          <p14:tracePt t="27167" x="3959225" y="4324350"/>
          <p14:tracePt t="27184" x="3911600" y="4324350"/>
          <p14:tracePt t="27188" x="3879850" y="4324350"/>
          <p14:tracePt t="27200" x="3832225" y="4324350"/>
          <p14:tracePt t="27217" x="3768725" y="4340225"/>
          <p14:tracePt t="27233" x="3721100" y="4356100"/>
          <p14:tracePt t="27250" x="3705225" y="4371975"/>
          <p14:tracePt t="27286" x="3721100" y="4371975"/>
          <p14:tracePt t="27294" x="3752850" y="4371975"/>
          <p14:tracePt t="27303" x="3784600" y="4371975"/>
          <p14:tracePt t="27305" x="3816350" y="4371975"/>
          <p14:tracePt t="27316" x="3848100" y="4371975"/>
          <p14:tracePt t="27334" x="3911600" y="4356100"/>
          <p14:tracePt t="27350" x="3959225" y="4324350"/>
          <p14:tracePt t="27367" x="3973513" y="4308475"/>
          <p14:tracePt t="27384" x="3989388" y="4292600"/>
          <p14:tracePt t="27387" x="3989388" y="4276725"/>
          <p14:tracePt t="27400" x="4005263" y="4276725"/>
          <p14:tracePt t="27417" x="4005263" y="4260850"/>
          <p14:tracePt t="27433" x="3989388" y="4229100"/>
          <p14:tracePt t="27451" x="3943350" y="4197350"/>
          <p14:tracePt t="27466" x="3879850" y="4197350"/>
          <p14:tracePt t="27484" x="3752850" y="4181475"/>
          <p14:tracePt t="27500" x="3609975" y="4181475"/>
          <p14:tracePt t="27517" x="3482975" y="4181475"/>
          <p14:tracePt t="27533" x="3341688" y="4181475"/>
          <p14:tracePt t="27550" x="3246438" y="4197350"/>
          <p14:tracePt t="27567" x="3214688" y="4213225"/>
          <p14:tracePt t="27620" x="3214688" y="4229100"/>
          <p14:tracePt t="27653" x="3230563" y="4244975"/>
          <p14:tracePt t="27663" x="3278188" y="4260850"/>
          <p14:tracePt t="27674" x="3309938" y="4260850"/>
          <p14:tracePt t="27683" x="3341688" y="4260850"/>
          <p14:tracePt t="27700" x="3467100" y="4260850"/>
          <p14:tracePt t="27717" x="3625850" y="4260850"/>
          <p14:tracePt t="27733" x="3736975" y="4244975"/>
          <p14:tracePt t="27750" x="3863975" y="4213225"/>
          <p14:tracePt t="27766" x="3943350" y="4165600"/>
          <p14:tracePt t="27783" x="3973513" y="4149725"/>
          <p14:tracePt t="27801" x="3973513" y="4117975"/>
          <p14:tracePt t="27816" x="3973513" y="4102100"/>
          <p14:tracePt t="27834" x="3959225" y="4070350"/>
          <p14:tracePt t="27850" x="3911600" y="4038600"/>
          <p14:tracePt t="27866" x="3800475" y="4006850"/>
          <p14:tracePt t="27883" x="3657600" y="3959225"/>
          <p14:tracePt t="27900" x="3482975" y="3959225"/>
          <p14:tracePt t="27916" x="3294063" y="3943350"/>
          <p14:tracePt t="27934" x="3055938" y="3943350"/>
          <p14:tracePt t="27950" x="2849563" y="3943350"/>
          <p14:tracePt t="27967" x="2676525" y="3943350"/>
          <p14:tracePt t="27983" x="2517775" y="3943350"/>
          <p14:tracePt t="28000" x="2406650" y="3975100"/>
          <p14:tracePt t="28016" x="2327275" y="3990975"/>
          <p14:tracePt t="28034" x="2279650" y="4006850"/>
          <p14:tracePt t="28049" x="2279650" y="4022725"/>
          <p14:tracePt t="28164" x="2279650" y="4038600"/>
          <p14:tracePt t="28176" x="2295525" y="4038600"/>
          <p14:tracePt t="28184" x="2311400" y="4054475"/>
          <p14:tracePt t="28200" x="2374900" y="4054475"/>
          <p14:tracePt t="28217" x="2470150" y="4070350"/>
          <p14:tracePt t="28233" x="2565400" y="4070350"/>
          <p14:tracePt t="28250" x="2660650" y="4070350"/>
          <p14:tracePt t="28266" x="2801938" y="4070350"/>
          <p14:tracePt t="28283" x="2944813" y="4070350"/>
          <p14:tracePt t="28300" x="3087688" y="4070350"/>
          <p14:tracePt t="28317" x="3262313" y="4038600"/>
          <p14:tracePt t="28333" x="3451225" y="4022725"/>
          <p14:tracePt t="28350" x="3657600" y="4006850"/>
          <p14:tracePt t="28367" x="3863975" y="4006850"/>
          <p14:tracePt t="28383" x="4068763" y="4006850"/>
          <p14:tracePt t="28400" x="4243388" y="3990975"/>
          <p14:tracePt t="28417" x="4402138" y="3990975"/>
          <p14:tracePt t="28420" x="4481513" y="3990975"/>
          <p14:tracePt t="28424" x="4513263" y="3990975"/>
          <p14:tracePt t="28427" x="4529138" y="3990975"/>
          <p14:tracePt t="28429" x="4560888" y="3990975"/>
          <p14:tracePt t="28442" x="4638675" y="3975100"/>
          <p14:tracePt t="28444" x="4670425" y="3975100"/>
          <p14:tracePt t="28454" x="4718050" y="3975100"/>
          <p14:tracePt t="28466" x="4749800" y="3975100"/>
          <p14:tracePt t="28483" x="4781550" y="3959225"/>
          <p14:tracePt t="28499" x="4797425" y="3959225"/>
          <p14:tracePt t="28603" x="4781550" y="3959225"/>
          <p14:tracePt t="28612" x="4765675" y="3959225"/>
          <p14:tracePt t="28624" x="4749800" y="3959225"/>
          <p14:tracePt t="28633" x="4733925" y="3959225"/>
          <p14:tracePt t="28650" x="4702175" y="3959225"/>
          <p14:tracePt t="28667" x="4606925" y="3959225"/>
          <p14:tracePt t="28683" x="4433888" y="3990975"/>
          <p14:tracePt t="28700" x="4243388" y="4022725"/>
          <p14:tracePt t="28716" x="4021138" y="4086225"/>
          <p14:tracePt t="28733" x="3784600" y="4117975"/>
          <p14:tracePt t="28749" x="3562350" y="4149725"/>
          <p14:tracePt t="28766" x="3355975" y="4149725"/>
          <p14:tracePt t="28783" x="3230563" y="4165600"/>
          <p14:tracePt t="28786" x="3198813" y="4165600"/>
          <p14:tracePt t="28800" x="3151188" y="4165600"/>
          <p14:tracePt t="28802" x="3119438" y="4165600"/>
          <p14:tracePt t="28819" x="3103563" y="4165600"/>
          <p14:tracePt t="28936" x="3119438" y="4165600"/>
          <p14:tracePt t="28944" x="3135313" y="4165600"/>
          <p14:tracePt t="28952" x="3151188" y="4165600"/>
          <p14:tracePt t="28954" x="3167063" y="4165600"/>
          <p14:tracePt t="28957" x="3182938" y="4165600"/>
          <p14:tracePt t="28968" x="3230563" y="4165600"/>
          <p14:tracePt t="28971" x="3246438" y="4165600"/>
          <p14:tracePt t="28974" x="3262313" y="4165600"/>
          <p14:tracePt t="28983" x="3309938" y="4165600"/>
          <p14:tracePt t="28999" x="3467100" y="4165600"/>
          <p14:tracePt t="29016" x="3657600" y="4149725"/>
          <p14:tracePt t="29033" x="3800475" y="4133850"/>
          <p14:tracePt t="29049" x="3895725" y="4102100"/>
          <p14:tracePt t="29066" x="3943350" y="4102100"/>
          <p14:tracePt t="29220" x="3973513" y="4102100"/>
          <p14:tracePt t="29230" x="4037013" y="4102100"/>
          <p14:tracePt t="29240" x="4148138" y="4102100"/>
          <p14:tracePt t="29243" x="4179888" y="4102100"/>
          <p14:tracePt t="29246" x="4211638" y="4102100"/>
          <p14:tracePt t="29257" x="4386263" y="4102100"/>
          <p14:tracePt t="29260" x="4465638" y="4102100"/>
          <p14:tracePt t="29264" x="4513263" y="4102100"/>
          <p14:tracePt t="29274" x="4765675" y="4086225"/>
          <p14:tracePt t="29276" x="4813300" y="4086225"/>
          <p14:tracePt t="29280" x="4908550" y="4086225"/>
          <p14:tracePt t="29291" x="5192713" y="4086225"/>
          <p14:tracePt t="29294" x="5335588" y="4086225"/>
          <p14:tracePt t="29298" x="5399088" y="4086225"/>
          <p14:tracePt t="29310" x="5857875" y="4086225"/>
          <p14:tracePt t="29313" x="5953125" y="4086225"/>
          <p14:tracePt t="29324" x="6270625" y="4102100"/>
          <p14:tracePt t="29327" x="6411913" y="4102100"/>
          <p14:tracePt t="29331" x="6459538" y="4102100"/>
          <p14:tracePt t="29342" x="6761163" y="4117975"/>
          <p14:tracePt t="29345" x="6840538" y="4117975"/>
          <p14:tracePt t="29348" x="6872288" y="4117975"/>
          <p14:tracePt t="29359" x="7077075" y="4117975"/>
          <p14:tracePt t="29368" x="7172325" y="4117975"/>
          <p14:tracePt t="29371" x="7267575" y="4133850"/>
          <p14:tracePt t="29374" x="7315200" y="4133850"/>
          <p14:tracePt t="29376" x="7362825" y="4133850"/>
          <p14:tracePt t="29380" x="7394575" y="4133850"/>
          <p14:tracePt t="29392" x="7521575" y="4133850"/>
          <p14:tracePt t="29398" x="7553325" y="4133850"/>
          <p14:tracePt t="29409" x="7694613" y="4149725"/>
          <p14:tracePt t="29412" x="7726363" y="4149725"/>
          <p14:tracePt t="29424" x="7821613" y="4149725"/>
          <p14:tracePt t="29426" x="7837488" y="4149725"/>
          <p14:tracePt t="29429" x="7869238" y="4149725"/>
          <p14:tracePt t="29441" x="7948613" y="4149725"/>
          <p14:tracePt t="29444" x="7964488" y="4149725"/>
          <p14:tracePt t="29447" x="7980363" y="4149725"/>
          <p14:tracePt t="29458" x="8059738" y="4149725"/>
          <p14:tracePt t="29461" x="8075613" y="4149725"/>
          <p14:tracePt t="29472" x="8123238" y="4149725"/>
          <p14:tracePt t="29474" x="8139113" y="4149725"/>
          <p14:tracePt t="29482" x="8170863" y="4149725"/>
          <p14:tracePt t="29500" x="8232775" y="4149725"/>
          <p14:tracePt t="29517" x="8296275" y="4149725"/>
          <p14:tracePt t="29532" x="8343900" y="4149725"/>
          <p14:tracePt t="29550" x="8359775" y="4149725"/>
          <p14:tracePt t="31019" x="8343900" y="4149725"/>
          <p14:tracePt t="31030" x="8328025" y="4149725"/>
          <p14:tracePt t="31032" x="8312150" y="4149725"/>
          <p14:tracePt t="31043" x="8280400" y="4149725"/>
          <p14:tracePt t="31046" x="8248650" y="4149725"/>
          <p14:tracePt t="31056" x="8202613" y="4117975"/>
          <p14:tracePt t="31059" x="8170863" y="4117975"/>
          <p14:tracePt t="31061" x="8139113" y="4117975"/>
          <p14:tracePt t="31073" x="8027988" y="4086225"/>
          <p14:tracePt t="31082" x="7948613" y="4070350"/>
          <p14:tracePt t="31099" x="7646988" y="3990975"/>
          <p14:tracePt t="31116" x="7394575" y="3911600"/>
          <p14:tracePt t="31132" x="7172325" y="3863975"/>
          <p14:tracePt t="31149" x="7029450" y="3832225"/>
          <p14:tracePt t="31166" x="6983413" y="3800475"/>
          <p14:tracePt t="31219" x="6999288" y="3800475"/>
          <p14:tracePt t="31355" x="6983413" y="3800475"/>
          <p14:tracePt t="31364" x="6967538" y="3800475"/>
          <p14:tracePt t="31382" x="6951663" y="3816350"/>
          <p14:tracePt t="31399" x="6935788" y="3832225"/>
          <p14:tracePt t="31415" x="6904038" y="3832225"/>
          <p14:tracePt t="31432" x="6856413" y="3863975"/>
          <p14:tracePt t="31437" x="6824663" y="3879850"/>
          <p14:tracePt t="31440" x="6808788" y="3879850"/>
          <p14:tracePt t="31443" x="6792913" y="3895725"/>
          <p14:tracePt t="31446" x="6777038" y="3895725"/>
          <p14:tracePt t="31459" x="6713538" y="3927475"/>
          <p14:tracePt t="31462" x="6697663" y="3927475"/>
          <p14:tracePt t="31472" x="6634163" y="3943350"/>
          <p14:tracePt t="31474" x="6618288" y="3943350"/>
          <p14:tracePt t="31486" x="6570663" y="3959225"/>
          <p14:tracePt t="31490" x="6538913" y="3975100"/>
          <p14:tracePt t="31494" x="6523038" y="3975100"/>
          <p14:tracePt t="31506" x="6459538" y="3990975"/>
          <p14:tracePt t="31517" x="6427788" y="4006850"/>
          <p14:tracePt t="31532" x="6334125" y="4022725"/>
          <p14:tracePt t="31549" x="6238875" y="4054475"/>
          <p14:tracePt t="31565" x="6111875" y="4102100"/>
          <p14:tracePt t="31582" x="6032500" y="4102100"/>
          <p14:tracePt t="31599" x="5937250" y="4133850"/>
          <p14:tracePt t="31616" x="5842000" y="4165600"/>
          <p14:tracePt t="31632" x="5732463" y="4197350"/>
          <p14:tracePt t="31649" x="5637213" y="4229100"/>
          <p14:tracePt t="31665" x="5526088" y="4276725"/>
          <p14:tracePt t="31682" x="5414963" y="4308475"/>
          <p14:tracePt t="31699" x="5303838" y="4356100"/>
          <p14:tracePt t="31715" x="5208588" y="4403725"/>
          <p14:tracePt t="31732" x="5099050" y="4451350"/>
          <p14:tracePt t="31750" x="4987925" y="4481513"/>
          <p14:tracePt t="31765" x="4892675" y="4513263"/>
          <p14:tracePt t="31782" x="4797425" y="4560888"/>
          <p14:tracePt t="31799" x="4686300" y="4592638"/>
          <p14:tracePt t="31815" x="4575175" y="4640263"/>
          <p14:tracePt t="31832" x="4449763" y="4687888"/>
          <p14:tracePt t="31849" x="4354513" y="4735513"/>
          <p14:tracePt t="31865" x="4243388" y="4799013"/>
          <p14:tracePt t="31882" x="4132263" y="4846638"/>
          <p14:tracePt t="31899" x="4037013" y="4878388"/>
          <p14:tracePt t="31915" x="3927475" y="4926013"/>
          <p14:tracePt t="31932" x="3863975" y="4973638"/>
          <p14:tracePt t="31949" x="3784600" y="5021263"/>
          <p14:tracePt t="31965" x="3705225" y="5068888"/>
          <p14:tracePt t="31985" x="3594100" y="5146675"/>
          <p14:tracePt t="31989" x="3578225" y="5162550"/>
          <p14:tracePt t="31999" x="3546475" y="5194300"/>
          <p14:tracePt t="32015" x="3498850" y="5241925"/>
          <p14:tracePt t="32032" x="3451225" y="5305425"/>
          <p14:tracePt t="32048" x="3403600" y="5353050"/>
          <p14:tracePt t="32065" x="3371850" y="5400675"/>
          <p14:tracePt t="32082" x="3355975" y="5432425"/>
          <p14:tracePt t="32099" x="3341688" y="5448300"/>
          <p14:tracePt t="32115" x="3341688" y="5464175"/>
          <p14:tracePt t="32132" x="3325813" y="5464175"/>
          <p14:tracePt t="32170" x="3309938" y="5464175"/>
          <p14:tracePt t="32188" x="3294063" y="5464175"/>
          <p14:tracePt t="32198" x="3278188" y="5448300"/>
          <p14:tracePt t="32216" x="3230563" y="5400675"/>
          <p14:tracePt t="32232" x="3119438" y="5353050"/>
          <p14:tracePt t="32249" x="2960688" y="5289550"/>
          <p14:tracePt t="32265" x="2770188" y="5226050"/>
          <p14:tracePt t="32282" x="2597150" y="5194300"/>
          <p14:tracePt t="32299" x="2454275" y="5162550"/>
          <p14:tracePt t="32315" x="2374900" y="5146675"/>
          <p14:tracePt t="32535" x="2390775" y="5146675"/>
          <p14:tracePt t="32538" x="2406650" y="5146675"/>
          <p14:tracePt t="32547" x="2406650" y="5132388"/>
          <p14:tracePt t="32565" x="2454275" y="5116513"/>
          <p14:tracePt t="32582" x="2517775" y="5116513"/>
          <p14:tracePt t="32599" x="2597150" y="5084763"/>
          <p14:tracePt t="32615" x="2692400" y="5053013"/>
          <p14:tracePt t="32632" x="2786063" y="5037138"/>
          <p14:tracePt t="32648" x="2881313" y="5005388"/>
          <p14:tracePt t="32665" x="2913063" y="4989513"/>
          <p14:tracePt t="32735" x="2897188" y="4989513"/>
          <p14:tracePt t="32737" x="2881313" y="4989513"/>
          <p14:tracePt t="32747" x="2865438" y="4989513"/>
          <p14:tracePt t="32765" x="2817813" y="5005388"/>
          <p14:tracePt t="32781" x="2754313" y="5021263"/>
          <p14:tracePt t="32798" x="2692400" y="5068888"/>
          <p14:tracePt t="32815" x="2676525" y="5084763"/>
          <p14:tracePt t="32832" x="2676525" y="5100638"/>
          <p14:tracePt t="32849" x="2676525" y="5116513"/>
          <p14:tracePt t="32865" x="2754313" y="5146675"/>
          <p14:tracePt t="32882" x="2833688" y="5146675"/>
          <p14:tracePt t="32898" x="2992438" y="5146675"/>
          <p14:tracePt t="32915" x="3182938" y="5116513"/>
          <p14:tracePt t="32932" x="3294063" y="5084763"/>
          <p14:tracePt t="32948" x="3341688" y="5037138"/>
          <p14:tracePt t="32965" x="3355975" y="5021263"/>
          <p14:tracePt t="32981" x="3355975" y="5005388"/>
          <p14:tracePt t="33018" x="3341688" y="5005388"/>
          <p14:tracePt t="33020" x="3325813" y="5005388"/>
          <p14:tracePt t="33030" x="3309938" y="5005388"/>
          <p14:tracePt t="33038" x="3278188" y="5005388"/>
          <p14:tracePt t="33040" x="3262313" y="5005388"/>
          <p14:tracePt t="33049" x="3246438" y="5005388"/>
          <p14:tracePt t="33065" x="3167063" y="5005388"/>
          <p14:tracePt t="33082" x="3087688" y="5021263"/>
          <p14:tracePt t="33098" x="3024188" y="5021263"/>
          <p14:tracePt t="33116" x="3008313" y="5037138"/>
          <p14:tracePt t="33131" x="3008313" y="5053013"/>
          <p14:tracePt t="33151" x="3008313" y="5068888"/>
          <p14:tracePt t="33171" x="3024188" y="5068888"/>
          <p14:tracePt t="33182" x="3040063" y="5068888"/>
          <p14:tracePt t="33198" x="3071813" y="5068888"/>
          <p14:tracePt t="33215" x="3151188" y="5068888"/>
          <p14:tracePt t="33232" x="3262313" y="5068888"/>
          <p14:tracePt t="33248" x="3355975" y="5037138"/>
          <p14:tracePt t="33265" x="3419475" y="4989513"/>
          <p14:tracePt t="33282" x="3451225" y="4941888"/>
          <p14:tracePt t="33298" x="3467100" y="4910138"/>
          <p14:tracePt t="33315" x="3467100" y="4862513"/>
          <p14:tracePt t="33332" x="3419475" y="4814888"/>
          <p14:tracePt t="33348" x="3341688" y="4767263"/>
          <p14:tracePt t="33365" x="3246438" y="4767263"/>
          <p14:tracePt t="33382" x="3119438" y="4767263"/>
          <p14:tracePt t="33398" x="2976563" y="4799013"/>
          <p14:tracePt t="33415" x="2881313" y="4830763"/>
          <p14:tracePt t="33432" x="2817813" y="4894263"/>
          <p14:tracePt t="33448" x="2817813" y="4941888"/>
          <p14:tracePt t="33464" x="2833688" y="5005388"/>
          <p14:tracePt t="33481" x="2960688" y="5021263"/>
          <p14:tracePt t="33498" x="3119438" y="5037138"/>
          <p14:tracePt t="33515" x="3262313" y="5037138"/>
          <p14:tracePt t="33531" x="3341688" y="5005388"/>
          <p14:tracePt t="33534" x="3371850" y="5005388"/>
          <p14:tracePt t="33548" x="3387725" y="4989513"/>
          <p14:tracePt t="33565" x="3387725" y="4973638"/>
          <p14:tracePt t="33581" x="3387725" y="4957763"/>
          <p14:tracePt t="33598" x="3387725" y="4941888"/>
          <p14:tracePt t="33616" x="3341688" y="4941888"/>
          <p14:tracePt t="33620" x="3309938" y="4941888"/>
          <p14:tracePt t="33631" x="3262313" y="4941888"/>
          <p14:tracePt t="33648" x="3167063" y="4941888"/>
          <p14:tracePt t="33664" x="3087688" y="4989513"/>
          <p14:tracePt t="33681" x="3008313" y="5021263"/>
          <p14:tracePt t="33698" x="2976563" y="5021263"/>
          <p14:tracePt t="33717" x="2976563" y="5037138"/>
          <p14:tracePt t="33750" x="2992438" y="5037138"/>
          <p14:tracePt t="33769" x="3008313" y="5037138"/>
          <p14:tracePt t="33785" x="3024188" y="5037138"/>
          <p14:tracePt t="33807" x="3040063" y="5037138"/>
          <p14:tracePt t="33852" x="3024188" y="5037138"/>
          <p14:tracePt t="33860" x="3008313" y="5037138"/>
          <p14:tracePt t="33879" x="2992438" y="5037138"/>
          <p14:tracePt t="33889" x="2976563" y="5037138"/>
          <p14:tracePt t="33962" x="2992438" y="5037138"/>
          <p14:tracePt t="33972" x="3024188" y="5053013"/>
          <p14:tracePt t="33974" x="3040063" y="5053013"/>
          <p14:tracePt t="33983" x="3071813" y="5053013"/>
          <p14:tracePt t="33998" x="3103563" y="5053013"/>
          <p14:tracePt t="34001" x="3119438" y="5053013"/>
          <p14:tracePt t="34014" x="3135313" y="5037138"/>
          <p14:tracePt t="34031" x="3151188" y="5037138"/>
          <p14:tracePt t="34054" x="3151188" y="5021263"/>
          <p14:tracePt t="34084" x="3151188" y="5005388"/>
          <p14:tracePt t="34092" x="3135313" y="5005388"/>
          <p14:tracePt t="34101" x="3119438" y="5005388"/>
          <p14:tracePt t="34114" x="3087688" y="5005388"/>
          <p14:tracePt t="34131" x="3008313" y="5005388"/>
          <p14:tracePt t="34148" x="2944813" y="5021263"/>
          <p14:tracePt t="34164" x="2881313" y="5037138"/>
          <p14:tracePt t="34182" x="2849563" y="5068888"/>
          <p14:tracePt t="34197" x="2849563" y="5100638"/>
          <p14:tracePt t="34215" x="2849563" y="5146675"/>
          <p14:tracePt t="34231" x="2913063" y="5178425"/>
          <p14:tracePt t="34247" x="3024188" y="5210175"/>
          <p14:tracePt t="34264" x="3151188" y="5210175"/>
          <p14:tracePt t="34281" x="3278188" y="5210175"/>
          <p14:tracePt t="34298" x="3371850" y="5162550"/>
          <p14:tracePt t="34314" x="3419475" y="5116513"/>
          <p14:tracePt t="34331" x="3419475" y="5084763"/>
          <p14:tracePt t="34347" x="3419475" y="5037138"/>
          <p14:tracePt t="34365" x="3419475" y="5021263"/>
          <p14:tracePt t="34381" x="3419475" y="5005388"/>
          <p14:tracePt t="34397" x="3371850" y="4973638"/>
          <p14:tracePt t="34414" x="3278188" y="4957763"/>
          <p14:tracePt t="34431" x="3151188" y="4957763"/>
          <p14:tracePt t="34448" x="3024188" y="4957763"/>
          <p14:tracePt t="34451" x="2960688" y="4957763"/>
          <p14:tracePt t="34454" x="2928938" y="4957763"/>
          <p14:tracePt t="34458" x="2913063" y="4957763"/>
          <p14:tracePt t="34460" x="2897188" y="4957763"/>
          <p14:tracePt t="34473" x="2817813" y="4973638"/>
          <p14:tracePt t="34482" x="2801938" y="4973638"/>
          <p14:tracePt t="34484" x="2770188" y="4989513"/>
          <p14:tracePt t="34498" x="2754313" y="4989513"/>
          <p14:tracePt t="34515" x="2754313" y="5021263"/>
          <p14:tracePt t="34531" x="2754313" y="5068888"/>
          <p14:tracePt t="34548" x="2801938" y="5116513"/>
          <p14:tracePt t="34564" x="2881313" y="5146675"/>
          <p14:tracePt t="34581" x="3008313" y="5146675"/>
          <p14:tracePt t="34584" x="3055938" y="5146675"/>
          <p14:tracePt t="34586" x="3071813" y="5146675"/>
          <p14:tracePt t="34589" x="3103563" y="5146675"/>
          <p14:tracePt t="34592" x="3119438" y="5146675"/>
          <p14:tracePt t="34601" x="3198813" y="5146675"/>
          <p14:tracePt t="34615" x="3230563" y="5146675"/>
          <p14:tracePt t="34618" x="3262313" y="5146675"/>
          <p14:tracePt t="34620" x="3262313" y="5132388"/>
          <p14:tracePt t="34631" x="3278188" y="5116513"/>
          <p14:tracePt t="34648" x="3294063" y="5084763"/>
          <p14:tracePt t="34664" x="3294063" y="5037138"/>
          <p14:tracePt t="34682" x="3294063" y="5005388"/>
          <p14:tracePt t="34697" x="3262313" y="4973638"/>
          <p14:tracePt t="34714" x="3182938" y="4957763"/>
          <p14:tracePt t="34731" x="3103563" y="4957763"/>
          <p14:tracePt t="34748" x="3008313" y="4973638"/>
          <p14:tracePt t="34764" x="2928938" y="5021263"/>
          <p14:tracePt t="34781" x="2928938" y="5068888"/>
          <p14:tracePt t="34797" x="2928938" y="5100638"/>
          <p14:tracePt t="34814" x="3040063" y="5178425"/>
          <p14:tracePt t="34831" x="3246438" y="5210175"/>
          <p14:tracePt t="34847" x="3498850" y="5210175"/>
          <p14:tracePt t="34850" x="3562350" y="5210175"/>
          <p14:tracePt t="34853" x="3625850" y="5210175"/>
          <p14:tracePt t="34856" x="3641725" y="5210175"/>
          <p14:tracePt t="34859" x="3705225" y="5210175"/>
          <p14:tracePt t="34871" x="3816350" y="5194300"/>
          <p14:tracePt t="34874" x="3832225" y="5194300"/>
          <p14:tracePt t="34876" x="3863975" y="5178425"/>
          <p14:tracePt t="34887" x="3927475" y="5146675"/>
          <p14:tracePt t="34889" x="3943350" y="5146675"/>
          <p14:tracePt t="34892" x="3959225" y="5132388"/>
          <p14:tracePt t="34904" x="3973513" y="5116513"/>
          <p14:tracePt t="34914" x="3989388" y="5100638"/>
          <p14:tracePt t="34931" x="3989388" y="5084763"/>
          <p14:tracePt t="34948" x="3989388" y="5053013"/>
          <p14:tracePt t="34951" x="3973513" y="5021263"/>
          <p14:tracePt t="34964" x="3973513" y="5005388"/>
          <p14:tracePt t="34981" x="3927475" y="5005388"/>
          <p14:tracePt t="34997" x="3863975" y="4989513"/>
          <p14:tracePt t="35000" x="3848100" y="4989513"/>
          <p14:tracePt t="35002" x="3832225" y="4989513"/>
          <p14:tracePt t="35005" x="3816350" y="4989513"/>
          <p14:tracePt t="35014" x="3768725" y="4989513"/>
          <p14:tracePt t="35030" x="3673475" y="4989513"/>
          <p14:tracePt t="35033" x="3641725" y="4989513"/>
          <p14:tracePt t="35035" x="3625850" y="4989513"/>
          <p14:tracePt t="35048" x="3578225" y="4989513"/>
          <p14:tracePt t="35064" x="3546475" y="4989513"/>
          <p14:tracePt t="35081" x="3530600" y="5005388"/>
          <p14:tracePt t="35098" x="3530600" y="5021263"/>
          <p14:tracePt t="35114" x="3530600" y="5037138"/>
          <p14:tracePt t="35131" x="3546475" y="5053013"/>
          <p14:tracePt t="35147" x="3609975" y="5053013"/>
          <p14:tracePt t="35164" x="3705225" y="5053013"/>
          <p14:tracePt t="35181" x="3848100" y="5053013"/>
          <p14:tracePt t="35184" x="3911600" y="5053013"/>
          <p14:tracePt t="35187" x="3943350" y="5053013"/>
          <p14:tracePt t="35190" x="3973513" y="5053013"/>
          <p14:tracePt t="35192" x="4005263" y="5053013"/>
          <p14:tracePt t="35195" x="4021138" y="5053013"/>
          <p14:tracePt t="35201" x="4084638" y="5053013"/>
          <p14:tracePt t="35204" x="4116388" y="5053013"/>
          <p14:tracePt t="35213" x="4195763" y="5053013"/>
          <p14:tracePt t="35223" x="4275138" y="5053013"/>
          <p14:tracePt t="35226" x="4291013" y="5053013"/>
          <p14:tracePt t="35229" x="4306888" y="5053013"/>
          <p14:tracePt t="35238" x="4386263" y="5053013"/>
          <p14:tracePt t="35247" x="4449763" y="5053013"/>
          <p14:tracePt t="35264" x="4622800" y="5053013"/>
          <p14:tracePt t="35267" x="4702175" y="5053013"/>
          <p14:tracePt t="35271" x="4749800" y="5053013"/>
          <p14:tracePt t="35274" x="4813300" y="5053013"/>
          <p14:tracePt t="35277" x="4860925" y="5053013"/>
          <p14:tracePt t="35280" x="4892675" y="5053013"/>
          <p14:tracePt t="35290" x="5130800" y="5084763"/>
          <p14:tracePt t="35292" x="5224463" y="5084763"/>
          <p14:tracePt t="35295" x="5272088" y="5084763"/>
          <p14:tracePt t="35298" x="5303838" y="5084763"/>
          <p14:tracePt t="35301" x="5414963" y="5084763"/>
          <p14:tracePt t="35303" x="5526088" y="5084763"/>
          <p14:tracePt t="35306" x="5589588" y="5084763"/>
          <p14:tracePt t="35309" x="5637213" y="5084763"/>
          <p14:tracePt t="35312" x="5732463" y="5084763"/>
          <p14:tracePt t="35322" x="6096000" y="5084763"/>
          <p14:tracePt t="35325" x="6207125" y="5084763"/>
          <p14:tracePt t="35329" x="6270625" y="5084763"/>
          <p14:tracePt t="35332" x="6427788" y="5084763"/>
          <p14:tracePt t="35335" x="6491288" y="5084763"/>
          <p14:tracePt t="35339" x="6618288" y="5084763"/>
          <p14:tracePt t="35342" x="6761163" y="5084763"/>
          <p14:tracePt t="35346" x="6824663" y="5084763"/>
          <p14:tracePt t="35348" x="6919913" y="5084763"/>
          <p14:tracePt t="35352" x="7061200" y="5084763"/>
          <p14:tracePt t="35355" x="7156450" y="5084763"/>
          <p14:tracePt t="35358" x="7235825" y="5084763"/>
          <p14:tracePt t="35361" x="7315200" y="5084763"/>
          <p14:tracePt t="35363" x="7346950" y="5084763"/>
          <p14:tracePt t="35366" x="7458075" y="5084763"/>
          <p14:tracePt t="35370" x="7585075" y="5084763"/>
          <p14:tracePt t="35373" x="7631113" y="5084763"/>
          <p14:tracePt t="35376" x="7710488" y="5084763"/>
          <p14:tracePt t="35379" x="7773988" y="5068888"/>
          <p14:tracePt t="35389" x="8012113" y="5037138"/>
          <p14:tracePt t="35392" x="8059738" y="5021263"/>
          <p14:tracePt t="35395" x="8107363" y="5021263"/>
          <p14:tracePt t="35406" x="8248650" y="5005388"/>
          <p14:tracePt t="35409" x="8280400" y="5005388"/>
          <p14:tracePt t="35412" x="8312150" y="4989513"/>
          <p14:tracePt t="35423" x="8407400" y="4989513"/>
          <p14:tracePt t="35426" x="8423275" y="4989513"/>
          <p14:tracePt t="35437" x="8486775" y="4973638"/>
          <p14:tracePt t="35439" x="8502650" y="4973638"/>
          <p14:tracePt t="35448" x="8534400" y="4973638"/>
          <p14:tracePt t="35451" x="8550275" y="4973638"/>
          <p14:tracePt t="35463" x="8613775" y="4973638"/>
          <p14:tracePt t="35481" x="8693150" y="4973638"/>
          <p14:tracePt t="35497" x="8772525" y="4957763"/>
          <p14:tracePt t="35500" x="8788400" y="4957763"/>
          <p14:tracePt t="35502" x="8804275" y="4957763"/>
          <p14:tracePt t="35513" x="8820150" y="4957763"/>
          <p14:tracePt t="35617" x="8788400" y="4957763"/>
          <p14:tracePt t="35627" x="8756650" y="4957763"/>
          <p14:tracePt t="35635" x="8709025" y="4973638"/>
          <p14:tracePt t="35647" x="8677275" y="4973638"/>
          <p14:tracePt t="35664" x="8582025" y="5021263"/>
          <p14:tracePt t="35680" x="8518525" y="5068888"/>
          <p14:tracePt t="35698" x="8470900" y="5084763"/>
          <p14:tracePt t="35750" x="8486775" y="5084763"/>
          <p14:tracePt t="35759" x="8502650" y="5084763"/>
          <p14:tracePt t="35770" x="8518525" y="5084763"/>
          <p14:tracePt t="35781" x="8534400" y="5084763"/>
          <p14:tracePt t="35798" x="8534400" y="5068888"/>
          <p14:tracePt t="35820" x="8534400" y="5053013"/>
          <p14:tracePt t="35831" x="8534400" y="5037138"/>
          <p14:tracePt t="35849" x="8518525" y="5021263"/>
          <p14:tracePt t="35851" x="8502650" y="5021263"/>
          <p14:tracePt t="35867" x="8486775" y="5005388"/>
          <p14:tracePt t="35880" x="8470900" y="5005388"/>
          <p14:tracePt t="36722" x="8455025" y="5005388"/>
          <p14:tracePt t="36735" x="8439150" y="5005388"/>
          <p14:tracePt t="36747" x="8407400" y="5021263"/>
          <p14:tracePt t="36764" x="8343900" y="5053013"/>
          <p14:tracePt t="36780" x="8202613" y="5116513"/>
          <p14:tracePt t="36797" x="7996238" y="5194300"/>
          <p14:tracePt t="36814" x="7773988" y="5289550"/>
          <p14:tracePt t="36830" x="7442200" y="5400675"/>
          <p14:tracePt t="36847" x="7092950" y="5511800"/>
          <p14:tracePt t="36864" x="6777038" y="5575300"/>
          <p14:tracePt t="36881" x="6411913" y="5638800"/>
          <p14:tracePt t="36897" x="6064250" y="5670550"/>
          <p14:tracePt t="36914" x="5700713" y="5765800"/>
          <p14:tracePt t="36930" x="5319713" y="5859463"/>
          <p14:tracePt t="36947" x="4908550" y="5970588"/>
          <p14:tracePt t="36964" x="4560888" y="6049963"/>
          <p14:tracePt t="36981" x="4211638" y="6129338"/>
          <p14:tracePt t="36997" x="3911600" y="6208713"/>
          <p14:tracePt t="37014" x="3625850" y="6240463"/>
          <p14:tracePt t="37030" x="3355975" y="6272213"/>
          <p14:tracePt t="37047" x="3151188" y="6288088"/>
          <p14:tracePt t="37063" x="2976563" y="6288088"/>
          <p14:tracePt t="37080" x="2833688" y="6288088"/>
          <p14:tracePt t="37097" x="2754313" y="6272213"/>
          <p14:tracePt t="37114" x="2692400" y="6256338"/>
          <p14:tracePt t="37130" x="2660650" y="6256338"/>
          <p14:tracePt t="37147" x="2613025" y="6256338"/>
          <p14:tracePt t="37164" x="2565400" y="6288088"/>
          <p14:tracePt t="37181" x="2517775" y="6319838"/>
          <p14:tracePt t="37197" x="2470150" y="6335713"/>
          <p14:tracePt t="37214" x="2454275" y="6335713"/>
          <p14:tracePt t="37230" x="2454275" y="6351588"/>
          <p14:tracePt t="37253" x="2438400" y="6351588"/>
          <p14:tracePt t="37263" x="2422525" y="6351588"/>
          <p14:tracePt t="37280" x="2406650" y="6351588"/>
          <p14:tracePt t="37297" x="2390775" y="6351588"/>
          <p14:tracePt t="37405" x="2390775" y="6335713"/>
          <p14:tracePt t="37422" x="2390775" y="6319838"/>
          <p14:tracePt t="37434" x="2390775" y="6303963"/>
          <p14:tracePt t="37450" x="2390775" y="6288088"/>
          <p14:tracePt t="37464" x="2390775" y="6272213"/>
          <p14:tracePt t="37480" x="2390775" y="6256338"/>
          <p14:tracePt t="37504" x="2390775" y="6240463"/>
          <p14:tracePt t="37535" x="2390775" y="6224588"/>
          <p14:tracePt t="37795" x="2390775" y="6208713"/>
          <p14:tracePt t="37805" x="2406650" y="6208713"/>
          <p14:tracePt t="37816" x="2422525" y="6192838"/>
          <p14:tracePt t="37818" x="2422525" y="6176963"/>
          <p14:tracePt t="37821" x="2438400" y="6176963"/>
          <p14:tracePt t="37839" x="2454275" y="6161088"/>
          <p14:tracePt t="37853" x="2470150" y="6161088"/>
          <p14:tracePt t="37863" x="2470150" y="6145213"/>
          <p14:tracePt t="37944" x="2486025" y="6145213"/>
          <p14:tracePt t="37957" x="2501900" y="6145213"/>
          <p14:tracePt t="37966" x="2517775" y="6145213"/>
          <p14:tracePt t="37980" x="2533650" y="6129338"/>
          <p14:tracePt t="37997" x="2581275" y="6129338"/>
          <p14:tracePt t="38014" x="2660650" y="6113463"/>
          <p14:tracePt t="38030" x="2786063" y="6097588"/>
          <p14:tracePt t="38047" x="2944813" y="6097588"/>
          <p14:tracePt t="38064" x="3103563" y="6097588"/>
          <p14:tracePt t="38080" x="3230563" y="6097588"/>
          <p14:tracePt t="38097" x="3387725" y="6097588"/>
          <p14:tracePt t="38113" x="3546475" y="6097588"/>
          <p14:tracePt t="38130" x="3641725" y="6097588"/>
          <p14:tracePt t="38147" x="3705225" y="6097588"/>
          <p14:tracePt t="38163" x="3721100" y="6097588"/>
          <p14:tracePt t="38180" x="3736975" y="6097588"/>
          <p14:tracePt t="38200" x="3752850" y="6097588"/>
          <p14:tracePt t="38203" x="3768725" y="6097588"/>
          <p14:tracePt t="38213" x="3784600" y="6097588"/>
          <p14:tracePt t="38230" x="3832225" y="6097588"/>
          <p14:tracePt t="38247" x="3911600" y="6097588"/>
          <p14:tracePt t="38263" x="4037013" y="6097588"/>
          <p14:tracePt t="38280" x="4195763" y="6113463"/>
          <p14:tracePt t="38297" x="4370388" y="6113463"/>
          <p14:tracePt t="38313" x="4591050" y="6113463"/>
          <p14:tracePt t="38330" x="4829175" y="6113463"/>
          <p14:tracePt t="38347" x="5114925" y="6113463"/>
          <p14:tracePt t="38364" x="5430838" y="6113463"/>
          <p14:tracePt t="38380" x="5748338" y="6129338"/>
          <p14:tracePt t="38397" x="6096000" y="6129338"/>
          <p14:tracePt t="38413" x="6397625" y="6145213"/>
          <p14:tracePt t="38430" x="6618288" y="6145213"/>
          <p14:tracePt t="38447" x="6792913" y="6145213"/>
          <p14:tracePt t="38463" x="6935788" y="6161088"/>
          <p14:tracePt t="38480" x="7013575" y="6176963"/>
          <p14:tracePt t="38497" x="7140575" y="6176963"/>
          <p14:tracePt t="38513" x="7251700" y="6192838"/>
          <p14:tracePt t="38530" x="7410450" y="6208713"/>
          <p14:tracePt t="38547" x="7616825" y="6208713"/>
          <p14:tracePt t="38563" x="7837488" y="6208713"/>
          <p14:tracePt t="38580" x="8059738" y="6208713"/>
          <p14:tracePt t="38596" x="8312150" y="6208713"/>
          <p14:tracePt t="38613" x="8518525" y="6224588"/>
          <p14:tracePt t="38630" x="8693150" y="6224588"/>
          <p14:tracePt t="38647" x="8820150" y="6224588"/>
          <p14:tracePt t="38663" x="8866188" y="6224588"/>
          <p14:tracePt t="38750" x="8850313" y="6224588"/>
          <p14:tracePt t="38760" x="8804275" y="6192838"/>
          <p14:tracePt t="38762" x="8788400" y="6192838"/>
          <p14:tracePt t="38774" x="8709025" y="6192838"/>
          <p14:tracePt t="38787" x="8629650" y="6192838"/>
          <p14:tracePt t="38790" x="8613775" y="6192838"/>
          <p14:tracePt t="38792" x="8597900" y="6192838"/>
          <p14:tracePt t="38794" x="8582025" y="6192838"/>
          <p14:tracePt t="38805" x="8470900" y="6192838"/>
          <p14:tracePt t="38808" x="8439150" y="6192838"/>
          <p14:tracePt t="38811" x="8423275" y="6192838"/>
          <p14:tracePt t="38822" x="8328025" y="6192838"/>
          <p14:tracePt t="38825" x="8296275" y="6192838"/>
          <p14:tracePt t="38828" x="8280400" y="6192838"/>
          <p14:tracePt t="38841" x="8186738" y="6208713"/>
          <p14:tracePt t="38854" x="8107363" y="6240463"/>
          <p14:tracePt t="38864" x="8091488" y="6256338"/>
          <p14:tracePt t="38880" x="8075613" y="6272213"/>
          <p14:tracePt t="38897" x="8075613" y="6288088"/>
          <p14:tracePt t="38922" x="8091488" y="6288088"/>
          <p14:tracePt t="38933" x="8123238" y="6288088"/>
          <p14:tracePt t="38946" x="8154988" y="6288088"/>
          <p14:tracePt t="38963" x="8232775" y="6288088"/>
          <p14:tracePt t="38980" x="8312150" y="6272213"/>
          <p14:tracePt t="38996" x="8391525" y="6240463"/>
          <p14:tracePt t="39013" x="8407400" y="6224588"/>
          <p14:tracePt t="39049" x="8391525" y="6224588"/>
          <p14:tracePt t="39052" x="8391525" y="6208713"/>
          <p14:tracePt t="39061" x="8359775" y="6208713"/>
          <p14:tracePt t="39072" x="8328025" y="6208713"/>
          <p14:tracePt t="39080" x="8312150" y="6208713"/>
          <p14:tracePt t="39083" x="8264525" y="6208713"/>
          <p14:tracePt t="39096" x="8218488" y="6224588"/>
          <p14:tracePt t="39113" x="8123238" y="6256338"/>
          <p14:tracePt t="39130" x="8043863" y="6288088"/>
          <p14:tracePt t="39132" x="8027988" y="6303963"/>
          <p14:tracePt t="39146" x="8012113" y="6335713"/>
          <p14:tracePt t="39163" x="7996238" y="6335713"/>
          <p14:tracePt t="39180" x="7996238" y="6351588"/>
          <p14:tracePt t="39196" x="7996238" y="6367463"/>
          <p14:tracePt t="39212" x="7996238" y="6383338"/>
          <p14:tracePt t="39229" x="7996238" y="6399213"/>
          <p14:tracePt t="39249" x="7996238" y="6415088"/>
          <p14:tracePt t="39282" x="7996238" y="6430963"/>
          <p14:tracePt t="39436" x="7996238" y="6446838"/>
          <p14:tracePt t="39446" x="8012113" y="6446838"/>
          <p14:tracePt t="39466" x="8027988" y="6446838"/>
          <p14:tracePt t="39480" x="8059738" y="6446838"/>
          <p14:tracePt t="39496" x="8139113" y="6478588"/>
          <p14:tracePt t="39513" x="8280400" y="6494463"/>
          <p14:tracePt t="39530" x="8502650" y="6524625"/>
          <p14:tracePt t="39546" x="8740775" y="6524625"/>
          <p14:tracePt t="39563" x="9056688" y="6524625"/>
          <p14:tracePt t="39580" x="9421813" y="6510338"/>
          <p14:tracePt t="39596" x="9769475" y="6478588"/>
          <p14:tracePt t="39613" x="9975850" y="6446838"/>
          <p14:tracePt t="39629" x="10085388" y="6399213"/>
          <p14:tracePt t="39647" x="10085388" y="6383338"/>
          <p14:tracePt t="40368" x="10085388" y="6367463"/>
          <p14:tracePt t="40428" x="10085388" y="6351588"/>
          <p14:tracePt t="40569" x="10085388" y="6335713"/>
          <p14:tracePt t="40610" x="10085388" y="6319838"/>
          <p14:tracePt t="40687" x="10085388" y="6303963"/>
          <p14:tracePt t="40708" x="10085388" y="6288088"/>
          <p14:tracePt t="40720" x="10085388" y="6272213"/>
          <p14:tracePt t="40744" x="10085388" y="6256338"/>
          <p14:tracePt t="40805" x="10085388" y="6240463"/>
          <p14:tracePt t="40958" x="10085388" y="6224588"/>
          <p14:tracePt t="40983" x="10085388" y="6208713"/>
          <p14:tracePt t="40994" x="10101263" y="6192838"/>
          <p14:tracePt t="41007" x="10117138" y="6192838"/>
          <p14:tracePt t="41019" x="10117138" y="6176963"/>
          <p14:tracePt t="41037" x="10117138" y="6161088"/>
          <p14:tracePt t="42149" x="10117138" y="6145213"/>
          <p14:tracePt t="42165" x="10117138" y="6129338"/>
          <p14:tracePt t="42182" x="10117138" y="6113463"/>
          <p14:tracePt t="42199" x="10133013" y="6113463"/>
          <p14:tracePt t="42218" x="10133013" y="6097588"/>
          <p14:tracePt t="42235" x="10148888" y="6097588"/>
          <p14:tracePt t="42246" x="10148888" y="6081713"/>
          <p14:tracePt t="42262" x="10180638" y="6081713"/>
          <p14:tracePt t="42280" x="10196513" y="6065838"/>
          <p14:tracePt t="42296" x="10228263" y="6034088"/>
          <p14:tracePt t="42532" x="10244138" y="6034088"/>
          <p14:tracePt t="42542" x="10275888" y="6018213"/>
          <p14:tracePt t="42555" x="10371138" y="6002338"/>
          <p14:tracePt t="42558" x="10387013" y="5986463"/>
          <p14:tracePt t="42561" x="10402888" y="5986463"/>
          <p14:tracePt t="42573" x="10561638" y="5954713"/>
          <p14:tracePt t="42576" x="10609263" y="5938838"/>
          <p14:tracePt t="42589" x="10877550" y="5859463"/>
          <p14:tracePt t="42592" x="10941050" y="5829300"/>
          <p14:tracePt t="42595" x="10956925" y="5829300"/>
          <p14:tracePt t="42609" x="11288713" y="5718175"/>
          <p14:tracePt t="42622" x="11542713" y="5591175"/>
          <p14:tracePt t="42625" x="11606213" y="5559425"/>
          <p14:tracePt t="42628" x="11622088" y="5543550"/>
          <p14:tracePt t="42639" x="11860213" y="5416550"/>
          <p14:tracePt t="42643" x="11938000" y="5368925"/>
          <p14:tracePt t="48325" x="12049125" y="142875"/>
          <p14:tracePt t="48341" x="12033250" y="681038"/>
          <p14:tracePt t="48355" x="12033250" y="1155700"/>
          <p14:tracePt t="48359" x="12033250" y="1203325"/>
          <p14:tracePt t="48370" x="12033250" y="1584325"/>
          <p14:tracePt t="48374" x="12017375" y="1679575"/>
          <p14:tracePt t="48388" x="12017375" y="2043113"/>
          <p14:tracePt t="48391" x="12017375" y="2122488"/>
          <p14:tracePt t="48405" x="12001500" y="2470150"/>
          <p14:tracePt t="48408" x="12001500" y="2517775"/>
          <p14:tracePt t="48423" x="11969750" y="2962275"/>
          <p14:tracePt t="48426" x="11969750" y="2978150"/>
          <p14:tracePt t="48439" x="11922125" y="3405188"/>
          <p14:tracePt t="48453" x="11876088" y="3770313"/>
          <p14:tracePt t="48456" x="11860213" y="3848100"/>
          <p14:tracePt t="48459" x="11860213" y="3863975"/>
          <p14:tracePt t="48471" x="11812588" y="4038600"/>
          <p14:tracePt t="48491" x="11796713" y="4054475"/>
          <p14:tracePt t="48506" x="11717338" y="4292600"/>
          <p14:tracePt t="48521" x="11669713" y="4435475"/>
          <p14:tracePt t="48525" x="11669713" y="4465638"/>
          <p14:tracePt t="48539" x="11622088" y="4560888"/>
          <p14:tracePt t="48542" x="11622088" y="4592638"/>
          <p14:tracePt t="48545" x="11622088" y="4608513"/>
          <p14:tracePt t="48547" x="11622088" y="4624388"/>
          <p14:tracePt t="48551" x="11606213" y="4640263"/>
          <p14:tracePt t="48563" x="11606213" y="4687888"/>
          <p14:tracePt t="48565" x="11590338" y="4703763"/>
          <p14:tracePt t="48580" x="11590338" y="4719638"/>
          <p14:tracePt t="48696" x="11606213" y="4719638"/>
          <p14:tracePt t="48714" x="11606213" y="4703763"/>
          <p14:tracePt t="48746" x="11622088" y="4703763"/>
          <p14:tracePt t="48880" x="11606213" y="4719638"/>
          <p14:tracePt t="48892" x="11574463" y="4767263"/>
          <p14:tracePt t="48909" x="11510963" y="4814888"/>
          <p14:tracePt t="48927" x="11447463" y="4878388"/>
          <p14:tracePt t="48944" x="11383963" y="4878388"/>
          <p14:tracePt t="48960" x="11368088" y="4878388"/>
          <p14:tracePt t="48976" x="11352213" y="4830763"/>
          <p14:tracePt t="48993" x="11320463" y="4735513"/>
          <p14:tracePt t="49010" x="11288713" y="4576763"/>
          <p14:tracePt t="49026" x="11210925" y="4276725"/>
          <p14:tracePt t="49043" x="11068050" y="3943350"/>
          <p14:tracePt t="49060" x="10845800" y="3532188"/>
          <p14:tracePt t="49077" x="10514013" y="3025775"/>
          <p14:tracePt t="49093" x="10180638" y="2660650"/>
          <p14:tracePt t="49110" x="9880600" y="2360613"/>
          <p14:tracePt t="49126" x="9658350" y="2201863"/>
          <p14:tracePt t="49147" x="9467850" y="2106613"/>
          <p14:tracePt t="49150" x="9451975" y="2106613"/>
          <p14:tracePt t="49161" x="9421813" y="2090738"/>
          <p14:tracePt t="49204" x="9405938" y="2090738"/>
          <p14:tracePt t="49219" x="9374188" y="2090738"/>
          <p14:tracePt t="49230" x="9342438" y="2090738"/>
          <p14:tracePt t="49243" x="9326563" y="2058988"/>
          <p14:tracePt t="49261" x="9278938" y="2043113"/>
          <p14:tracePt t="49264" x="9263063" y="2027238"/>
          <p14:tracePt t="49279" x="9231313" y="2011363"/>
          <p14:tracePt t="49281" x="9183688" y="1995488"/>
          <p14:tracePt t="49284" x="9167813" y="1979613"/>
          <p14:tracePt t="49288" x="9151938" y="1963738"/>
          <p14:tracePt t="49304" x="9072563" y="1931988"/>
          <p14:tracePt t="49308" x="9040813" y="1916113"/>
          <p14:tracePt t="49322" x="8945563" y="1852613"/>
          <p14:tracePt t="49336" x="8866188" y="1820863"/>
          <p14:tracePt t="49339" x="8836025" y="1820863"/>
          <p14:tracePt t="49342" x="8836025" y="1804988"/>
          <p14:tracePt t="49355" x="8724900" y="1741488"/>
          <p14:tracePt t="49358" x="8709025" y="1741488"/>
          <p14:tracePt t="49370" x="8582025" y="1679575"/>
          <p14:tracePt t="49373" x="8550275" y="1663700"/>
          <p14:tracePt t="49376" x="8534400" y="1663700"/>
          <p14:tracePt t="49388" x="8391525" y="1584325"/>
          <p14:tracePt t="49391" x="8375650" y="1584325"/>
          <p14:tracePt t="49403" x="8218488" y="1520825"/>
          <p14:tracePt t="49407" x="8186738" y="1489075"/>
          <p14:tracePt t="49421" x="8012113" y="1441450"/>
          <p14:tracePt t="49424" x="7964488" y="1441450"/>
          <p14:tracePt t="49441" x="7773988" y="1377950"/>
          <p14:tracePt t="49454" x="7585075" y="1330325"/>
          <p14:tracePt t="49457" x="7569200" y="1330325"/>
          <p14:tracePt t="49470" x="7394575" y="1298575"/>
          <p14:tracePt t="49474" x="7346950" y="1298575"/>
          <p14:tracePt t="49487" x="7188200" y="1282700"/>
          <p14:tracePt t="49490" x="7156450" y="1282700"/>
          <p14:tracePt t="49507" x="6999288" y="1282700"/>
          <p14:tracePt t="49519" x="6935788" y="1282700"/>
          <p14:tracePt t="49528" x="6872288" y="1314450"/>
          <p14:tracePt t="49543" x="6824663" y="1346200"/>
          <p14:tracePt t="49559" x="6761163" y="1441450"/>
          <p14:tracePt t="49576" x="6713538" y="1568450"/>
          <p14:tracePt t="49579" x="6681788" y="1616075"/>
          <p14:tracePt t="49583" x="6681788" y="1679575"/>
          <p14:tracePt t="49587" x="6650038" y="1741488"/>
          <p14:tracePt t="49590" x="6634163" y="1773238"/>
          <p14:tracePt t="49603" x="6586538" y="1947863"/>
          <p14:tracePt t="49606" x="6554788" y="1995488"/>
          <p14:tracePt t="49609" x="6538913" y="2011363"/>
          <p14:tracePt t="49622" x="6459538" y="2170113"/>
          <p14:tracePt t="49625" x="6443663" y="2185988"/>
          <p14:tracePt t="49637" x="6365875" y="2312988"/>
          <p14:tracePt t="49640" x="6350000" y="2328863"/>
          <p14:tracePt t="49653" x="6302375" y="2486025"/>
          <p14:tracePt t="49657" x="6286500" y="2533650"/>
          <p14:tracePt t="49669" x="6238875" y="2676525"/>
          <p14:tracePt t="49673" x="6223000" y="2724150"/>
          <p14:tracePt t="49676" x="6223000" y="2740025"/>
          <p14:tracePt t="49690" x="6159500" y="2946400"/>
          <p14:tracePt t="49703" x="6127750" y="3135313"/>
          <p14:tracePt t="49706" x="6127750" y="3167063"/>
          <p14:tracePt t="49709" x="6127750" y="3198813"/>
          <p14:tracePt t="49721" x="6096000" y="3389313"/>
          <p14:tracePt t="49724" x="6096000" y="3405188"/>
          <p14:tracePt t="49736" x="6096000" y="3595688"/>
          <p14:tracePt t="49741" x="6096000" y="3643313"/>
          <p14:tracePt t="49753" x="6096000" y="3816350"/>
          <p14:tracePt t="49756" x="6096000" y="3863975"/>
          <p14:tracePt t="49768" x="6111875" y="3990975"/>
          <p14:tracePt t="49772" x="6127750" y="4054475"/>
          <p14:tracePt t="49786" x="6159500" y="4197350"/>
          <p14:tracePt t="49789" x="6175375" y="4213225"/>
          <p14:tracePt t="49792" x="6175375" y="4229100"/>
          <p14:tracePt t="49803" x="6238875" y="4387850"/>
          <p14:tracePt t="49806" x="6254750" y="4403725"/>
          <p14:tracePt t="49810" x="6254750" y="4419600"/>
          <p14:tracePt t="49813" x="6286500" y="4481513"/>
          <p14:tracePt t="49817" x="6318250" y="4529138"/>
          <p14:tracePt t="49820" x="6334125" y="4560888"/>
          <p14:tracePt t="49823" x="6365875" y="4592638"/>
          <p14:tracePt t="49826" x="6365875" y="4608513"/>
          <p14:tracePt t="49829" x="6397625" y="4656138"/>
          <p14:tracePt t="49832" x="6411913" y="4687888"/>
          <p14:tracePt t="49836" x="6443663" y="4719638"/>
          <p14:tracePt t="49839" x="6475413" y="4751388"/>
          <p14:tracePt t="49853" x="6554788" y="4862513"/>
          <p14:tracePt t="49856" x="6586538" y="4878388"/>
          <p14:tracePt t="49859" x="6586538" y="4894263"/>
          <p14:tracePt t="49874" x="6681788" y="5021263"/>
          <p14:tracePt t="49877" x="6697663" y="5021263"/>
          <p14:tracePt t="49879" x="6729413" y="5068888"/>
          <p14:tracePt t="49882" x="6745288" y="5084763"/>
          <p14:tracePt t="49885" x="6761163" y="5100638"/>
          <p14:tracePt t="49897" x="6808788" y="5178425"/>
          <p14:tracePt t="49901" x="6824663" y="5226050"/>
          <p14:tracePt t="49915" x="6872288" y="5305425"/>
          <p14:tracePt t="49918" x="6888163" y="5321300"/>
          <p14:tracePt t="49922" x="6904038" y="5353050"/>
          <p14:tracePt t="49924" x="6919913" y="5368925"/>
          <p14:tracePt t="49937" x="6983413" y="5464175"/>
          <p14:tracePt t="49948" x="7061200" y="5559425"/>
          <p14:tracePt t="49952" x="7077075" y="5591175"/>
          <p14:tracePt t="49955" x="7108825" y="5607050"/>
          <p14:tracePt t="49958" x="7108825" y="5622925"/>
          <p14:tracePt t="49970" x="7204075" y="5749925"/>
          <p14:tracePt t="49973" x="7219950" y="5765800"/>
          <p14:tracePt t="49986" x="7331075" y="5891213"/>
          <p14:tracePt t="49989" x="7362825" y="5922963"/>
          <p14:tracePt t="50002" x="7489825" y="6034088"/>
          <p14:tracePt t="50005" x="7521575" y="6034088"/>
          <p14:tracePt t="50008" x="7521575" y="6049963"/>
          <p14:tracePt t="50022" x="7694613" y="6145213"/>
          <p14:tracePt t="50025" x="7694613" y="6161088"/>
          <p14:tracePt t="50036" x="7821613" y="6192838"/>
          <p14:tracePt t="50040" x="7869238" y="6224588"/>
          <p14:tracePt t="50056" x="8059738" y="6256338"/>
          <p14:tracePt t="50059" x="8075613" y="6256338"/>
          <p14:tracePt t="50072" x="8280400" y="6256338"/>
          <p14:tracePt t="50075" x="8296275" y="6256338"/>
          <p14:tracePt t="50087" x="8550275" y="6240463"/>
          <p14:tracePt t="50091" x="8613775" y="6240463"/>
          <p14:tracePt t="50095" x="8693150" y="6224588"/>
          <p14:tracePt t="50098" x="8772525" y="6208713"/>
          <p14:tracePt t="50102" x="8820150" y="6192838"/>
          <p14:tracePt t="50105" x="8866188" y="6192838"/>
          <p14:tracePt t="50108" x="8897938" y="6176963"/>
          <p14:tracePt t="50120" x="9120188" y="6145213"/>
          <p14:tracePt t="50123" x="9167813" y="6145213"/>
          <p14:tracePt t="50137" x="9358313" y="6097588"/>
          <p14:tracePt t="50140" x="9421813" y="6081713"/>
          <p14:tracePt t="50154" x="9563100" y="6018213"/>
          <p14:tracePt t="50158" x="9594850" y="6002338"/>
          <p14:tracePt t="50169" x="9737725" y="5922963"/>
          <p14:tracePt t="50183" x="9912350" y="5829300"/>
          <p14:tracePt t="50188" x="9959975" y="5781675"/>
          <p14:tracePt t="50199" x="10085388" y="5718175"/>
          <p14:tracePt t="50214" x="10260013" y="5591175"/>
          <p14:tracePt t="50217" x="10291763" y="5559425"/>
          <p14:tracePt t="50220" x="10307638" y="5527675"/>
          <p14:tracePt t="50223" x="10339388" y="5511800"/>
          <p14:tracePt t="50236" x="10466388" y="5368925"/>
          <p14:tracePt t="50248" x="10593388" y="5226050"/>
          <p14:tracePt t="50252" x="10656888" y="5162550"/>
          <p14:tracePt t="50255" x="10687050" y="5132388"/>
          <p14:tracePt t="50268" x="10798175" y="5005388"/>
          <p14:tracePt t="50271" x="10829925" y="4957763"/>
          <p14:tracePt t="50274" x="10845800" y="4957763"/>
          <p14:tracePt t="50289" x="10941050" y="4783138"/>
          <p14:tracePt t="50303" x="11004550" y="4640263"/>
          <p14:tracePt t="50306" x="11020425" y="4608513"/>
          <p14:tracePt t="50319" x="11052175" y="4451350"/>
          <p14:tracePt t="50322" x="11052175" y="4419600"/>
          <p14:tracePt t="50325" x="11068050" y="4403725"/>
          <p14:tracePt t="50338" x="11083925" y="4229100"/>
          <p14:tracePt t="50341" x="11083925" y="4181475"/>
          <p14:tracePt t="50353" x="11099800" y="4038600"/>
          <p14:tracePt t="50356" x="11099800" y="4006850"/>
          <p14:tracePt t="50359" x="11099800" y="3990975"/>
          <p14:tracePt t="50370" x="11099800" y="3863975"/>
          <p14:tracePt t="50373" x="11099800" y="3832225"/>
          <p14:tracePt t="50384" x="11083925" y="3754438"/>
          <p14:tracePt t="50388" x="11068050" y="3706813"/>
          <p14:tracePt t="50391" x="11068050" y="3690938"/>
          <p14:tracePt t="50402" x="11036300" y="3563938"/>
          <p14:tracePt t="50405" x="11036300" y="3532188"/>
          <p14:tracePt t="50408" x="11036300" y="3516313"/>
          <p14:tracePt t="50418" x="11020425" y="3468688"/>
          <p14:tracePt t="50428" x="11020425" y="3452813"/>
          <p14:tracePt t="50432" x="11004550" y="3405188"/>
          <p14:tracePt t="50435" x="11004550" y="3373438"/>
          <p14:tracePt t="50439" x="11004550" y="3325813"/>
          <p14:tracePt t="50453" x="10941050" y="3151188"/>
          <p14:tracePt t="50457" x="10925175" y="3119438"/>
          <p14:tracePt t="50469" x="10861675" y="2978150"/>
          <p14:tracePt t="50473" x="10845800" y="2930525"/>
          <p14:tracePt t="50486" x="10814050" y="2787650"/>
          <p14:tracePt t="50491" x="10798175" y="2771775"/>
          <p14:tracePt t="50504" x="10782300" y="2613025"/>
          <p14:tracePt t="50507" x="10782300" y="2597150"/>
          <p14:tracePt t="50521" x="10766425" y="2406650"/>
          <p14:tracePt t="50524" x="10766425" y="2392363"/>
          <p14:tracePt t="50536" x="10718800" y="2281238"/>
          <p14:tracePt t="50539" x="10718800" y="2233613"/>
          <p14:tracePt t="50553" x="10671175" y="2106613"/>
          <p14:tracePt t="50556" x="10641013" y="2074863"/>
          <p14:tracePt t="50559" x="10641013" y="2058988"/>
          <p14:tracePt t="50563" x="10609263" y="1995488"/>
          <p14:tracePt t="50566" x="10609263" y="1963738"/>
          <p14:tracePt t="50579" x="10529888" y="1820863"/>
          <p14:tracePt t="50583" x="10514013" y="1789113"/>
          <p14:tracePt t="50598" x="10418763" y="1631950"/>
          <p14:tracePt t="50601" x="10387013" y="1584325"/>
          <p14:tracePt t="50604" x="10371138" y="1552575"/>
          <p14:tracePt t="50608" x="10355263" y="1536700"/>
          <p14:tracePt t="50621" x="10244138" y="1362075"/>
          <p14:tracePt t="50625" x="10228263" y="1346200"/>
          <p14:tracePt t="50639" x="10101263" y="1187450"/>
          <p14:tracePt t="50642" x="10085388" y="1171575"/>
          <p14:tracePt t="50653" x="9975850" y="1060450"/>
          <p14:tracePt t="50657" x="9944100" y="1044575"/>
          <p14:tracePt t="50670" x="9785350" y="935038"/>
          <p14:tracePt t="50673" x="9769475" y="919163"/>
          <p14:tracePt t="50685" x="9642475" y="855663"/>
          <p14:tracePt t="50688" x="9610725" y="839788"/>
          <p14:tracePt t="50691" x="9578975" y="839788"/>
          <p14:tracePt t="50694" x="9547225" y="808038"/>
          <p14:tracePt t="50697" x="9531350" y="792163"/>
          <p14:tracePt t="50700" x="9483725" y="792163"/>
          <p14:tracePt t="50704" x="9467850" y="776288"/>
          <p14:tracePt t="50707" x="9421813" y="760413"/>
          <p14:tracePt t="50722" x="9278938" y="712788"/>
          <p14:tracePt t="50735" x="9151938" y="681038"/>
          <p14:tracePt t="50738" x="9104313" y="665163"/>
          <p14:tracePt t="50752" x="8897938" y="617538"/>
          <p14:tracePt t="50756" x="8836025" y="601663"/>
          <p14:tracePt t="50769" x="8597900" y="569913"/>
          <p14:tracePt t="50773" x="8534400" y="554038"/>
          <p14:tracePt t="50787" x="8328025" y="538163"/>
          <p14:tracePt t="50790" x="8296275" y="522288"/>
          <p14:tracePt t="50804" x="8123238" y="490538"/>
          <p14:tracePt t="50807" x="8091488" y="490538"/>
          <p14:tracePt t="50820" x="8012113" y="490538"/>
          <p14:tracePt t="50831" x="7980363" y="490538"/>
          <p14:tracePt t="50842" x="7964488" y="490538"/>
          <p14:tracePt t="51066" x="7980363" y="490538"/>
          <p14:tracePt t="51078" x="7996238" y="490538"/>
          <p14:tracePt t="51092" x="8012113" y="490538"/>
          <p14:tracePt t="51109" x="8091488" y="490538"/>
          <p14:tracePt t="51111" x="8139113" y="490538"/>
          <p14:tracePt t="51115" x="8186738" y="490538"/>
          <p14:tracePt t="51118" x="8218488" y="490538"/>
          <p14:tracePt t="51121" x="8248650" y="490538"/>
          <p14:tracePt t="51125" x="8264525" y="490538"/>
          <p14:tracePt t="51136" x="8502650" y="538163"/>
          <p14:tracePt t="51139" x="8582025" y="538163"/>
          <p14:tracePt t="51152" x="8850313" y="585788"/>
          <p14:tracePt t="51155" x="8929688" y="585788"/>
          <p14:tracePt t="51158" x="8945563" y="585788"/>
          <p14:tracePt t="51173" x="9421813" y="617538"/>
          <p14:tracePt t="51178" x="9563100" y="617538"/>
          <p14:tracePt t="51181" x="9642475" y="617538"/>
          <p14:tracePt t="51184" x="9753600" y="617538"/>
          <p14:tracePt t="51188" x="9896475" y="617538"/>
          <p14:tracePt t="51191" x="9944100" y="617538"/>
          <p14:tracePt t="51204" x="10498138" y="617538"/>
          <p14:tracePt t="51208" x="10545763" y="617538"/>
          <p14:tracePt t="51222" x="11179175" y="522288"/>
          <p14:tracePt t="51226" x="11226800" y="522288"/>
          <p14:tracePt t="51228" x="11431588" y="474663"/>
          <p14:tracePt t="51232" x="11574463" y="427038"/>
          <p14:tracePt t="51235" x="11669713" y="395288"/>
          <p14:tracePt t="51238" x="11780838" y="347663"/>
          <p14:tracePt t="51242" x="11796713" y="3476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9D59-E478-9324-F73D-1B886AFBB747}"/>
              </a:ext>
            </a:extLst>
          </p:cNvPr>
          <p:cNvSpPr>
            <a:spLocks noGrp="1"/>
          </p:cNvSpPr>
          <p:nvPr>
            <p:ph type="title"/>
          </p:nvPr>
        </p:nvSpPr>
        <p:spPr/>
        <p:txBody>
          <a:bodyPr/>
          <a:lstStyle/>
          <a:p>
            <a:r>
              <a:rPr lang="en-CA" dirty="0"/>
              <a:t>EDA and Data Pre-processing</a:t>
            </a:r>
          </a:p>
        </p:txBody>
      </p:sp>
      <p:graphicFrame>
        <p:nvGraphicFramePr>
          <p:cNvPr id="9" name="Diagram 8">
            <a:extLst>
              <a:ext uri="{FF2B5EF4-FFF2-40B4-BE49-F238E27FC236}">
                <a16:creationId xmlns:a16="http://schemas.microsoft.com/office/drawing/2014/main" id="{8F4E03FB-6035-1770-5034-0CE158B69943}"/>
              </a:ext>
            </a:extLst>
          </p:cNvPr>
          <p:cNvGraphicFramePr/>
          <p:nvPr>
            <p:extLst>
              <p:ext uri="{D42A27DB-BD31-4B8C-83A1-F6EECF244321}">
                <p14:modId xmlns:p14="http://schemas.microsoft.com/office/powerpoint/2010/main" val="3034377125"/>
              </p:ext>
            </p:extLst>
          </p:nvPr>
        </p:nvGraphicFramePr>
        <p:xfrm>
          <a:off x="505459" y="2387599"/>
          <a:ext cx="9867265" cy="41922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EDA DPP">
            <a:hlinkClick r:id="" action="ppaction://media"/>
            <a:extLst>
              <a:ext uri="{FF2B5EF4-FFF2-40B4-BE49-F238E27FC236}">
                <a16:creationId xmlns:a16="http://schemas.microsoft.com/office/drawing/2014/main" id="{C3B78E38-AAF0-4D37-B636-B7E649F5174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59613" y="5970270"/>
            <a:ext cx="609600" cy="609600"/>
          </a:xfrm>
          <a:prstGeom prst="rect">
            <a:avLst/>
          </a:prstGeom>
        </p:spPr>
      </p:pic>
    </p:spTree>
    <p:extLst>
      <p:ext uri="{BB962C8B-B14F-4D97-AF65-F5344CB8AC3E}">
        <p14:creationId xmlns:p14="http://schemas.microsoft.com/office/powerpoint/2010/main" val="211751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7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C519DB-A525-554E-9287-BAD810BE9B40}"/>
              </a:ext>
            </a:extLst>
          </p:cNvPr>
          <p:cNvSpPr/>
          <p:nvPr/>
        </p:nvSpPr>
        <p:spPr>
          <a:xfrm>
            <a:off x="423799" y="2021840"/>
            <a:ext cx="3010281" cy="3454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931DB37B-0F9A-B4F6-073C-FDBFF8B3F6D1}"/>
              </a:ext>
            </a:extLst>
          </p:cNvPr>
          <p:cNvSpPr txBox="1"/>
          <p:nvPr/>
        </p:nvSpPr>
        <p:spPr>
          <a:xfrm>
            <a:off x="423799" y="298537"/>
            <a:ext cx="122003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spc="100">
                <a:solidFill>
                  <a:schemeClr val="bg1"/>
                </a:solidFill>
                <a:latin typeface="+mj-lt"/>
                <a:ea typeface="+mj-ea"/>
                <a:cs typeface="+mj-cs"/>
              </a:rPr>
              <a:t>Descriptive Statistics per Cluster</a:t>
            </a:r>
            <a:endParaRPr lang="en-US" sz="3600">
              <a:solidFill>
                <a:schemeClr val="bg1"/>
              </a:solidFill>
              <a:ea typeface="+mj-ea"/>
              <a:cs typeface="+mj-cs"/>
            </a:endParaRPr>
          </a:p>
        </p:txBody>
      </p:sp>
      <p:sp>
        <p:nvSpPr>
          <p:cNvPr id="4" name="Rectangle 3">
            <a:extLst>
              <a:ext uri="{FF2B5EF4-FFF2-40B4-BE49-F238E27FC236}">
                <a16:creationId xmlns:a16="http://schemas.microsoft.com/office/drawing/2014/main" id="{B39970C8-7310-992B-83AA-2E56061FA923}"/>
              </a:ext>
            </a:extLst>
          </p:cNvPr>
          <p:cNvSpPr/>
          <p:nvPr/>
        </p:nvSpPr>
        <p:spPr>
          <a:xfrm>
            <a:off x="524904" y="996638"/>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8" name="Table 7">
            <a:extLst>
              <a:ext uri="{FF2B5EF4-FFF2-40B4-BE49-F238E27FC236}">
                <a16:creationId xmlns:a16="http://schemas.microsoft.com/office/drawing/2014/main" id="{B4E76512-214E-76A2-E145-09B3FEB9C4CD}"/>
              </a:ext>
            </a:extLst>
          </p:cNvPr>
          <p:cNvGraphicFramePr>
            <a:graphicFrameLocks noGrp="1"/>
          </p:cNvGraphicFramePr>
          <p:nvPr>
            <p:extLst>
              <p:ext uri="{D42A27DB-BD31-4B8C-83A1-F6EECF244321}">
                <p14:modId xmlns:p14="http://schemas.microsoft.com/office/powerpoint/2010/main" val="3664107497"/>
              </p:ext>
            </p:extLst>
          </p:nvPr>
        </p:nvGraphicFramePr>
        <p:xfrm>
          <a:off x="629923" y="1405466"/>
          <a:ext cx="11003277" cy="4942840"/>
        </p:xfrm>
        <a:graphic>
          <a:graphicData uri="http://schemas.openxmlformats.org/drawingml/2006/table">
            <a:tbl>
              <a:tblPr firstRow="1" bandRow="1">
                <a:tableStyleId>{8A107856-5554-42FB-B03E-39F5DBC370BA}</a:tableStyleId>
              </a:tblPr>
              <a:tblGrid>
                <a:gridCol w="1865631">
                  <a:extLst>
                    <a:ext uri="{9D8B030D-6E8A-4147-A177-3AD203B41FA5}">
                      <a16:colId xmlns:a16="http://schemas.microsoft.com/office/drawing/2014/main" val="2474373061"/>
                    </a:ext>
                  </a:extLst>
                </a:gridCol>
                <a:gridCol w="4564854">
                  <a:extLst>
                    <a:ext uri="{9D8B030D-6E8A-4147-A177-3AD203B41FA5}">
                      <a16:colId xmlns:a16="http://schemas.microsoft.com/office/drawing/2014/main" val="4056360050"/>
                    </a:ext>
                  </a:extLst>
                </a:gridCol>
                <a:gridCol w="4572792">
                  <a:extLst>
                    <a:ext uri="{9D8B030D-6E8A-4147-A177-3AD203B41FA5}">
                      <a16:colId xmlns:a16="http://schemas.microsoft.com/office/drawing/2014/main" val="3938899080"/>
                    </a:ext>
                  </a:extLst>
                </a:gridCol>
              </a:tblGrid>
              <a:tr h="370840">
                <a:tc>
                  <a:txBody>
                    <a:bodyPr/>
                    <a:lstStyle/>
                    <a:p>
                      <a:endParaRPr lang="en-CA"/>
                    </a:p>
                  </a:txBody>
                  <a:tcPr/>
                </a:tc>
                <a:tc>
                  <a:txBody>
                    <a:bodyPr/>
                    <a:lstStyle/>
                    <a:p>
                      <a:r>
                        <a:rPr lang="en-CA" dirty="0"/>
                        <a:t>Cluster 1</a:t>
                      </a:r>
                    </a:p>
                  </a:txBody>
                  <a:tcPr/>
                </a:tc>
                <a:tc>
                  <a:txBody>
                    <a:bodyPr/>
                    <a:lstStyle/>
                    <a:p>
                      <a:r>
                        <a:rPr lang="en-CA" dirty="0"/>
                        <a:t>Cluster 2</a:t>
                      </a:r>
                    </a:p>
                  </a:txBody>
                  <a:tcPr/>
                </a:tc>
                <a:extLst>
                  <a:ext uri="{0D108BD9-81ED-4DB2-BD59-A6C34878D82A}">
                    <a16:rowId xmlns:a16="http://schemas.microsoft.com/office/drawing/2014/main" val="3857890830"/>
                  </a:ext>
                </a:extLst>
              </a:tr>
              <a:tr h="370840">
                <a:tc>
                  <a:txBody>
                    <a:bodyPr/>
                    <a:lstStyle/>
                    <a:p>
                      <a:r>
                        <a:rPr lang="en-CA" b="1" dirty="0" err="1"/>
                        <a:t>cyl</a:t>
                      </a:r>
                      <a:endParaRPr lang="en-CA" b="1" dirty="0"/>
                    </a:p>
                  </a:txBody>
                  <a:tcPr/>
                </a:tc>
                <a:tc>
                  <a:txBody>
                    <a:bodyPr/>
                    <a:lstStyle/>
                    <a:p>
                      <a:r>
                        <a:rPr lang="en-US" b="1" dirty="0"/>
                        <a:t>Range</a:t>
                      </a:r>
                      <a:r>
                        <a:rPr lang="en-US" dirty="0"/>
                        <a:t>: 4 to 6</a:t>
                      </a:r>
                    </a:p>
                    <a:p>
                      <a:r>
                        <a:rPr lang="en-US" b="1" dirty="0"/>
                        <a:t>Median</a:t>
                      </a:r>
                      <a:r>
                        <a:rPr lang="en-US" dirty="0"/>
                        <a:t>: 4</a:t>
                      </a:r>
                    </a:p>
                    <a:p>
                      <a:r>
                        <a:rPr lang="en-US" b="1" dirty="0"/>
                        <a:t>Mean</a:t>
                      </a:r>
                      <a:r>
                        <a:rPr lang="en-US" dirty="0"/>
                        <a:t>: 4.778</a:t>
                      </a:r>
                      <a:endParaRPr lang="en-CA" dirty="0"/>
                    </a:p>
                  </a:txBody>
                  <a:tcPr/>
                </a:tc>
                <a:tc>
                  <a:txBody>
                    <a:bodyPr/>
                    <a:lstStyle/>
                    <a:p>
                      <a:r>
                        <a:rPr lang="en-CA" b="1" dirty="0"/>
                        <a:t>Range</a:t>
                      </a:r>
                      <a:r>
                        <a:rPr lang="en-CA" dirty="0"/>
                        <a:t>: 8</a:t>
                      </a:r>
                    </a:p>
                    <a:p>
                      <a:r>
                        <a:rPr lang="en-CA" b="1" dirty="0"/>
                        <a:t>Median</a:t>
                      </a:r>
                      <a:r>
                        <a:rPr lang="en-CA" dirty="0"/>
                        <a:t>: 8</a:t>
                      </a:r>
                    </a:p>
                    <a:p>
                      <a:r>
                        <a:rPr lang="en-CA" b="1" dirty="0"/>
                        <a:t>Mean</a:t>
                      </a:r>
                      <a:r>
                        <a:rPr lang="en-CA" dirty="0"/>
                        <a:t>: 8</a:t>
                      </a:r>
                    </a:p>
                  </a:txBody>
                  <a:tcPr/>
                </a:tc>
                <a:extLst>
                  <a:ext uri="{0D108BD9-81ED-4DB2-BD59-A6C34878D82A}">
                    <a16:rowId xmlns:a16="http://schemas.microsoft.com/office/drawing/2014/main" val="77310549"/>
                  </a:ext>
                </a:extLst>
              </a:tr>
              <a:tr h="370840">
                <a:tc>
                  <a:txBody>
                    <a:bodyPr/>
                    <a:lstStyle/>
                    <a:p>
                      <a:r>
                        <a:rPr lang="en-CA" b="1" dirty="0"/>
                        <a:t>vs</a:t>
                      </a:r>
                    </a:p>
                  </a:txBody>
                  <a:tcPr/>
                </a:tc>
                <a:tc>
                  <a:txBody>
                    <a:bodyPr/>
                    <a:lstStyle/>
                    <a:p>
                      <a:r>
                        <a:rPr lang="en-US" b="1" dirty="0"/>
                        <a:t>Range</a:t>
                      </a:r>
                      <a:r>
                        <a:rPr lang="en-US" dirty="0"/>
                        <a:t>: 0 to 1</a:t>
                      </a:r>
                    </a:p>
                    <a:p>
                      <a:r>
                        <a:rPr lang="en-US" b="1" dirty="0"/>
                        <a:t>Median</a:t>
                      </a:r>
                      <a:r>
                        <a:rPr lang="en-US" dirty="0"/>
                        <a:t>: 1</a:t>
                      </a:r>
                    </a:p>
                    <a:p>
                      <a:r>
                        <a:rPr lang="en-US" b="1" dirty="0"/>
                        <a:t>Mean</a:t>
                      </a:r>
                      <a:r>
                        <a:rPr lang="en-US" dirty="0"/>
                        <a:t>: 0.778</a:t>
                      </a:r>
                      <a:endParaRPr lang="en-CA" dirty="0"/>
                    </a:p>
                  </a:txBody>
                  <a:tcPr/>
                </a:tc>
                <a:tc>
                  <a:txBody>
                    <a:bodyPr/>
                    <a:lstStyle/>
                    <a:p>
                      <a:r>
                        <a:rPr lang="en-CA" b="1" dirty="0"/>
                        <a:t>Range</a:t>
                      </a:r>
                      <a:r>
                        <a:rPr lang="en-CA" dirty="0"/>
                        <a:t>: 0</a:t>
                      </a:r>
                    </a:p>
                    <a:p>
                      <a:r>
                        <a:rPr lang="en-CA" b="1" dirty="0"/>
                        <a:t>Median</a:t>
                      </a:r>
                      <a:r>
                        <a:rPr lang="en-CA" dirty="0"/>
                        <a:t>: 0</a:t>
                      </a:r>
                    </a:p>
                    <a:p>
                      <a:r>
                        <a:rPr lang="en-CA" b="1" dirty="0"/>
                        <a:t>Mean</a:t>
                      </a:r>
                      <a:r>
                        <a:rPr lang="en-CA" dirty="0"/>
                        <a:t>: 0</a:t>
                      </a:r>
                    </a:p>
                  </a:txBody>
                  <a:tcPr/>
                </a:tc>
                <a:extLst>
                  <a:ext uri="{0D108BD9-81ED-4DB2-BD59-A6C34878D82A}">
                    <a16:rowId xmlns:a16="http://schemas.microsoft.com/office/drawing/2014/main" val="2269291145"/>
                  </a:ext>
                </a:extLst>
              </a:tr>
              <a:tr h="370840">
                <a:tc>
                  <a:txBody>
                    <a:bodyPr/>
                    <a:lstStyle/>
                    <a:p>
                      <a:r>
                        <a:rPr lang="en-CA" b="1" dirty="0"/>
                        <a:t>am</a:t>
                      </a:r>
                    </a:p>
                  </a:txBody>
                  <a:tcPr/>
                </a:tc>
                <a:tc>
                  <a:txBody>
                    <a:bodyPr/>
                    <a:lstStyle/>
                    <a:p>
                      <a:r>
                        <a:rPr lang="en-US" b="1" dirty="0"/>
                        <a:t>Range</a:t>
                      </a:r>
                      <a:r>
                        <a:rPr lang="en-US" dirty="0"/>
                        <a:t>: 0 to 1</a:t>
                      </a:r>
                    </a:p>
                    <a:p>
                      <a:r>
                        <a:rPr lang="en-US" b="1" dirty="0"/>
                        <a:t>Median</a:t>
                      </a:r>
                      <a:r>
                        <a:rPr lang="en-US" dirty="0"/>
                        <a:t>: 1</a:t>
                      </a:r>
                    </a:p>
                    <a:p>
                      <a:r>
                        <a:rPr lang="en-US" b="1" dirty="0"/>
                        <a:t>Mean</a:t>
                      </a:r>
                      <a:r>
                        <a:rPr lang="en-US" dirty="0"/>
                        <a:t>: 0.611</a:t>
                      </a:r>
                      <a:endParaRPr lang="en-CA" dirty="0"/>
                    </a:p>
                  </a:txBody>
                  <a:tcPr/>
                </a:tc>
                <a:tc>
                  <a:txBody>
                    <a:bodyPr/>
                    <a:lstStyle/>
                    <a:p>
                      <a:r>
                        <a:rPr lang="en-US" b="1" dirty="0"/>
                        <a:t>Range</a:t>
                      </a:r>
                      <a:r>
                        <a:rPr lang="en-US" dirty="0"/>
                        <a:t>: 0 to 1</a:t>
                      </a:r>
                    </a:p>
                    <a:p>
                      <a:r>
                        <a:rPr lang="en-US" b="1" dirty="0"/>
                        <a:t>Median</a:t>
                      </a:r>
                      <a:r>
                        <a:rPr lang="en-US" dirty="0"/>
                        <a:t>: 0</a:t>
                      </a:r>
                    </a:p>
                    <a:p>
                      <a:r>
                        <a:rPr lang="en-US" b="1" dirty="0"/>
                        <a:t>Mean</a:t>
                      </a:r>
                      <a:r>
                        <a:rPr lang="en-US" dirty="0"/>
                        <a:t>: 0.1429</a:t>
                      </a:r>
                      <a:endParaRPr lang="en-CA" dirty="0"/>
                    </a:p>
                  </a:txBody>
                  <a:tcPr/>
                </a:tc>
                <a:extLst>
                  <a:ext uri="{0D108BD9-81ED-4DB2-BD59-A6C34878D82A}">
                    <a16:rowId xmlns:a16="http://schemas.microsoft.com/office/drawing/2014/main" val="1274095433"/>
                  </a:ext>
                </a:extLst>
              </a:tr>
              <a:tr h="370840">
                <a:tc>
                  <a:txBody>
                    <a:bodyPr/>
                    <a:lstStyle/>
                    <a:p>
                      <a:r>
                        <a:rPr lang="en-CA" b="1" dirty="0"/>
                        <a:t>gear</a:t>
                      </a:r>
                    </a:p>
                  </a:txBody>
                  <a:tcPr/>
                </a:tc>
                <a:tc>
                  <a:txBody>
                    <a:bodyPr/>
                    <a:lstStyle/>
                    <a:p>
                      <a:r>
                        <a:rPr lang="en-US" b="1" dirty="0"/>
                        <a:t>Range</a:t>
                      </a:r>
                      <a:r>
                        <a:rPr lang="en-US" dirty="0"/>
                        <a:t>: 3 to 5</a:t>
                      </a:r>
                    </a:p>
                    <a:p>
                      <a:r>
                        <a:rPr lang="en-US" b="1" dirty="0"/>
                        <a:t>Median</a:t>
                      </a:r>
                      <a:r>
                        <a:rPr lang="en-US" dirty="0"/>
                        <a:t>: 4</a:t>
                      </a:r>
                    </a:p>
                    <a:p>
                      <a:r>
                        <a:rPr lang="en-US" b="1" dirty="0"/>
                        <a:t>Mean</a:t>
                      </a:r>
                      <a:r>
                        <a:rPr lang="en-US" dirty="0"/>
                        <a:t>: 4.000</a:t>
                      </a:r>
                      <a:endParaRPr lang="en-CA" dirty="0"/>
                    </a:p>
                  </a:txBody>
                  <a:tcPr/>
                </a:tc>
                <a:tc>
                  <a:txBody>
                    <a:bodyPr/>
                    <a:lstStyle/>
                    <a:p>
                      <a:r>
                        <a:rPr lang="en-US" b="1" dirty="0"/>
                        <a:t>Range</a:t>
                      </a:r>
                      <a:r>
                        <a:rPr lang="en-US" dirty="0"/>
                        <a:t>: 3 to 5</a:t>
                      </a:r>
                    </a:p>
                    <a:p>
                      <a:r>
                        <a:rPr lang="en-US" b="1" dirty="0"/>
                        <a:t>Median</a:t>
                      </a:r>
                      <a:r>
                        <a:rPr lang="en-US" dirty="0"/>
                        <a:t>: 3</a:t>
                      </a:r>
                    </a:p>
                    <a:p>
                      <a:r>
                        <a:rPr lang="en-US" b="1" dirty="0"/>
                        <a:t>Mean</a:t>
                      </a:r>
                      <a:r>
                        <a:rPr lang="en-US" dirty="0"/>
                        <a:t>: 3.286</a:t>
                      </a:r>
                    </a:p>
                  </a:txBody>
                  <a:tcPr/>
                </a:tc>
                <a:extLst>
                  <a:ext uri="{0D108BD9-81ED-4DB2-BD59-A6C34878D82A}">
                    <a16:rowId xmlns:a16="http://schemas.microsoft.com/office/drawing/2014/main" val="2689908429"/>
                  </a:ext>
                </a:extLst>
              </a:tr>
              <a:tr h="370840">
                <a:tc>
                  <a:txBody>
                    <a:bodyPr/>
                    <a:lstStyle/>
                    <a:p>
                      <a:r>
                        <a:rPr lang="en-CA" b="1" dirty="0"/>
                        <a:t>carb</a:t>
                      </a:r>
                    </a:p>
                  </a:txBody>
                  <a:tcPr/>
                </a:tc>
                <a:tc>
                  <a:txBody>
                    <a:bodyPr/>
                    <a:lstStyle/>
                    <a:p>
                      <a:r>
                        <a:rPr lang="en-US" b="1" dirty="0"/>
                        <a:t>Range</a:t>
                      </a:r>
                      <a:r>
                        <a:rPr lang="en-US" dirty="0"/>
                        <a:t>: 1 to 6</a:t>
                      </a:r>
                    </a:p>
                    <a:p>
                      <a:r>
                        <a:rPr lang="en-US" b="1" dirty="0"/>
                        <a:t>Median</a:t>
                      </a:r>
                      <a:r>
                        <a:rPr lang="en-US" dirty="0"/>
                        <a:t>: 2</a:t>
                      </a:r>
                    </a:p>
                    <a:p>
                      <a:r>
                        <a:rPr lang="en-US" b="1" dirty="0"/>
                        <a:t>Mean</a:t>
                      </a:r>
                      <a:r>
                        <a:rPr lang="en-US" dirty="0"/>
                        <a:t>: 2.278</a:t>
                      </a:r>
                      <a:endParaRPr lang="en-CA" dirty="0"/>
                    </a:p>
                  </a:txBody>
                  <a:tcPr/>
                </a:tc>
                <a:tc>
                  <a:txBody>
                    <a:bodyPr/>
                    <a:lstStyle/>
                    <a:p>
                      <a:r>
                        <a:rPr lang="en-US" b="1" dirty="0"/>
                        <a:t>Range</a:t>
                      </a:r>
                      <a:r>
                        <a:rPr lang="en-US" dirty="0"/>
                        <a:t>: 2 to 8</a:t>
                      </a:r>
                    </a:p>
                    <a:p>
                      <a:r>
                        <a:rPr lang="en-US" b="1" dirty="0"/>
                        <a:t>Median</a:t>
                      </a:r>
                      <a:r>
                        <a:rPr lang="en-US" dirty="0"/>
                        <a:t>: 4</a:t>
                      </a:r>
                    </a:p>
                    <a:p>
                      <a:r>
                        <a:rPr lang="en-US" b="1" dirty="0"/>
                        <a:t>Mean</a:t>
                      </a:r>
                      <a:r>
                        <a:rPr lang="en-US" dirty="0"/>
                        <a:t>: 3.50</a:t>
                      </a:r>
                      <a:endParaRPr lang="en-CA" dirty="0"/>
                    </a:p>
                  </a:txBody>
                  <a:tcPr/>
                </a:tc>
                <a:extLst>
                  <a:ext uri="{0D108BD9-81ED-4DB2-BD59-A6C34878D82A}">
                    <a16:rowId xmlns:a16="http://schemas.microsoft.com/office/drawing/2014/main" val="3082125190"/>
                  </a:ext>
                </a:extLst>
              </a:tr>
            </a:tbl>
          </a:graphicData>
        </a:graphic>
      </p:graphicFrame>
      <p:pic>
        <p:nvPicPr>
          <p:cNvPr id="23" name="Audio 22">
            <a:hlinkClick r:id="" action="ppaction://media"/>
            <a:extLst>
              <a:ext uri="{FF2B5EF4-FFF2-40B4-BE49-F238E27FC236}">
                <a16:creationId xmlns:a16="http://schemas.microsoft.com/office/drawing/2014/main" id="{4366E3ED-5196-E358-D99E-0F6BD6657A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810624" y="5452534"/>
            <a:ext cx="2057400" cy="2057400"/>
          </a:xfrm>
          <a:prstGeom prst="ellipse">
            <a:avLst/>
          </a:prstGeom>
        </p:spPr>
      </p:pic>
    </p:spTree>
    <p:extLst>
      <p:ext uri="{BB962C8B-B14F-4D97-AF65-F5344CB8AC3E}">
        <p14:creationId xmlns:p14="http://schemas.microsoft.com/office/powerpoint/2010/main" val="3271861291"/>
      </p:ext>
    </p:extLst>
  </p:cSld>
  <p:clrMapOvr>
    <a:masterClrMapping/>
  </p:clrMapOvr>
  <mc:AlternateContent xmlns:mc="http://schemas.openxmlformats.org/markup-compatibility/2006" xmlns:p14="http://schemas.microsoft.com/office/powerpoint/2010/main">
    <mc:Choice Requires="p14">
      <p:transition spd="slow" p14:dur="2000" advTm="51888"/>
    </mc:Choice>
    <mc:Fallback xmlns="">
      <p:transition spd="slow" advTm="51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101" x="3403600" y="2422525"/>
          <p14:tracePt t="130" x="3403600" y="2376488"/>
          <p14:tracePt t="137" x="3419475" y="2344738"/>
          <p14:tracePt t="153" x="3419475" y="2328863"/>
          <p14:tracePt t="160" x="3419475" y="2312988"/>
          <p14:tracePt t="235" x="3419475" y="2297113"/>
          <p14:tracePt t="5405" x="3419475" y="2281238"/>
          <p14:tracePt t="5411" x="3403600" y="2265363"/>
          <p14:tracePt t="6044" x="3403600" y="2249488"/>
          <p14:tracePt t="6761" x="3419475" y="2249488"/>
          <p14:tracePt t="6777" x="3419475" y="2265363"/>
          <p14:tracePt t="6800" x="3419475" y="2281238"/>
          <p14:tracePt t="6803" x="3435350" y="2297113"/>
          <p14:tracePt t="6806" x="3451225" y="2297113"/>
          <p14:tracePt t="6809" x="3451225" y="2328863"/>
          <p14:tracePt t="6811" x="3467100" y="2328863"/>
          <p14:tracePt t="6817" x="3482975" y="2360613"/>
          <p14:tracePt t="6829" x="3530600" y="2406650"/>
          <p14:tracePt t="6846" x="3594100" y="2486025"/>
          <p14:tracePt t="6863" x="3673475" y="2517775"/>
          <p14:tracePt t="6879" x="3752850" y="2517775"/>
          <p14:tracePt t="6896" x="3800475" y="2517775"/>
          <p14:tracePt t="6913" x="3832225" y="2517775"/>
          <p14:tracePt t="6950" x="3848100" y="2517775"/>
          <p14:tracePt t="6995" x="3848100" y="2501900"/>
          <p14:tracePt t="7032" x="3863975" y="2501900"/>
          <p14:tracePt t="7127" x="3863975" y="2486025"/>
          <p14:tracePt t="7153" x="3863975" y="2470150"/>
          <p14:tracePt t="7167" x="3863975" y="2454275"/>
          <p14:tracePt t="7182" x="3863975" y="2438400"/>
          <p14:tracePt t="7189" x="3863975" y="2422525"/>
          <p14:tracePt t="7199" x="3863975" y="2406650"/>
          <p14:tracePt t="7201" x="3863975" y="2392363"/>
          <p14:tracePt t="7212" x="3863975" y="2376488"/>
          <p14:tracePt t="7229" x="3863975" y="2344738"/>
          <p14:tracePt t="7258" x="3863975" y="2328863"/>
          <p14:tracePt t="7283" x="3863975" y="2312988"/>
          <p14:tracePt t="7349" x="3848100" y="2312988"/>
          <p14:tracePt t="7366" x="3832225" y="2312988"/>
          <p14:tracePt t="7377" x="3816350" y="2312988"/>
          <p14:tracePt t="7382" x="3800475" y="2312988"/>
          <p14:tracePt t="7396" x="3768725" y="2312988"/>
          <p14:tracePt t="7413" x="3705225" y="2312988"/>
          <p14:tracePt t="7429" x="3673475" y="2312988"/>
          <p14:tracePt t="7446" x="3625850" y="2312988"/>
          <p14:tracePt t="7463" x="3594100" y="2312988"/>
          <p14:tracePt t="7480" x="3594100" y="2328863"/>
          <p14:tracePt t="7868" x="3609975" y="2328863"/>
          <p14:tracePt t="7874" x="3625850" y="2328863"/>
          <p14:tracePt t="7880" x="3641725" y="2328863"/>
          <p14:tracePt t="7896" x="3752850" y="2328863"/>
          <p14:tracePt t="7913" x="3973513" y="2328863"/>
          <p14:tracePt t="7929" x="4338638" y="2344738"/>
          <p14:tracePt t="7946" x="4813300" y="2360613"/>
          <p14:tracePt t="7963" x="5430838" y="2406650"/>
          <p14:tracePt t="7979" x="6064250" y="2454275"/>
          <p14:tracePt t="7996" x="6602413" y="2517775"/>
          <p14:tracePt t="8013" x="7156450" y="2517775"/>
          <p14:tracePt t="8029" x="7662863" y="2533650"/>
          <p14:tracePt t="8046" x="8012113" y="2533650"/>
          <p14:tracePt t="8062" x="8264525" y="2533650"/>
          <p14:tracePt t="8079" x="8391525" y="2517775"/>
          <p14:tracePt t="8096" x="8470900" y="2517775"/>
          <p14:tracePt t="8112" x="8518525" y="2517775"/>
          <p14:tracePt t="8129" x="8550275" y="2501900"/>
          <p14:tracePt t="8167" x="8566150" y="2501900"/>
          <p14:tracePt t="8173" x="8582025" y="2501900"/>
          <p14:tracePt t="8178" x="8582025" y="2486025"/>
          <p14:tracePt t="8196" x="8629650" y="2486025"/>
          <p14:tracePt t="8212" x="8693150" y="2470150"/>
          <p14:tracePt t="8229" x="8740775" y="2454275"/>
          <p14:tracePt t="8246" x="8772525" y="2438400"/>
          <p14:tracePt t="8263" x="8820150" y="2406650"/>
          <p14:tracePt t="8265" x="8820150" y="2392363"/>
          <p14:tracePt t="8279" x="8850313" y="2376488"/>
          <p14:tracePt t="8295" x="8866188" y="2344738"/>
          <p14:tracePt t="8313" x="8882063" y="2312988"/>
          <p14:tracePt t="8329" x="8882063" y="2297113"/>
          <p14:tracePt t="8346" x="8882063" y="2249488"/>
          <p14:tracePt t="8349" x="8882063" y="2233613"/>
          <p14:tracePt t="8351" x="8882063" y="2217738"/>
          <p14:tracePt t="8354" x="8882063" y="2201863"/>
          <p14:tracePt t="8357" x="8866188" y="2201863"/>
          <p14:tracePt t="8366" x="8850313" y="2170113"/>
          <p14:tracePt t="8369" x="8836025" y="2154238"/>
          <p14:tracePt t="8378" x="8820150" y="2138363"/>
          <p14:tracePt t="8395" x="8772525" y="2090738"/>
          <p14:tracePt t="8413" x="8677275" y="2058988"/>
          <p14:tracePt t="8429" x="8566150" y="2027238"/>
          <p14:tracePt t="8446" x="8439150" y="1995488"/>
          <p14:tracePt t="8463" x="8280400" y="1995488"/>
          <p14:tracePt t="8478" x="8123238" y="1995488"/>
          <p14:tracePt t="8496" x="8012113" y="1995488"/>
          <p14:tracePt t="8512" x="7885113" y="1995488"/>
          <p14:tracePt t="8529" x="7742238" y="2011363"/>
          <p14:tracePt t="8545" x="7616825" y="2027238"/>
          <p14:tracePt t="8562" x="7473950" y="2058988"/>
          <p14:tracePt t="8579" x="7378700" y="2090738"/>
          <p14:tracePt t="8596" x="7267575" y="2122488"/>
          <p14:tracePt t="8612" x="7188200" y="2154238"/>
          <p14:tracePt t="8629" x="7140575" y="2185988"/>
          <p14:tracePt t="8645" x="7061200" y="2217738"/>
          <p14:tracePt t="8662" x="7013575" y="2233613"/>
          <p14:tracePt t="8679" x="6983413" y="2249488"/>
          <p14:tracePt t="8695" x="6967538" y="2265363"/>
          <p14:tracePt t="8712" x="6967538" y="2281238"/>
          <p14:tracePt t="8729" x="6951663" y="2297113"/>
          <p14:tracePt t="8733" x="6951663" y="2312988"/>
          <p14:tracePt t="8746" x="6951663" y="2328863"/>
          <p14:tracePt t="8762" x="6951663" y="2376488"/>
          <p14:tracePt t="8779" x="6951663" y="2422525"/>
          <p14:tracePt t="8796" x="6999288" y="2486025"/>
          <p14:tracePt t="8813" x="7108825" y="2533650"/>
          <p14:tracePt t="8829" x="7251700" y="2581275"/>
          <p14:tracePt t="8846" x="7458075" y="2613025"/>
          <p14:tracePt t="8862" x="7710488" y="2613025"/>
          <p14:tracePt t="8879" x="8012113" y="2613025"/>
          <p14:tracePt t="8896" x="8328025" y="2613025"/>
          <p14:tracePt t="8912" x="8629650" y="2597150"/>
          <p14:tracePt t="8929" x="8836025" y="2565400"/>
          <p14:tracePt t="8945" x="8993188" y="2533650"/>
          <p14:tracePt t="8962" x="9120188" y="2501900"/>
          <p14:tracePt t="8979" x="9151938" y="2486025"/>
          <p14:tracePt t="8996" x="9167813" y="2470150"/>
          <p14:tracePt t="9013" x="9183688" y="2454275"/>
          <p14:tracePt t="9036" x="9183688" y="2438400"/>
          <p14:tracePt t="9049" x="9183688" y="2422525"/>
          <p14:tracePt t="9051" x="9183688" y="2406650"/>
          <p14:tracePt t="9061" x="9167813" y="2406650"/>
          <p14:tracePt t="9079" x="9104313" y="2344738"/>
          <p14:tracePt t="9096" x="8977313" y="2297113"/>
          <p14:tracePt t="9112" x="8772525" y="2233613"/>
          <p14:tracePt t="9129" x="8550275" y="2201863"/>
          <p14:tracePt t="9145" x="8218488" y="2154238"/>
          <p14:tracePt t="9162" x="7853363" y="2122488"/>
          <p14:tracePt t="9178" x="7521575" y="2122488"/>
          <p14:tracePt t="9181" x="7394575" y="2122488"/>
          <p14:tracePt t="9185" x="7331075" y="2122488"/>
          <p14:tracePt t="9188" x="7283450" y="2122488"/>
          <p14:tracePt t="9191" x="7235825" y="2122488"/>
          <p14:tracePt t="9194" x="7219950" y="2122488"/>
          <p14:tracePt t="9199" x="7092950" y="2122488"/>
          <p14:tracePt t="9203" x="7045325" y="2122488"/>
          <p14:tracePt t="9205" x="7013575" y="2122488"/>
          <p14:tracePt t="9208" x="6967538" y="2122488"/>
          <p14:tracePt t="9211" x="6951663" y="2122488"/>
          <p14:tracePt t="9217" x="6840538" y="2122488"/>
          <p14:tracePt t="9221" x="6808788" y="2138363"/>
          <p14:tracePt t="9224" x="6792913" y="2138363"/>
          <p14:tracePt t="9227" x="6761163" y="2138363"/>
          <p14:tracePt t="9233" x="6697663" y="2154238"/>
          <p14:tracePt t="9236" x="6665913" y="2154238"/>
          <p14:tracePt t="9240" x="6634163" y="2170113"/>
          <p14:tracePt t="9243" x="6602413" y="2185988"/>
          <p14:tracePt t="9246" x="6586538" y="2185988"/>
          <p14:tracePt t="9248" x="6570663" y="2185988"/>
          <p14:tracePt t="9257" x="6523038" y="2201863"/>
          <p14:tracePt t="9260" x="6523038" y="2217738"/>
          <p14:tracePt t="9266" x="6491288" y="2217738"/>
          <p14:tracePt t="9269" x="6475413" y="2233613"/>
          <p14:tracePt t="9278" x="6443663" y="2249488"/>
          <p14:tracePt t="9296" x="6427788" y="2265363"/>
          <p14:tracePt t="9311" x="6427788" y="2281238"/>
          <p14:tracePt t="9329" x="6427788" y="2297113"/>
          <p14:tracePt t="9345" x="6427788" y="2328863"/>
          <p14:tracePt t="9361" x="6427788" y="2360613"/>
          <p14:tracePt t="9378" x="6475413" y="2406650"/>
          <p14:tracePt t="9395" x="6586538" y="2454275"/>
          <p14:tracePt t="9411" x="6761163" y="2486025"/>
          <p14:tracePt t="9415" x="6840538" y="2501900"/>
          <p14:tracePt t="9418" x="6904038" y="2517775"/>
          <p14:tracePt t="9421" x="6935788" y="2517775"/>
          <p14:tracePt t="9425" x="6999288" y="2533650"/>
          <p14:tracePt t="9427" x="7013575" y="2533650"/>
          <p14:tracePt t="9435" x="7188200" y="2549525"/>
          <p14:tracePt t="9439" x="7267575" y="2549525"/>
          <p14:tracePt t="9442" x="7346950" y="2549525"/>
          <p14:tracePt t="9452" x="7569200" y="2549525"/>
          <p14:tracePt t="9455" x="7631113" y="2549525"/>
          <p14:tracePt t="9458" x="7726363" y="2549525"/>
          <p14:tracePt t="9467" x="7916863" y="2549525"/>
          <p14:tracePt t="9470" x="7964488" y="2549525"/>
          <p14:tracePt t="9473" x="8059738" y="2549525"/>
          <p14:tracePt t="9477" x="8075613" y="2533650"/>
          <p14:tracePt t="9483" x="8264525" y="2517775"/>
          <p14:tracePt t="9487" x="8312150" y="2517775"/>
          <p14:tracePt t="9490" x="8375650" y="2517775"/>
          <p14:tracePt t="9493" x="8423275" y="2501900"/>
          <p14:tracePt t="9502" x="8566150" y="2470150"/>
          <p14:tracePt t="9505" x="8629650" y="2470150"/>
          <p14:tracePt t="9508" x="8677275" y="2470150"/>
          <p14:tracePt t="9510" x="8693150" y="2470150"/>
          <p14:tracePt t="9518" x="8804275" y="2454275"/>
          <p14:tracePt t="9520" x="8850313" y="2438400"/>
          <p14:tracePt t="9524" x="8882063" y="2438400"/>
          <p14:tracePt t="9531" x="8945563" y="2422525"/>
          <p14:tracePt t="9545" x="9009063" y="2422525"/>
          <p14:tracePt t="9562" x="9009063" y="2406650"/>
          <p14:tracePt t="9598" x="9009063" y="2392363"/>
          <p14:tracePt t="9699" x="8993188" y="2392363"/>
          <p14:tracePt t="9706" x="8977313" y="2392363"/>
          <p14:tracePt t="9715" x="8961438" y="2392363"/>
          <p14:tracePt t="9729" x="8945563" y="2376488"/>
          <p14:tracePt t="9745" x="8897938" y="2360613"/>
          <p14:tracePt t="9749" x="8866188" y="2360613"/>
          <p14:tracePt t="9762" x="8850313" y="2360613"/>
          <p14:tracePt t="9779" x="8804275" y="2344738"/>
          <p14:tracePt t="9795" x="8788400" y="2344738"/>
          <p14:tracePt t="10343" x="8772525" y="2344738"/>
          <p14:tracePt t="10351" x="8756650" y="2344738"/>
          <p14:tracePt t="10361" x="8740775" y="2344738"/>
          <p14:tracePt t="10379" x="8661400" y="2344738"/>
          <p14:tracePt t="10395" x="8502650" y="2344738"/>
          <p14:tracePt t="10412" x="8248650" y="2344738"/>
          <p14:tracePt t="10429" x="7916863" y="2344738"/>
          <p14:tracePt t="10445" x="7585075" y="2344738"/>
          <p14:tracePt t="10462" x="7204075" y="2344738"/>
          <p14:tracePt t="10479" x="6792913" y="2392363"/>
          <p14:tracePt t="10495" x="6365875" y="2438400"/>
          <p14:tracePt t="10512" x="5984875" y="2501900"/>
          <p14:tracePt t="10528" x="5700713" y="2533650"/>
          <p14:tracePt t="10545" x="5462588" y="2565400"/>
          <p14:tracePt t="10562" x="5303838" y="2581275"/>
          <p14:tracePt t="10578" x="5192713" y="2597150"/>
          <p14:tracePt t="10595" x="5130800" y="2597150"/>
          <p14:tracePt t="10612" x="5099050" y="2597150"/>
          <p14:tracePt t="10628" x="5083175" y="2613025"/>
          <p14:tracePt t="10645" x="5067300" y="2613025"/>
          <p14:tracePt t="10662" x="5051425" y="2628900"/>
          <p14:tracePt t="10679" x="5003800" y="2644775"/>
          <p14:tracePt t="10695" x="4940300" y="2676525"/>
          <p14:tracePt t="10712" x="4876800" y="2708275"/>
          <p14:tracePt t="10728" x="4765675" y="2755900"/>
          <p14:tracePt t="10745" x="4654550" y="2787650"/>
          <p14:tracePt t="10749" x="4606925" y="2819400"/>
          <p14:tracePt t="10753" x="4591050" y="2819400"/>
          <p14:tracePt t="10755" x="4575175" y="2835275"/>
          <p14:tracePt t="10758" x="4560888" y="2835275"/>
          <p14:tracePt t="10761" x="4545013" y="2835275"/>
          <p14:tracePt t="10769" x="4465638" y="2867025"/>
          <p14:tracePt t="10772" x="4449763" y="2882900"/>
          <p14:tracePt t="10775" x="4418013" y="2898775"/>
          <p14:tracePt t="10777" x="4418013" y="2914650"/>
          <p14:tracePt t="10786" x="4306888" y="2962275"/>
          <p14:tracePt t="10795" x="4243388" y="2994025"/>
          <p14:tracePt t="10812" x="4052888" y="3103563"/>
          <p14:tracePt t="10828" x="3879850" y="3182938"/>
          <p14:tracePt t="10845" x="3689350" y="3278188"/>
          <p14:tracePt t="10862" x="3451225" y="3373438"/>
          <p14:tracePt t="10878" x="3198813" y="3468688"/>
          <p14:tracePt t="10895" x="2944813" y="3532188"/>
          <p14:tracePt t="10912" x="2708275" y="3611563"/>
          <p14:tracePt t="10928" x="2533650" y="3675063"/>
          <p14:tracePt t="10945" x="2406650" y="3738563"/>
          <p14:tracePt t="10962" x="2311400" y="3800475"/>
          <p14:tracePt t="10978" x="2247900" y="3832225"/>
          <p14:tracePt t="10995" x="2247900" y="3848100"/>
          <p14:tracePt t="11119" x="2247900" y="3832225"/>
          <p14:tracePt t="11168" x="2247900" y="3816350"/>
          <p14:tracePt t="11184" x="2247900" y="3800475"/>
          <p14:tracePt t="11201" x="2247900" y="3784600"/>
          <p14:tracePt t="11223" x="2247900" y="3770313"/>
          <p14:tracePt t="11231" x="2247900" y="3754438"/>
          <p14:tracePt t="11248" x="2263775" y="3738563"/>
          <p14:tracePt t="11262" x="2263775" y="3722688"/>
          <p14:tracePt t="11278" x="2279650" y="3706813"/>
          <p14:tracePt t="11295" x="2279650" y="3675063"/>
          <p14:tracePt t="11311" x="2295525" y="3643313"/>
          <p14:tracePt t="11328" x="2311400" y="3595688"/>
          <p14:tracePt t="11345" x="2359025" y="3548063"/>
          <p14:tracePt t="11361" x="2374900" y="3516313"/>
          <p14:tracePt t="11378" x="2390775" y="3500438"/>
          <p14:tracePt t="11395" x="2390775" y="3484563"/>
          <p14:tracePt t="11411" x="2390775" y="3468688"/>
          <p14:tracePt t="11440" x="2406650" y="3468688"/>
          <p14:tracePt t="11464" x="2406650" y="3452813"/>
          <p14:tracePt t="12091" x="2422525" y="3452813"/>
          <p14:tracePt t="12117" x="2422525" y="3436938"/>
          <p14:tracePt t="13448" x="2438400" y="3436938"/>
          <p14:tracePt t="13463" x="2454275" y="3436938"/>
          <p14:tracePt t="13470" x="2470150" y="3436938"/>
          <p14:tracePt t="13481" x="2486025" y="3421063"/>
          <p14:tracePt t="13484" x="2517775" y="3421063"/>
          <p14:tracePt t="13494" x="2549525" y="3405188"/>
          <p14:tracePt t="13510" x="2628900" y="3389313"/>
          <p14:tracePt t="13528" x="2801938" y="3389313"/>
          <p14:tracePt t="13544" x="3055938" y="3389313"/>
          <p14:tracePt t="13562" x="3325813" y="3405188"/>
          <p14:tracePt t="13578" x="3673475" y="3421063"/>
          <p14:tracePt t="13594" x="4068763" y="3484563"/>
          <p14:tracePt t="13597" x="4306888" y="3532188"/>
          <p14:tracePt t="13601" x="4402138" y="3532188"/>
          <p14:tracePt t="13604" x="4513263" y="3548063"/>
          <p14:tracePt t="13608" x="4575175" y="3563938"/>
          <p14:tracePt t="13616" x="4845050" y="3611563"/>
          <p14:tracePt t="13619" x="4972050" y="3627438"/>
          <p14:tracePt t="13623" x="5051425" y="3627438"/>
          <p14:tracePt t="13626" x="5099050" y="3643313"/>
          <p14:tracePt t="13635" x="5367338" y="3643313"/>
          <p14:tracePt t="13637" x="5446713" y="3643313"/>
          <p14:tracePt t="13641" x="5510213" y="3643313"/>
          <p14:tracePt t="13649" x="5684838" y="3643313"/>
          <p14:tracePt t="13652" x="5780088" y="3643313"/>
          <p14:tracePt t="13656" x="5842000" y="3643313"/>
          <p14:tracePt t="13660" x="5873750" y="3643313"/>
          <p14:tracePt t="13666" x="6032500" y="3643313"/>
          <p14:tracePt t="13669" x="6111875" y="3643313"/>
          <p14:tracePt t="13673" x="6159500" y="3643313"/>
          <p14:tracePt t="13676" x="6207125" y="3643313"/>
          <p14:tracePt t="13683" x="6318250" y="3643313"/>
          <p14:tracePt t="13687" x="6381750" y="3643313"/>
          <p14:tracePt t="13691" x="6411913" y="3643313"/>
          <p14:tracePt t="13699" x="6507163" y="3643313"/>
          <p14:tracePt t="13710" x="6602413" y="3627438"/>
          <p14:tracePt t="13727" x="6713538" y="3611563"/>
          <p14:tracePt t="13731" x="6729413" y="3595688"/>
          <p14:tracePt t="13744" x="6745288" y="3595688"/>
          <p14:tracePt t="13760" x="6745288" y="3579813"/>
          <p14:tracePt t="13788" x="6745288" y="3563938"/>
          <p14:tracePt t="13800" x="6761163" y="3548063"/>
          <p14:tracePt t="13815" x="6777038" y="3548063"/>
          <p14:tracePt t="13827" x="6792913" y="3516313"/>
          <p14:tracePt t="13845" x="6824663" y="3484563"/>
          <p14:tracePt t="13861" x="6872288" y="3452813"/>
          <p14:tracePt t="13877" x="6935788" y="3405188"/>
          <p14:tracePt t="13894" x="7013575" y="3373438"/>
          <p14:tracePt t="13911" x="7124700" y="3341688"/>
          <p14:tracePt t="13928" x="7299325" y="3325813"/>
          <p14:tracePt t="13944" x="7458075" y="3309938"/>
          <p14:tracePt t="13961" x="7631113" y="3309938"/>
          <p14:tracePt t="13978" x="7773988" y="3325813"/>
          <p14:tracePt t="13995" x="7869238" y="3341688"/>
          <p14:tracePt t="13998" x="7885113" y="3357563"/>
          <p14:tracePt t="14001" x="7900988" y="3357563"/>
          <p14:tracePt t="14010" x="7916863" y="3373438"/>
          <p14:tracePt t="14027" x="7932738" y="3373438"/>
          <p14:tracePt t="14044" x="7948613" y="3373438"/>
          <p14:tracePt t="14064" x="7964488" y="3389313"/>
          <p14:tracePt t="14080" x="7980363" y="3405188"/>
          <p14:tracePt t="14094" x="7996238" y="3405188"/>
          <p14:tracePt t="14111" x="8043863" y="3405188"/>
          <p14:tracePt t="14128" x="8059738" y="3405188"/>
          <p14:tracePt t="14149" x="8075613" y="3405188"/>
          <p14:tracePt t="14164" x="8091488" y="3405188"/>
          <p14:tracePt t="14177" x="8123238" y="3405188"/>
          <p14:tracePt t="14194" x="8139113" y="3405188"/>
          <p14:tracePt t="14210" x="8154988" y="3405188"/>
          <p14:tracePt t="14278" x="8139113" y="3405188"/>
          <p14:tracePt t="14300" x="8123238" y="3389313"/>
          <p14:tracePt t="14307" x="8107363" y="3389313"/>
          <p14:tracePt t="14314" x="8091488" y="3389313"/>
          <p14:tracePt t="14327" x="8075613" y="3389313"/>
          <p14:tracePt t="14343" x="8043863" y="3389313"/>
          <p14:tracePt t="14361" x="8027988" y="3389313"/>
          <p14:tracePt t="14581" x="8012113" y="3389313"/>
          <p14:tracePt t="14599" x="7996238" y="3389313"/>
          <p14:tracePt t="14605" x="7980363" y="3389313"/>
          <p14:tracePt t="14613" x="7964488" y="3389313"/>
          <p14:tracePt t="14616" x="7948613" y="3389313"/>
          <p14:tracePt t="14619" x="7932738" y="3389313"/>
          <p14:tracePt t="14630" x="7916863" y="3405188"/>
          <p14:tracePt t="14643" x="7900988" y="3405188"/>
          <p14:tracePt t="14660" x="7900988" y="3452813"/>
          <p14:tracePt t="14677" x="7900988" y="3484563"/>
          <p14:tracePt t="14693" x="7900988" y="3516313"/>
          <p14:tracePt t="14714" x="7900988" y="3532188"/>
          <p14:tracePt t="14753" x="7916863" y="3532188"/>
          <p14:tracePt t="14763" x="7948613" y="3532188"/>
          <p14:tracePt t="14766" x="7964488" y="3532188"/>
          <p14:tracePt t="14777" x="7980363" y="3532188"/>
          <p14:tracePt t="14794" x="8043863" y="3516313"/>
          <p14:tracePt t="14810" x="8091488" y="3500438"/>
          <p14:tracePt t="14827" x="8123238" y="3468688"/>
          <p14:tracePt t="14844" x="8154988" y="3452813"/>
          <p14:tracePt t="14860" x="8170863" y="3421063"/>
          <p14:tracePt t="14882" x="8170863" y="3405188"/>
          <p14:tracePt t="14893" x="8170863" y="3389313"/>
          <p14:tracePt t="14910" x="8170863" y="3373438"/>
          <p14:tracePt t="14955" x="8154988" y="3373438"/>
          <p14:tracePt t="14966" x="8139113" y="3373438"/>
          <p14:tracePt t="14982" x="8123238" y="3373438"/>
          <p14:tracePt t="14997" x="8107363" y="3373438"/>
          <p14:tracePt t="15010" x="8091488" y="3373438"/>
          <p14:tracePt t="15151" x="8107363" y="3373438"/>
          <p14:tracePt t="15203" x="8107363" y="3357563"/>
          <p14:tracePt t="15213" x="8107363" y="3341688"/>
          <p14:tracePt t="15241" x="8107363" y="3325813"/>
          <p14:tracePt t="15254" x="8091488" y="3325813"/>
          <p14:tracePt t="15260" x="8091488" y="3309938"/>
          <p14:tracePt t="15277" x="8059738" y="3309938"/>
          <p14:tracePt t="15293" x="8012113" y="3294063"/>
          <p14:tracePt t="15310" x="7964488" y="3294063"/>
          <p14:tracePt t="15327" x="7932738" y="3294063"/>
          <p14:tracePt t="16713" x="7932738" y="3278188"/>
          <p14:tracePt t="16738" x="7932738" y="3262313"/>
          <p14:tracePt t="17173" x="7916863" y="3262313"/>
          <p14:tracePt t="17180" x="7900988" y="3278188"/>
          <p14:tracePt t="17192" x="7869238" y="3294063"/>
          <p14:tracePt t="17210" x="7821613" y="3309938"/>
          <p14:tracePt t="17226" x="7758113" y="3325813"/>
          <p14:tracePt t="17244" x="7726363" y="3325813"/>
          <p14:tracePt t="17259" x="7710488" y="3341688"/>
          <p14:tracePt t="17356" x="7710488" y="3325813"/>
          <p14:tracePt t="17363" x="7726363" y="3325813"/>
          <p14:tracePt t="17380" x="7726363" y="3309938"/>
          <p14:tracePt t="17498" x="7710488" y="3309938"/>
          <p14:tracePt t="17507" x="7694613" y="3309938"/>
          <p14:tracePt t="17515" x="7646988" y="3309938"/>
          <p14:tracePt t="17519" x="7616825" y="3309938"/>
          <p14:tracePt t="17522" x="7585075" y="3309938"/>
          <p14:tracePt t="17530" x="7505700" y="3309938"/>
          <p14:tracePt t="17533" x="7458075" y="3309938"/>
          <p14:tracePt t="17536" x="7410450" y="3309938"/>
          <p14:tracePt t="17538" x="7378700" y="3309938"/>
          <p14:tracePt t="17547" x="7204075" y="3309938"/>
          <p14:tracePt t="17552" x="7108825" y="3309938"/>
          <p14:tracePt t="17555" x="7029450" y="3309938"/>
          <p14:tracePt t="17564" x="6840538" y="3309938"/>
          <p14:tracePt t="17567" x="6777038" y="3325813"/>
          <p14:tracePt t="17570" x="6729413" y="3325813"/>
          <p14:tracePt t="17574" x="6681788" y="3325813"/>
          <p14:tracePt t="17584" x="6397625" y="3357563"/>
          <p14:tracePt t="17587" x="6334125" y="3373438"/>
          <p14:tracePt t="17590" x="6254750" y="3373438"/>
          <p14:tracePt t="17599" x="5984875" y="3373438"/>
          <p14:tracePt t="17603" x="5921375" y="3373438"/>
          <p14:tracePt t="17607" x="5810250" y="3373438"/>
          <p14:tracePt t="17616" x="5605463" y="3389313"/>
          <p14:tracePt t="17620" x="5510213" y="3389313"/>
          <p14:tracePt t="17623" x="5430838" y="3389313"/>
          <p14:tracePt t="17631" x="5256213" y="3389313"/>
          <p14:tracePt t="17643" x="5083175" y="3405188"/>
          <p14:tracePt t="17659" x="4813300" y="3405188"/>
          <p14:tracePt t="17676" x="4591050" y="3405188"/>
          <p14:tracePt t="17692" x="4402138" y="3405188"/>
          <p14:tracePt t="17709" x="4275138" y="3405188"/>
          <p14:tracePt t="17726" x="4195763" y="3405188"/>
          <p14:tracePt t="17743" x="4132263" y="3405188"/>
          <p14:tracePt t="17747" x="4116388" y="3405188"/>
          <p14:tracePt t="17759" x="4084638" y="3405188"/>
          <p14:tracePt t="17776" x="4021138" y="3405188"/>
          <p14:tracePt t="17793" x="3959225" y="3405188"/>
          <p14:tracePt t="17810" x="3895725" y="3421063"/>
          <p14:tracePt t="17826" x="3816350" y="3421063"/>
          <p14:tracePt t="17843" x="3705225" y="3421063"/>
          <p14:tracePt t="17859" x="3546475" y="3421063"/>
          <p14:tracePt t="17876" x="3403600" y="3405188"/>
          <p14:tracePt t="17893" x="3262313" y="3405188"/>
          <p14:tracePt t="17909" x="3151188" y="3405188"/>
          <p14:tracePt t="17926" x="3071813" y="3405188"/>
          <p14:tracePt t="17943" x="3040063" y="3405188"/>
          <p14:tracePt t="18140" x="3055938" y="3405188"/>
          <p14:tracePt t="18147" x="3087688" y="3389313"/>
          <p14:tracePt t="18149" x="3103563" y="3389313"/>
          <p14:tracePt t="18159" x="3135313" y="3389313"/>
          <p14:tracePt t="18176" x="3278188" y="3357563"/>
          <p14:tracePt t="18193" x="3498850" y="3341688"/>
          <p14:tracePt t="18209" x="3768725" y="3294063"/>
          <p14:tracePt t="18226" x="4179888" y="3278188"/>
          <p14:tracePt t="18243" x="4718050" y="3262313"/>
          <p14:tracePt t="18259" x="5399088" y="3262313"/>
          <p14:tracePt t="18276" x="6096000" y="3309938"/>
          <p14:tracePt t="18293" x="6808788" y="3357563"/>
          <p14:tracePt t="18309" x="7473950" y="3389313"/>
          <p14:tracePt t="18326" x="8027988" y="3405188"/>
          <p14:tracePt t="18342" x="8407400" y="3405188"/>
          <p14:tracePt t="18360" x="8613775" y="3405188"/>
          <p14:tracePt t="18376" x="8661400" y="3405188"/>
          <p14:tracePt t="18514" x="8661400" y="3389313"/>
          <p14:tracePt t="18545" x="8677275" y="3389313"/>
          <p14:tracePt t="20319" x="8661400" y="3389313"/>
          <p14:tracePt t="20336" x="8645525" y="3389313"/>
          <p14:tracePt t="20345" x="8629650" y="3389313"/>
          <p14:tracePt t="20347" x="8613775" y="3389313"/>
          <p14:tracePt t="20349" x="8597900" y="3389313"/>
          <p14:tracePt t="20358" x="8582025" y="3389313"/>
          <p14:tracePt t="20375" x="8486775" y="3373438"/>
          <p14:tracePt t="20392" x="8359775" y="3357563"/>
          <p14:tracePt t="20409" x="8186738" y="3357563"/>
          <p14:tracePt t="20425" x="8012113" y="3357563"/>
          <p14:tracePt t="20442" x="7805738" y="3341688"/>
          <p14:tracePt t="20458" x="7489825" y="3341688"/>
          <p14:tracePt t="20475" x="7140575" y="3341688"/>
          <p14:tracePt t="20492" x="6761163" y="3341688"/>
          <p14:tracePt t="20509" x="6381750" y="3357563"/>
          <p14:tracePt t="20525" x="6000750" y="3389313"/>
          <p14:tracePt t="20542" x="5605463" y="3436938"/>
          <p14:tracePt t="20559" x="5256213" y="3468688"/>
          <p14:tracePt t="20575" x="4956175" y="3516313"/>
          <p14:tracePt t="20592" x="4702175" y="3563938"/>
          <p14:tracePt t="20608" x="4513263" y="3595688"/>
          <p14:tracePt t="20626" x="4354513" y="3627438"/>
          <p14:tracePt t="20642" x="4243388" y="3643313"/>
          <p14:tracePt t="20659" x="4179888" y="3690938"/>
          <p14:tracePt t="20675" x="4116388" y="3722688"/>
          <p14:tracePt t="20692" x="4052888" y="3770313"/>
          <p14:tracePt t="20708" x="3943350" y="3800475"/>
          <p14:tracePt t="20725" x="3832225" y="3848100"/>
          <p14:tracePt t="20742" x="3721100" y="3863975"/>
          <p14:tracePt t="20758" x="3609975" y="3879850"/>
          <p14:tracePt t="20775" x="3498850" y="3879850"/>
          <p14:tracePt t="20792" x="3387725" y="3879850"/>
          <p14:tracePt t="20808" x="3294063" y="3879850"/>
          <p14:tracePt t="20826" x="3246438" y="3879850"/>
          <p14:tracePt t="20842" x="3230563" y="3879850"/>
          <p14:tracePt t="20859" x="3182938" y="3879850"/>
          <p14:tracePt t="20874" x="3151188" y="3895725"/>
          <p14:tracePt t="20895" x="3135313" y="3911600"/>
          <p14:tracePt t="20908" x="3119438" y="3911600"/>
          <p14:tracePt t="20925" x="3103563" y="3911600"/>
          <p14:tracePt t="20942" x="3055938" y="3959225"/>
          <p14:tracePt t="20958" x="3024188" y="3990975"/>
          <p14:tracePt t="20975" x="2992438" y="4022725"/>
          <p14:tracePt t="20992" x="2992438" y="4038600"/>
          <p14:tracePt t="21022" x="2992438" y="4054475"/>
          <p14:tracePt t="21030" x="2992438" y="4070350"/>
          <p14:tracePt t="21045" x="2992438" y="4086225"/>
          <p14:tracePt t="21058" x="2992438" y="4102100"/>
          <p14:tracePt t="21075" x="2992438" y="4117975"/>
          <p14:tracePt t="21092" x="2992438" y="4133850"/>
          <p14:tracePt t="21109" x="2992438" y="4149725"/>
          <p14:tracePt t="21546" x="2976563" y="4149725"/>
          <p14:tracePt t="21553" x="2960688" y="4149725"/>
          <p14:tracePt t="21565" x="2944813" y="4165600"/>
          <p14:tracePt t="21574" x="2928938" y="4165600"/>
          <p14:tracePt t="21592" x="2865438" y="4181475"/>
          <p14:tracePt t="21608" x="2786063" y="4181475"/>
          <p14:tracePt t="21625" x="2676525" y="4197350"/>
          <p14:tracePt t="21641" x="2597150" y="4197350"/>
          <p14:tracePt t="21658" x="2517775" y="4197350"/>
          <p14:tracePt t="21675" x="2454275" y="4197350"/>
          <p14:tracePt t="21692" x="2438400" y="4197350"/>
          <p14:tracePt t="21714" x="2438400" y="4213225"/>
          <p14:tracePt t="21818" x="2438400" y="4229100"/>
          <p14:tracePt t="21841" x="2454275" y="4229100"/>
          <p14:tracePt t="21848" x="2470150" y="4244975"/>
          <p14:tracePt t="21850" x="2470150" y="4260850"/>
          <p14:tracePt t="21858" x="2486025" y="4276725"/>
          <p14:tracePt t="21875" x="2549525" y="4292600"/>
          <p14:tracePt t="21891" x="2613025" y="4308475"/>
          <p14:tracePt t="21908" x="2708275" y="4340225"/>
          <p14:tracePt t="21925" x="2849563" y="4371975"/>
          <p14:tracePt t="21928" x="2913063" y="4387850"/>
          <p14:tracePt t="21931" x="2960688" y="4387850"/>
          <p14:tracePt t="21935" x="2992438" y="4403725"/>
          <p14:tracePt t="21938" x="3024188" y="4403725"/>
          <p14:tracePt t="21942" x="3040063" y="4403725"/>
          <p14:tracePt t="21952" x="3214688" y="4435475"/>
          <p14:tracePt t="21956" x="3246438" y="4435475"/>
          <p14:tracePt t="21969" x="3403600" y="4451350"/>
          <p14:tracePt t="21972" x="3435350" y="4465638"/>
          <p14:tracePt t="21983" x="3562350" y="4465638"/>
          <p14:tracePt t="21986" x="3594100" y="4465638"/>
          <p14:tracePt t="21989" x="3625850" y="4465638"/>
          <p14:tracePt t="21998" x="3736975" y="4465638"/>
          <p14:tracePt t="22001" x="3784600" y="4465638"/>
          <p14:tracePt t="22004" x="3816350" y="4465638"/>
          <p14:tracePt t="22007" x="3832225" y="4465638"/>
          <p14:tracePt t="22015" x="3927475" y="4465638"/>
          <p14:tracePt t="22025" x="3973513" y="4451350"/>
          <p14:tracePt t="22041" x="4037013" y="4419600"/>
          <p14:tracePt t="22058" x="4037013" y="4387850"/>
          <p14:tracePt t="22075" x="4037013" y="4356100"/>
          <p14:tracePt t="22092" x="4037013" y="4292600"/>
          <p14:tracePt t="22107" x="4037013" y="4229100"/>
          <p14:tracePt t="22125" x="4037013" y="4165600"/>
          <p14:tracePt t="22141" x="4021138" y="4102100"/>
          <p14:tracePt t="22161" x="3943350" y="4022725"/>
          <p14:tracePt t="22164" x="3943350" y="4006850"/>
          <p14:tracePt t="22169" x="3911600" y="3990975"/>
          <p14:tracePt t="22180" x="3848100" y="3959225"/>
          <p14:tracePt t="22186" x="3816350" y="3943350"/>
          <p14:tracePt t="22190" x="3800475" y="3943350"/>
          <p14:tracePt t="22199" x="3736975" y="3911600"/>
          <p14:tracePt t="22203" x="3721100" y="3895725"/>
          <p14:tracePt t="22211" x="3689350" y="3895725"/>
          <p14:tracePt t="22214" x="3673475" y="3895725"/>
          <p14:tracePt t="22225" x="3625850" y="3879850"/>
          <p14:tracePt t="22241" x="3546475" y="3863975"/>
          <p14:tracePt t="22258" x="3435350" y="3863975"/>
          <p14:tracePt t="22275" x="3309938" y="3863975"/>
          <p14:tracePt t="22291" x="3167063" y="3879850"/>
          <p14:tracePt t="22308" x="3008313" y="3879850"/>
          <p14:tracePt t="22325" x="2849563" y="3911600"/>
          <p14:tracePt t="22342" x="2724150" y="3943350"/>
          <p14:tracePt t="22358" x="2628900" y="3975100"/>
          <p14:tracePt t="22374" x="2565400" y="4006850"/>
          <p14:tracePt t="22391" x="2533650" y="4038600"/>
          <p14:tracePt t="22408" x="2486025" y="4086225"/>
          <p14:tracePt t="22425" x="2470150" y="4086225"/>
          <p14:tracePt t="22441" x="2454275" y="4117975"/>
          <p14:tracePt t="22463" x="2438400" y="4117975"/>
          <p14:tracePt t="22466" x="2438400" y="4133850"/>
          <p14:tracePt t="22478" x="2438400" y="4149725"/>
          <p14:tracePt t="22496" x="2438400" y="4165600"/>
          <p14:tracePt t="22507" x="2438400" y="4181475"/>
          <p14:tracePt t="22525" x="2438400" y="4197350"/>
          <p14:tracePt t="22541" x="2438400" y="4229100"/>
          <p14:tracePt t="22558" x="2438400" y="4260850"/>
          <p14:tracePt t="22575" x="2438400" y="4276725"/>
          <p14:tracePt t="22591" x="2454275" y="4308475"/>
          <p14:tracePt t="22608" x="2470150" y="4340225"/>
          <p14:tracePt t="22625" x="2517775" y="4371975"/>
          <p14:tracePt t="22642" x="2549525" y="4403725"/>
          <p14:tracePt t="22658" x="2613025" y="4435475"/>
          <p14:tracePt t="22661" x="2628900" y="4435475"/>
          <p14:tracePt t="22663" x="2644775" y="4451350"/>
          <p14:tracePt t="22666" x="2660650" y="4451350"/>
          <p14:tracePt t="22675" x="2692400" y="4465638"/>
          <p14:tracePt t="22691" x="2786063" y="4497388"/>
          <p14:tracePt t="22708" x="2897188" y="4529138"/>
          <p14:tracePt t="22724" x="3024188" y="4545013"/>
          <p14:tracePt t="22741" x="3167063" y="4545013"/>
          <p14:tracePt t="22758" x="3309938" y="4545013"/>
          <p14:tracePt t="22774" x="3467100" y="4545013"/>
          <p14:tracePt t="22791" x="3657600" y="4545013"/>
          <p14:tracePt t="22807" x="3848100" y="4545013"/>
          <p14:tracePt t="22824" x="4005263" y="4529138"/>
          <p14:tracePt t="22841" x="4148138" y="4497388"/>
          <p14:tracePt t="22858" x="4275138" y="4451350"/>
          <p14:tracePt t="22875" x="4354513" y="4419600"/>
          <p14:tracePt t="22890" x="4386263" y="4387850"/>
          <p14:tracePt t="22908" x="4402138" y="4371975"/>
          <p14:tracePt t="22924" x="4402138" y="4340225"/>
          <p14:tracePt t="22941" x="4402138" y="4308475"/>
          <p14:tracePt t="22958" x="4386263" y="4260850"/>
          <p14:tracePt t="22974" x="4354513" y="4213225"/>
          <p14:tracePt t="22991" x="4291013" y="4133850"/>
          <p14:tracePt t="23007" x="4179888" y="4054475"/>
          <p14:tracePt t="23024" x="4037013" y="3990975"/>
          <p14:tracePt t="23041" x="3832225" y="3927475"/>
          <p14:tracePt t="23044" x="3768725" y="3895725"/>
          <p14:tracePt t="23047" x="3736975" y="3895725"/>
          <p14:tracePt t="23050" x="3689350" y="3879850"/>
          <p14:tracePt t="23053" x="3609975" y="3879850"/>
          <p14:tracePt t="23066" x="3419475" y="3832225"/>
          <p14:tracePt t="23069" x="3371850" y="3832225"/>
          <p14:tracePt t="23072" x="3341688" y="3832225"/>
          <p14:tracePt t="23082" x="3167063" y="3816350"/>
          <p14:tracePt t="23084" x="3135313" y="3816350"/>
          <p14:tracePt t="23088" x="3087688" y="3816350"/>
          <p14:tracePt t="23098" x="2960688" y="3816350"/>
          <p14:tracePt t="23102" x="2913063" y="3816350"/>
          <p14:tracePt t="23105" x="2881313" y="3816350"/>
          <p14:tracePt t="23114" x="2801938" y="3832225"/>
          <p14:tracePt t="23117" x="2770188" y="3832225"/>
          <p14:tracePt t="23120" x="2740025" y="3848100"/>
          <p14:tracePt t="23129" x="2676525" y="3848100"/>
          <p14:tracePt t="23131" x="2660650" y="3848100"/>
          <p14:tracePt t="23140" x="2628900" y="3863975"/>
          <p14:tracePt t="23143" x="2597150" y="3879850"/>
          <p14:tracePt t="23147" x="2581275" y="3879850"/>
          <p14:tracePt t="23158" x="2549525" y="3895725"/>
          <p14:tracePt t="23160" x="2549525" y="3911600"/>
          <p14:tracePt t="23162" x="2533650" y="3911600"/>
          <p14:tracePt t="23166" x="2517775" y="3927475"/>
          <p14:tracePt t="23175" x="2501900" y="3927475"/>
          <p14:tracePt t="23191" x="2470150" y="3959225"/>
          <p14:tracePt t="23207" x="2454275" y="3990975"/>
          <p14:tracePt t="23224" x="2438400" y="4022725"/>
          <p14:tracePt t="23227" x="2422525" y="4038600"/>
          <p14:tracePt t="23240" x="2406650" y="4070350"/>
          <p14:tracePt t="23257" x="2406650" y="4117975"/>
          <p14:tracePt t="23274" x="2406650" y="4149725"/>
          <p14:tracePt t="23276" x="2406650" y="4165600"/>
          <p14:tracePt t="23291" x="2406650" y="4197350"/>
          <p14:tracePt t="23307" x="2406650" y="4244975"/>
          <p14:tracePt t="23310" x="2422525" y="4260850"/>
          <p14:tracePt t="23312" x="2422525" y="4276725"/>
          <p14:tracePt t="23324" x="2438400" y="4308475"/>
          <p14:tracePt t="23341" x="2470150" y="4356100"/>
          <p14:tracePt t="23343" x="2486025" y="4356100"/>
          <p14:tracePt t="23357" x="2501900" y="4356100"/>
          <p14:tracePt t="23360" x="2517775" y="4371975"/>
          <p14:tracePt t="23374" x="2533650" y="4387850"/>
          <p14:tracePt t="23390" x="2613025" y="4403725"/>
          <p14:tracePt t="23408" x="2708275" y="4435475"/>
          <p14:tracePt t="23410" x="2724150" y="4435475"/>
          <p14:tracePt t="23413" x="2754313" y="4435475"/>
          <p14:tracePt t="23416" x="2770188" y="4451350"/>
          <p14:tracePt t="23419" x="2801938" y="4451350"/>
          <p14:tracePt t="23430" x="2881313" y="4465638"/>
          <p14:tracePt t="23433" x="2913063" y="4465638"/>
          <p14:tracePt t="23436" x="2928938" y="4465638"/>
          <p14:tracePt t="23445" x="3024188" y="4465638"/>
          <p14:tracePt t="23448" x="3071813" y="4465638"/>
          <p14:tracePt t="23451" x="3087688" y="4465638"/>
          <p14:tracePt t="23454" x="3119438" y="4465638"/>
          <p14:tracePt t="23457" x="3135313" y="4465638"/>
          <p14:tracePt t="23465" x="3262313" y="4465638"/>
          <p14:tracePt t="23469" x="3325813" y="4465638"/>
          <p14:tracePt t="23472" x="3341688" y="4465638"/>
          <p14:tracePt t="23480" x="3482975" y="4465638"/>
          <p14:tracePt t="23483" x="3546475" y="4451350"/>
          <p14:tracePt t="23486" x="3594100" y="4451350"/>
          <p14:tracePt t="23489" x="3625850" y="4451350"/>
          <p14:tracePt t="23497" x="3784600" y="4435475"/>
          <p14:tracePt t="23501" x="3832225" y="4419600"/>
          <p14:tracePt t="23504" x="3895725" y="4419600"/>
          <p14:tracePt t="23514" x="4037013" y="4403725"/>
          <p14:tracePt t="23517" x="4100513" y="4387850"/>
          <p14:tracePt t="23520" x="4132263" y="4371975"/>
          <p14:tracePt t="23531" x="4275138" y="4340225"/>
          <p14:tracePt t="23534" x="4306888" y="4324350"/>
          <p14:tracePt t="23537" x="4338638" y="4308475"/>
          <p14:tracePt t="23540" x="4354513" y="4308475"/>
          <p14:tracePt t="23549" x="4465638" y="4276725"/>
          <p14:tracePt t="23553" x="4497388" y="4260850"/>
          <p14:tracePt t="23556" x="4513263" y="4260850"/>
          <p14:tracePt t="23565" x="4560888" y="4229100"/>
          <p14:tracePt t="23568" x="4575175" y="4229100"/>
          <p14:tracePt t="23570" x="4575175" y="4213225"/>
          <p14:tracePt t="23578" x="4591050" y="4197350"/>
          <p14:tracePt t="23612" x="4591050" y="4181475"/>
          <p14:tracePt t="23627" x="4591050" y="4165600"/>
          <p14:tracePt t="23634" x="4575175" y="4149725"/>
          <p14:tracePt t="23641" x="4560888" y="4149725"/>
          <p14:tracePt t="23644" x="4545013" y="4149725"/>
          <p14:tracePt t="23646" x="4529138" y="4133850"/>
          <p14:tracePt t="23657" x="4497388" y="4117975"/>
          <p14:tracePt t="23674" x="4370388" y="4086225"/>
          <p14:tracePt t="23690" x="4179888" y="4054475"/>
          <p14:tracePt t="23707" x="3895725" y="4022725"/>
          <p14:tracePt t="23710" x="3816350" y="4006850"/>
          <p14:tracePt t="23713" x="3752850" y="3990975"/>
          <p14:tracePt t="23717" x="3673475" y="3990975"/>
          <p14:tracePt t="23720" x="3609975" y="3975100"/>
          <p14:tracePt t="23723" x="3594100" y="3975100"/>
          <p14:tracePt t="23731" x="3355975" y="3959225"/>
          <p14:tracePt t="23735" x="3278188" y="3959225"/>
          <p14:tracePt t="23739" x="3214688" y="3959225"/>
          <p14:tracePt t="23748" x="3008313" y="3959225"/>
          <p14:tracePt t="23751" x="2944813" y="3959225"/>
          <p14:tracePt t="23755" x="2897188" y="3959225"/>
          <p14:tracePt t="23766" x="2724150" y="3959225"/>
          <p14:tracePt t="23769" x="2692400" y="3959225"/>
          <p14:tracePt t="23772" x="2660650" y="3959225"/>
          <p14:tracePt t="23780" x="2581275" y="3959225"/>
          <p14:tracePt t="23791" x="2533650" y="3975100"/>
          <p14:tracePt t="23807" x="2470150" y="4006850"/>
          <p14:tracePt t="23810" x="2470150" y="4022725"/>
          <p14:tracePt t="23824" x="2454275" y="4054475"/>
          <p14:tracePt t="23840" x="2454275" y="4149725"/>
          <p14:tracePt t="23843" x="2454275" y="4197350"/>
          <p14:tracePt t="23846" x="2470150" y="4213225"/>
          <p14:tracePt t="23857" x="2501900" y="4276725"/>
          <p14:tracePt t="23874" x="2549525" y="4340225"/>
          <p14:tracePt t="23890" x="2613025" y="4387850"/>
          <p14:tracePt t="23907" x="2724150" y="4403725"/>
          <p14:tracePt t="23924" x="2865438" y="4451350"/>
          <p14:tracePt t="23940" x="3103563" y="4481513"/>
          <p14:tracePt t="23957" x="3371850" y="4497388"/>
          <p14:tracePt t="23974" x="3657600" y="4497388"/>
          <p14:tracePt t="23977" x="3736975" y="4497388"/>
          <p14:tracePt t="23980" x="3768725" y="4497388"/>
          <p14:tracePt t="23983" x="3816350" y="4481513"/>
          <p14:tracePt t="23992" x="3863975" y="4465638"/>
          <p14:tracePt t="23996" x="3879850" y="4451350"/>
          <p14:tracePt t="24007" x="3879850" y="4435475"/>
          <p14:tracePt t="24024" x="3879850" y="4387850"/>
          <p14:tracePt t="24040" x="3863975" y="4308475"/>
          <p14:tracePt t="24043" x="3832225" y="4292600"/>
          <p14:tracePt t="24046" x="3816350" y="4276725"/>
          <p14:tracePt t="24049" x="3784600" y="4260850"/>
          <p14:tracePt t="24053" x="3752850" y="4244975"/>
          <p14:tracePt t="24063" x="3673475" y="4213225"/>
          <p14:tracePt t="24067" x="3641725" y="4197350"/>
          <p14:tracePt t="24070" x="3625850" y="4197350"/>
          <p14:tracePt t="24080" x="3546475" y="4181475"/>
          <p14:tracePt t="24090" x="3482975" y="4165600"/>
          <p14:tracePt t="24107" x="3371850" y="4165600"/>
          <p14:tracePt t="24124" x="3309938" y="4181475"/>
          <p14:tracePt t="24140" x="3278188" y="4213225"/>
          <p14:tracePt t="24157" x="3278188" y="4260850"/>
          <p14:tracePt t="24174" x="3309938" y="4340225"/>
          <p14:tracePt t="24190" x="3355975" y="4356100"/>
          <p14:tracePt t="24208" x="3419475" y="4356100"/>
          <p14:tracePt t="24224" x="3451225" y="4356100"/>
          <p14:tracePt t="24241" x="3482975" y="4356100"/>
          <p14:tracePt t="24244" x="3498850" y="4340225"/>
          <p14:tracePt t="24247" x="3498850" y="4324350"/>
          <p14:tracePt t="24256" x="3498850" y="4308475"/>
          <p14:tracePt t="24274" x="3498850" y="4276725"/>
          <p14:tracePt t="24291" x="3498850" y="4197350"/>
          <p14:tracePt t="24307" x="3498850" y="4165600"/>
          <p14:tracePt t="24324" x="3467100" y="4133850"/>
          <p14:tracePt t="24341" x="3451225" y="4133850"/>
          <p14:tracePt t="24357" x="3435350" y="4133850"/>
          <p14:tracePt t="24373" x="3403600" y="4133850"/>
          <p14:tracePt t="24390" x="3387725" y="4149725"/>
          <p14:tracePt t="24393" x="3387725" y="4181475"/>
          <p14:tracePt t="24407" x="3387725" y="4213225"/>
          <p14:tracePt t="24409" x="3387725" y="4229100"/>
          <p14:tracePt t="24424" x="3419475" y="4244975"/>
          <p14:tracePt t="24440" x="3451225" y="4244975"/>
          <p14:tracePt t="24457" x="3467100" y="4244975"/>
          <p14:tracePt t="24474" x="3482975" y="4244975"/>
          <p14:tracePt t="24490" x="3498850" y="4229100"/>
          <p14:tracePt t="24507" x="3498850" y="4213225"/>
          <p14:tracePt t="24524" x="3498850" y="4181475"/>
          <p14:tracePt t="24541" x="3482975" y="4165600"/>
          <p14:tracePt t="24557" x="3467100" y="4165600"/>
          <p14:tracePt t="24574" x="3451225" y="4165600"/>
          <p14:tracePt t="24590" x="3435350" y="4165600"/>
          <p14:tracePt t="24609" x="3419475" y="4165600"/>
          <p14:tracePt t="24624" x="3419475" y="4181475"/>
          <p14:tracePt t="24644" x="3435350" y="4181475"/>
          <p14:tracePt t="24657" x="3467100" y="4181475"/>
          <p14:tracePt t="24660" x="3482975" y="4181475"/>
          <p14:tracePt t="24662" x="3498850" y="4181475"/>
          <p14:tracePt t="24688" x="3514725" y="4181475"/>
          <p14:tracePt t="24717" x="3514725" y="4165600"/>
          <p14:tracePt t="24742" x="3498850" y="4165600"/>
          <p14:tracePt t="24745" x="3482975" y="4165600"/>
          <p14:tracePt t="24748" x="3467100" y="4149725"/>
          <p14:tracePt t="24756" x="3451225" y="4149725"/>
          <p14:tracePt t="24763" x="3435350" y="4149725"/>
          <p14:tracePt t="24766" x="3419475" y="4149725"/>
          <p14:tracePt t="24773" x="3387725" y="4149725"/>
          <p14:tracePt t="24790" x="3325813" y="4149725"/>
          <p14:tracePt t="24807" x="3246438" y="4149725"/>
          <p14:tracePt t="24823" x="3198813" y="4197350"/>
          <p14:tracePt t="24840" x="3182938" y="4260850"/>
          <p14:tracePt t="24857" x="3214688" y="4340225"/>
          <p14:tracePt t="24873" x="3325813" y="4435475"/>
          <p14:tracePt t="24890" x="3482975" y="4513263"/>
          <p14:tracePt t="24907" x="3625850" y="4576763"/>
          <p14:tracePt t="24924" x="3752850" y="4608513"/>
          <p14:tracePt t="24927" x="3784600" y="4624388"/>
          <p14:tracePt t="24930" x="3816350" y="4624388"/>
          <p14:tracePt t="24933" x="3848100" y="4624388"/>
          <p14:tracePt t="24936" x="3863975" y="4640263"/>
          <p14:tracePt t="24945" x="3943350" y="4656138"/>
          <p14:tracePt t="24948" x="3959225" y="4656138"/>
          <p14:tracePt t="24950" x="3973513" y="4656138"/>
          <p14:tracePt t="24959" x="4037013" y="4656138"/>
          <p14:tracePt t="24963" x="4068763" y="4656138"/>
          <p14:tracePt t="24966" x="4100513" y="4656138"/>
          <p14:tracePt t="24969" x="4132263" y="4656138"/>
          <p14:tracePt t="24980" x="4211638" y="4656138"/>
          <p14:tracePt t="24983" x="4243388" y="4656138"/>
          <p14:tracePt t="24991" x="4291013" y="4656138"/>
          <p14:tracePt t="24993" x="4338638" y="4656138"/>
          <p14:tracePt t="25007" x="4449763" y="4656138"/>
          <p14:tracePt t="25011" x="4545013" y="4656138"/>
          <p14:tracePt t="25014" x="4591050" y="4656138"/>
          <p14:tracePt t="25017" x="4638675" y="4656138"/>
          <p14:tracePt t="25020" x="4686300" y="4656138"/>
          <p14:tracePt t="25023" x="4702175" y="4656138"/>
          <p14:tracePt t="25032" x="4892675" y="4640263"/>
          <p14:tracePt t="25035" x="4940300" y="4624388"/>
          <p14:tracePt t="25038" x="4987925" y="4624388"/>
          <p14:tracePt t="25047" x="5192713" y="4592638"/>
          <p14:tracePt t="25050" x="5272088" y="4576763"/>
          <p14:tracePt t="25052" x="5335588" y="4576763"/>
          <p14:tracePt t="25056" x="5367338" y="4560888"/>
          <p14:tracePt t="25068" x="5668963" y="4513263"/>
          <p14:tracePt t="25071" x="5748338" y="4497388"/>
          <p14:tracePt t="25082" x="5953125" y="4465638"/>
          <p14:tracePt t="25085" x="6032500" y="4451350"/>
          <p14:tracePt t="25088" x="6064250" y="4451350"/>
          <p14:tracePt t="25097" x="6286500" y="4419600"/>
          <p14:tracePt t="25102" x="6365875" y="4403725"/>
          <p14:tracePt t="25105" x="6411913" y="4387850"/>
          <p14:tracePt t="25114" x="6602413" y="4371975"/>
          <p14:tracePt t="25118" x="6650038" y="4356100"/>
          <p14:tracePt t="25121" x="6697663" y="4340225"/>
          <p14:tracePt t="25132" x="6824663" y="4324350"/>
          <p14:tracePt t="25135" x="6872288" y="4324350"/>
          <p14:tracePt t="25138" x="6904038" y="4308475"/>
          <p14:tracePt t="25147" x="6999288" y="4292600"/>
          <p14:tracePt t="25150" x="7029450" y="4292600"/>
          <p14:tracePt t="25153" x="7061200" y="4292600"/>
          <p14:tracePt t="25164" x="7172325" y="4276725"/>
          <p14:tracePt t="25167" x="7188200" y="4260850"/>
          <p14:tracePt t="25170" x="7219950" y="4260850"/>
          <p14:tracePt t="25173" x="7235825" y="4260850"/>
          <p14:tracePt t="25182" x="7362825" y="4244975"/>
          <p14:tracePt t="25186" x="7410450" y="4244975"/>
          <p14:tracePt t="25195" x="7521575" y="4244975"/>
          <p14:tracePt t="25199" x="7553325" y="4229100"/>
          <p14:tracePt t="25202" x="7616825" y="4229100"/>
          <p14:tracePt t="25205" x="7631113" y="4213225"/>
          <p14:tracePt t="25214" x="7758113" y="4213225"/>
          <p14:tracePt t="25217" x="7805738" y="4197350"/>
          <p14:tracePt t="25221" x="7853363" y="4197350"/>
          <p14:tracePt t="25232" x="7964488" y="4165600"/>
          <p14:tracePt t="25235" x="7996238" y="4165600"/>
          <p14:tracePt t="25238" x="8012113" y="4165600"/>
          <p14:tracePt t="25247" x="8091488" y="4165600"/>
          <p14:tracePt t="25250" x="8107363" y="4149725"/>
          <p14:tracePt t="25252" x="8123238" y="4149725"/>
          <p14:tracePt t="25261" x="8170863" y="4133850"/>
          <p14:tracePt t="25264" x="8186738" y="4133850"/>
          <p14:tracePt t="25266" x="8202613" y="4133850"/>
          <p14:tracePt t="25274" x="8218488" y="4133850"/>
          <p14:tracePt t="25290" x="8264525" y="4133850"/>
          <p14:tracePt t="25437" x="8264525" y="4117975"/>
          <p14:tracePt t="25444" x="8248650" y="4117975"/>
          <p14:tracePt t="25457" x="8218488" y="4102100"/>
          <p14:tracePt t="25473" x="8170863" y="4086225"/>
          <p14:tracePt t="25490" x="8139113" y="4070350"/>
          <p14:tracePt t="25507" x="8123238" y="4070350"/>
          <p14:tracePt t="25524" x="8123238" y="4054475"/>
          <p14:tracePt t="25545" x="8107363" y="4054475"/>
          <p14:tracePt t="25559" x="8091488" y="4054475"/>
          <p14:tracePt t="25573" x="8059738" y="4038600"/>
          <p14:tracePt t="25590" x="8012113" y="4006850"/>
          <p14:tracePt t="25607" x="7980363" y="3990975"/>
          <p14:tracePt t="25610" x="7948613" y="3990975"/>
          <p14:tracePt t="25612" x="7932738" y="3990975"/>
          <p14:tracePt t="25615" x="7932738" y="3975100"/>
          <p14:tracePt t="25624" x="7900988" y="3975100"/>
          <p14:tracePt t="25640" x="7837488" y="3959225"/>
          <p14:tracePt t="25657" x="7758113" y="3943350"/>
          <p14:tracePt t="25660" x="7726363" y="3943350"/>
          <p14:tracePt t="25662" x="7710488" y="3943350"/>
          <p14:tracePt t="25665" x="7694613" y="3943350"/>
          <p14:tracePt t="25667" x="7678738" y="3943350"/>
          <p14:tracePt t="25670" x="7662863" y="3943350"/>
          <p14:tracePt t="25680" x="7600950" y="3943350"/>
          <p14:tracePt t="25683" x="7585075" y="3943350"/>
          <p14:tracePt t="25690" x="7569200" y="3943350"/>
          <p14:tracePt t="25693" x="7521575" y="3943350"/>
          <p14:tracePt t="25696" x="7505700" y="3943350"/>
          <p14:tracePt t="25707" x="7473950" y="3943350"/>
          <p14:tracePt t="25710" x="7426325" y="3943350"/>
          <p14:tracePt t="25713" x="7410450" y="3943350"/>
          <p14:tracePt t="25716" x="7394575" y="3943350"/>
          <p14:tracePt t="25724" x="7362825" y="3959225"/>
          <p14:tracePt t="25726" x="7346950" y="3959225"/>
          <p14:tracePt t="25728" x="7331075" y="3959225"/>
          <p14:tracePt t="25731" x="7315200" y="3959225"/>
          <p14:tracePt t="25740" x="7283450" y="3975100"/>
          <p14:tracePt t="25744" x="7267575" y="3990975"/>
          <p14:tracePt t="25746" x="7251700" y="3990975"/>
          <p14:tracePt t="25749" x="7235825" y="3990975"/>
          <p14:tracePt t="25753" x="7235825" y="4006850"/>
          <p14:tracePt t="25756" x="7219950" y="4006850"/>
          <p14:tracePt t="25764" x="7188200" y="4038600"/>
          <p14:tracePt t="25774" x="7172325" y="4054475"/>
          <p14:tracePt t="25777" x="7140575" y="4070350"/>
          <p14:tracePt t="25789" x="7108825" y="4102100"/>
          <p14:tracePt t="25807" x="7061200" y="4149725"/>
          <p14:tracePt t="25810" x="7045325" y="4165600"/>
          <p14:tracePt t="25823" x="7029450" y="4197350"/>
          <p14:tracePt t="25840" x="6999288" y="4229100"/>
          <p14:tracePt t="25843" x="6999288" y="4260850"/>
          <p14:tracePt t="25845" x="6999288" y="4276725"/>
          <p14:tracePt t="25856" x="6999288" y="4292600"/>
          <p14:tracePt t="25874" x="6999288" y="4324350"/>
          <p14:tracePt t="25876" x="6999288" y="4340225"/>
          <p14:tracePt t="25894" x="6999288" y="4356100"/>
          <p14:tracePt t="25906" x="6999288" y="4371975"/>
          <p14:tracePt t="25923" x="7013575" y="4403725"/>
          <p14:tracePt t="25940" x="7061200" y="4419600"/>
          <p14:tracePt t="25956" x="7124700" y="4451350"/>
          <p14:tracePt t="25973" x="7235825" y="4465638"/>
          <p14:tracePt t="25990" x="7378700" y="4497388"/>
          <p14:tracePt t="26007" x="7537450" y="4513263"/>
          <p14:tracePt t="26010" x="7616825" y="4529138"/>
          <p14:tracePt t="26014" x="7662863" y="4529138"/>
          <p14:tracePt t="26017" x="7710488" y="4529138"/>
          <p14:tracePt t="26020" x="7742238" y="4529138"/>
          <p14:tracePt t="26023" x="7758113" y="4529138"/>
          <p14:tracePt t="26026" x="7805738" y="4529138"/>
          <p14:tracePt t="26028" x="7821613" y="4529138"/>
          <p14:tracePt t="26031" x="7869238" y="4529138"/>
          <p14:tracePt t="26034" x="7900988" y="4529138"/>
          <p14:tracePt t="26037" x="7916863" y="4529138"/>
          <p14:tracePt t="26046" x="7996238" y="4529138"/>
          <p14:tracePt t="26049" x="8027988" y="4529138"/>
          <p14:tracePt t="26058" x="8091488" y="4529138"/>
          <p14:tracePt t="26061" x="8107363" y="4513263"/>
          <p14:tracePt t="26063" x="8123238" y="4513263"/>
          <p14:tracePt t="26073" x="8154988" y="4513263"/>
          <p14:tracePt t="26090" x="8218488" y="4497388"/>
          <p14:tracePt t="26107" x="8264525" y="4481513"/>
          <p14:tracePt t="26123" x="8296275" y="4465638"/>
          <p14:tracePt t="26140" x="8312150" y="4451350"/>
          <p14:tracePt t="26159" x="8312150" y="4435475"/>
          <p14:tracePt t="26222" x="8312150" y="4419600"/>
          <p14:tracePt t="26230" x="8312150" y="4403725"/>
          <p14:tracePt t="26241" x="8280400" y="4403725"/>
          <p14:tracePt t="26242" x="8264525" y="4387850"/>
          <p14:tracePt t="26245" x="8248650" y="4371975"/>
          <p14:tracePt t="26257" x="8170863" y="4356100"/>
          <p14:tracePt t="26261" x="8123238" y="4324350"/>
          <p14:tracePt t="26267" x="8075613" y="4324350"/>
          <p14:tracePt t="26271" x="8043863" y="4308475"/>
          <p14:tracePt t="26278" x="7980363" y="4292600"/>
          <p14:tracePt t="26281" x="7932738" y="4292600"/>
          <p14:tracePt t="26284" x="7900988" y="4292600"/>
          <p14:tracePt t="26288" x="7869238" y="4276725"/>
          <p14:tracePt t="26300" x="7710488" y="4276725"/>
          <p14:tracePt t="26303" x="7662863" y="4276725"/>
          <p14:tracePt t="26315" x="7473950" y="4276725"/>
          <p14:tracePt t="26319" x="7426325" y="4276725"/>
          <p14:tracePt t="26322" x="7394575" y="4276725"/>
          <p14:tracePt t="26331" x="7251700" y="4276725"/>
          <p14:tracePt t="26334" x="7188200" y="4276725"/>
          <p14:tracePt t="26337" x="7156450" y="4276725"/>
          <p14:tracePt t="26347" x="7045325" y="4276725"/>
          <p14:tracePt t="26356" x="6967538" y="4292600"/>
          <p14:tracePt t="26373" x="6856413" y="4324350"/>
          <p14:tracePt t="26390" x="6808788" y="4340225"/>
          <p14:tracePt t="26406" x="6792913" y="4340225"/>
          <p14:tracePt t="26445" x="6792913" y="4356100"/>
          <p14:tracePt t="26465" x="6792913" y="4371975"/>
          <p14:tracePt t="26488" x="6792913" y="4387850"/>
          <p14:tracePt t="26513" x="6792913" y="4403725"/>
          <p14:tracePt t="26521" x="6792913" y="4419600"/>
          <p14:tracePt t="26531" x="6840538" y="4451350"/>
          <p14:tracePt t="26534" x="6856413" y="4465638"/>
          <p14:tracePt t="26542" x="6904038" y="4481513"/>
          <p14:tracePt t="26546" x="6919913" y="4497388"/>
          <p14:tracePt t="26549" x="6951663" y="4497388"/>
          <p14:tracePt t="26552" x="6967538" y="4513263"/>
          <p14:tracePt t="26562" x="7029450" y="4545013"/>
          <p14:tracePt t="26573" x="7092950" y="4560888"/>
          <p14:tracePt t="26590" x="7251700" y="4608513"/>
          <p14:tracePt t="26592" x="7299325" y="4640263"/>
          <p14:tracePt t="26596" x="7362825" y="4656138"/>
          <p14:tracePt t="26600" x="7410450" y="4656138"/>
          <p14:tracePt t="26603" x="7458075" y="4656138"/>
          <p14:tracePt t="26614" x="7631113" y="4672013"/>
          <p14:tracePt t="26616" x="7662863" y="4672013"/>
          <p14:tracePt t="26619" x="7726363" y="4672013"/>
          <p14:tracePt t="26621" x="7758113" y="4672013"/>
          <p14:tracePt t="26630" x="7932738" y="4687888"/>
          <p14:tracePt t="26634" x="8012113" y="4687888"/>
          <p14:tracePt t="26637" x="8043863" y="4687888"/>
          <p14:tracePt t="26648" x="8218488" y="4672013"/>
          <p14:tracePt t="26651" x="8248650" y="4672013"/>
          <p14:tracePt t="26654" x="8280400" y="4672013"/>
          <p14:tracePt t="26657" x="8312150" y="4656138"/>
          <p14:tracePt t="26660" x="8343900" y="4656138"/>
          <p14:tracePt t="26663" x="8375650" y="4640263"/>
          <p14:tracePt t="26666" x="8407400" y="4624388"/>
          <p14:tracePt t="26669" x="8455025" y="4624388"/>
          <p14:tracePt t="26681" x="8534400" y="4592638"/>
          <p14:tracePt t="26684" x="8550275" y="4592638"/>
          <p14:tracePt t="26687" x="8582025" y="4576763"/>
          <p14:tracePt t="26697" x="8629650" y="4560888"/>
          <p14:tracePt t="26706" x="8693150" y="4529138"/>
          <p14:tracePt t="26723" x="8756650" y="4497388"/>
          <p14:tracePt t="26740" x="8804275" y="4465638"/>
          <p14:tracePt t="26756" x="8820150" y="4451350"/>
          <p14:tracePt t="26772" x="8836025" y="4435475"/>
          <p14:tracePt t="26790" x="8850313" y="4419600"/>
          <p14:tracePt t="26806" x="8850313" y="4387850"/>
          <p14:tracePt t="26823" x="8850313" y="4356100"/>
          <p14:tracePt t="26840" x="8850313" y="4308475"/>
          <p14:tracePt t="26856" x="8820150" y="4244975"/>
          <p14:tracePt t="26873" x="8788400" y="4181475"/>
          <p14:tracePt t="26876" x="8756650" y="4165600"/>
          <p14:tracePt t="26879" x="8740775" y="4149725"/>
          <p14:tracePt t="26882" x="8724900" y="4117975"/>
          <p14:tracePt t="26885" x="8709025" y="4117975"/>
          <p14:tracePt t="26896" x="8661400" y="4086225"/>
          <p14:tracePt t="26899" x="8629650" y="4070350"/>
          <p14:tracePt t="26909" x="8582025" y="4038600"/>
          <p14:tracePt t="26912" x="8566150" y="4038600"/>
          <p14:tracePt t="26923" x="8518525" y="4022725"/>
          <p14:tracePt t="26926" x="8486775" y="4022725"/>
          <p14:tracePt t="26940" x="8407400" y="4006850"/>
          <p14:tracePt t="26943" x="8359775" y="4006850"/>
          <p14:tracePt t="26946" x="8328025" y="4006850"/>
          <p14:tracePt t="26949" x="8296275" y="4006850"/>
          <p14:tracePt t="26959" x="8202613" y="4006850"/>
          <p14:tracePt t="26962" x="8170863" y="4006850"/>
          <p14:tracePt t="26964" x="8154988" y="4006850"/>
          <p14:tracePt t="26967" x="8123238" y="4006850"/>
          <p14:tracePt t="26971" x="8075613" y="4006850"/>
          <p14:tracePt t="26981" x="7964488" y="4006850"/>
          <p14:tracePt t="26984" x="7916863" y="4006850"/>
          <p14:tracePt t="26987" x="7885113" y="4006850"/>
          <p14:tracePt t="26991" x="7837488" y="4006850"/>
          <p14:tracePt t="26994" x="7805738" y="4006850"/>
          <p14:tracePt t="26998" x="7773988" y="4006850"/>
          <p14:tracePt t="27001" x="7726363" y="4022725"/>
          <p14:tracePt t="27012" x="7616825" y="4022725"/>
          <p14:tracePt t="27015" x="7585075" y="4022725"/>
          <p14:tracePt t="27018" x="7553325" y="4038600"/>
          <p14:tracePt t="27020" x="7537450" y="4038600"/>
          <p14:tracePt t="27031" x="7442200" y="4054475"/>
          <p14:tracePt t="27034" x="7394575" y="4070350"/>
          <p14:tracePt t="27037" x="7378700" y="4070350"/>
          <p14:tracePt t="27048" x="7283450" y="4086225"/>
          <p14:tracePt t="27056" x="7235825" y="4102100"/>
          <p14:tracePt t="27072" x="7156450" y="4149725"/>
          <p14:tracePt t="27090" x="7092950" y="4181475"/>
          <p14:tracePt t="27106" x="7045325" y="4213225"/>
          <p14:tracePt t="27123" x="6999288" y="4260850"/>
          <p14:tracePt t="27140" x="6967538" y="4308475"/>
          <p14:tracePt t="27156" x="6967538" y="4324350"/>
          <p14:tracePt t="27214" x="6967538" y="4340225"/>
          <p14:tracePt t="27228" x="6983413" y="4340225"/>
          <p14:tracePt t="27240" x="6999288" y="4356100"/>
          <p14:tracePt t="27256" x="7045325" y="4371975"/>
          <p14:tracePt t="27273" x="7077075" y="4371975"/>
          <p14:tracePt t="27290" x="7108825" y="4371975"/>
          <p14:tracePt t="27306" x="7172325" y="4371975"/>
          <p14:tracePt t="27309" x="7219950" y="4371975"/>
          <p14:tracePt t="27312" x="7251700" y="4371975"/>
          <p14:tracePt t="27315" x="7267575" y="4371975"/>
          <p14:tracePt t="27323" x="7331075" y="4371975"/>
          <p14:tracePt t="27326" x="7410450" y="4371975"/>
          <p14:tracePt t="27329" x="7442200" y="4371975"/>
          <p14:tracePt t="27332" x="7489825" y="4371975"/>
          <p14:tracePt t="27335" x="7537450" y="4371975"/>
          <p14:tracePt t="27338" x="7569200" y="4371975"/>
          <p14:tracePt t="27341" x="7616825" y="4371975"/>
          <p14:tracePt t="27344" x="7662863" y="4371975"/>
          <p14:tracePt t="27347" x="7710488" y="4371975"/>
          <p14:tracePt t="27350" x="7758113" y="4371975"/>
          <p14:tracePt t="27354" x="7821613" y="4356100"/>
          <p14:tracePt t="27365" x="8012113" y="4356100"/>
          <p14:tracePt t="27368" x="8059738" y="4340225"/>
          <p14:tracePt t="27371" x="8075613" y="4340225"/>
          <p14:tracePt t="27380" x="8218488" y="4324350"/>
          <p14:tracePt t="27384" x="8264525" y="4308475"/>
          <p14:tracePt t="27387" x="8312150" y="4308475"/>
          <p14:tracePt t="27397" x="8423275" y="4292600"/>
          <p14:tracePt t="27400" x="8455025" y="4276725"/>
          <p14:tracePt t="27404" x="8470900" y="4276725"/>
          <p14:tracePt t="27414" x="8550275" y="4276725"/>
          <p14:tracePt t="27417" x="8582025" y="4260850"/>
          <p14:tracePt t="27420" x="8597900" y="4260850"/>
          <p14:tracePt t="27428" x="8597900" y="4244975"/>
          <p14:tracePt t="27430" x="8613775" y="4244975"/>
          <p14:tracePt t="27986" x="8597900" y="4244975"/>
          <p14:tracePt t="27995" x="8597900" y="4229100"/>
          <p14:tracePt t="28006" x="8582025" y="4229100"/>
          <p14:tracePt t="28027" x="8566150" y="4229100"/>
          <p14:tracePt t="28043" x="8566150" y="4213225"/>
          <p14:tracePt t="28056" x="8534400" y="4197350"/>
          <p14:tracePt t="28073" x="8470900" y="4117975"/>
          <p14:tracePt t="28089" x="8407400" y="4070350"/>
          <p14:tracePt t="28106" x="8343900" y="4038600"/>
          <p14:tracePt t="28123" x="8296275" y="4022725"/>
          <p14:tracePt t="28140" x="8248650" y="4006850"/>
          <p14:tracePt t="28156" x="8170863" y="3990975"/>
          <p14:tracePt t="28173" x="8107363" y="3975100"/>
          <p14:tracePt t="28189" x="8027988" y="3959225"/>
          <p14:tracePt t="28206" x="7980363" y="3959225"/>
          <p14:tracePt t="28222" x="7932738" y="3959225"/>
          <p14:tracePt t="28240" x="7900988" y="3959225"/>
          <p14:tracePt t="28256" x="7885113" y="3990975"/>
          <p14:tracePt t="28273" x="7869238" y="4022725"/>
          <p14:tracePt t="28289" x="7869238" y="4054475"/>
          <p14:tracePt t="28306" x="7869238" y="4102100"/>
          <p14:tracePt t="28322" x="7869238" y="4117975"/>
          <p14:tracePt t="28339" x="7885113" y="4117975"/>
          <p14:tracePt t="28356" x="7932738" y="4117975"/>
          <p14:tracePt t="28373" x="7996238" y="4117975"/>
          <p14:tracePt t="28389" x="8012113" y="4102100"/>
          <p14:tracePt t="28414" x="8012113" y="4086225"/>
          <p14:tracePt t="28427" x="8012113" y="4070350"/>
          <p14:tracePt t="28442" x="7996238" y="4054475"/>
          <p14:tracePt t="28455" x="7964488" y="4038600"/>
          <p14:tracePt t="28473" x="7869238" y="4038600"/>
          <p14:tracePt t="28489" x="7742238" y="4038600"/>
          <p14:tracePt t="28506" x="7631113" y="4038600"/>
          <p14:tracePt t="28522" x="7537450" y="4086225"/>
          <p14:tracePt t="28539" x="7521575" y="4133850"/>
          <p14:tracePt t="28556" x="7521575" y="4213225"/>
          <p14:tracePt t="28572" x="7585075" y="4260850"/>
          <p14:tracePt t="28589" x="7694613" y="4260850"/>
          <p14:tracePt t="28606" x="7837488" y="4197350"/>
          <p14:tracePt t="28623" x="7916863" y="4149725"/>
          <p14:tracePt t="28639" x="7932738" y="4133850"/>
          <p14:tracePt t="28657" x="7932738" y="4117975"/>
          <p14:tracePt t="28749" x="7916863" y="4117975"/>
          <p14:tracePt t="28760" x="7916863" y="4133850"/>
          <p14:tracePt t="28772" x="7900988" y="4133850"/>
          <p14:tracePt t="28790" x="7900988" y="4165600"/>
          <p14:tracePt t="28806" x="7980363" y="4197350"/>
          <p14:tracePt t="28822" x="8091488" y="4213225"/>
          <p14:tracePt t="28840" x="8170863" y="4213225"/>
          <p14:tracePt t="28856" x="8264525" y="4213225"/>
          <p14:tracePt t="28872" x="8328025" y="4213225"/>
          <p14:tracePt t="28889" x="8375650" y="4213225"/>
          <p14:tracePt t="28925" x="8375650" y="4197350"/>
          <p14:tracePt t="28942" x="8375650" y="4181475"/>
          <p14:tracePt t="28954" x="8375650" y="4165600"/>
          <p14:tracePt t="28964" x="8359775" y="4165600"/>
          <p14:tracePt t="28976" x="8343900" y="4165600"/>
          <p14:tracePt t="28989" x="8328025" y="4165600"/>
          <p14:tracePt t="29006" x="8312150" y="4165600"/>
          <p14:tracePt t="29023" x="8296275" y="4165600"/>
          <p14:tracePt t="29431" x="8280400" y="4165600"/>
          <p14:tracePt t="29433" x="8248650" y="4165600"/>
          <p14:tracePt t="29444" x="8170863" y="4165600"/>
          <p14:tracePt t="29448" x="8139113" y="4149725"/>
          <p14:tracePt t="29451" x="8091488" y="4149725"/>
          <p14:tracePt t="29454" x="8075613" y="4149725"/>
          <p14:tracePt t="29466" x="7948613" y="4149725"/>
          <p14:tracePt t="29468" x="7916863" y="4149725"/>
          <p14:tracePt t="29471" x="7900988" y="4149725"/>
          <p14:tracePt t="29482" x="7773988" y="4149725"/>
          <p14:tracePt t="29486" x="7742238" y="4149725"/>
          <p14:tracePt t="29489" x="7710488" y="4149725"/>
          <p14:tracePt t="29500" x="7569200" y="4149725"/>
          <p14:tracePt t="29502" x="7521575" y="4149725"/>
          <p14:tracePt t="29514" x="7394575" y="4149725"/>
          <p14:tracePt t="29517" x="7346950" y="4149725"/>
          <p14:tracePt t="29521" x="7315200" y="4149725"/>
          <p14:tracePt t="29532" x="7172325" y="4149725"/>
          <p14:tracePt t="29535" x="7108825" y="4149725"/>
          <p14:tracePt t="29548" x="6999288" y="4149725"/>
          <p14:tracePt t="29551" x="6967538" y="4149725"/>
          <p14:tracePt t="29561" x="6888163" y="4149725"/>
          <p14:tracePt t="29572" x="6840538" y="4149725"/>
          <p14:tracePt t="29588" x="6777038" y="4181475"/>
          <p14:tracePt t="30261" x="6761163" y="4181475"/>
          <p14:tracePt t="30278" x="6745288" y="4181475"/>
          <p14:tracePt t="30287" x="6713538" y="4197350"/>
          <p14:tracePt t="30298" x="6634163" y="4213225"/>
          <p14:tracePt t="30300" x="6602413" y="4229100"/>
          <p14:tracePt t="30312" x="6475413" y="4276725"/>
          <p14:tracePt t="30314" x="6427788" y="4292600"/>
          <p14:tracePt t="30318" x="6381750" y="4308475"/>
          <p14:tracePt t="30332" x="6175375" y="4387850"/>
          <p14:tracePt t="30335" x="6143625" y="4387850"/>
          <p14:tracePt t="30338" x="6111875" y="4403725"/>
          <p14:tracePt t="30352" x="5889625" y="4481513"/>
          <p14:tracePt t="30354" x="5842000" y="4497388"/>
          <p14:tracePt t="30367" x="5573713" y="4576763"/>
          <p14:tracePt t="30372" x="5494338" y="4592638"/>
          <p14:tracePt t="30384" x="5256213" y="4656138"/>
          <p14:tracePt t="30390" x="5208588" y="4672013"/>
          <p14:tracePt t="30401" x="5003800" y="4719638"/>
          <p14:tracePt t="30403" x="4972050" y="4735513"/>
          <p14:tracePt t="30415" x="4860925" y="4751388"/>
          <p14:tracePt t="30417" x="4845050" y="4767263"/>
          <p14:tracePt t="30427" x="4797425" y="4767263"/>
          <p14:tracePt t="30429" x="4765675" y="4783138"/>
          <p14:tracePt t="30441" x="4749800" y="4799013"/>
          <p14:tracePt t="30443" x="4733925" y="4799013"/>
          <p14:tracePt t="30475" x="4718050" y="4799013"/>
          <p14:tracePt t="30492" x="4718050" y="4814888"/>
          <p14:tracePt t="30503" x="4718050" y="4830763"/>
          <p14:tracePt t="30512" x="4686300" y="4846638"/>
          <p14:tracePt t="30525" x="4670425" y="4846638"/>
          <p14:tracePt t="30538" x="4638675" y="4862513"/>
          <p14:tracePt t="30555" x="4606925" y="4894263"/>
          <p14:tracePt t="30572" x="4560888" y="4926013"/>
          <p14:tracePt t="30589" x="4497388" y="4957763"/>
          <p14:tracePt t="30605" x="4449763" y="5005388"/>
          <p14:tracePt t="30622" x="4402138" y="5021263"/>
          <p14:tracePt t="30638" x="4354513" y="5037138"/>
          <p14:tracePt t="30655" x="4338638" y="5037138"/>
          <p14:tracePt t="30672" x="4322763" y="5037138"/>
          <p14:tracePt t="30695" x="4306888" y="5037138"/>
          <p14:tracePt t="30710" x="4291013" y="5037138"/>
          <p14:tracePt t="30721" x="4275138" y="5037138"/>
          <p14:tracePt t="30738" x="4259263" y="5037138"/>
          <p14:tracePt t="30756" x="4227513" y="5037138"/>
          <p14:tracePt t="30772" x="4211638" y="5021263"/>
          <p14:tracePt t="30789" x="4195763" y="5021263"/>
          <p14:tracePt t="30805" x="4195763" y="5005388"/>
          <p14:tracePt t="30822" x="4195763" y="4989513"/>
          <p14:tracePt t="30842" x="4195763" y="4973638"/>
          <p14:tracePt t="31011" x="4179888" y="4973638"/>
          <p14:tracePt t="31675" x="4164013" y="4973638"/>
          <p14:tracePt t="31684" x="4148138" y="4973638"/>
          <p14:tracePt t="31693" x="4132263" y="4973638"/>
          <p14:tracePt t="31705" x="4100513" y="4973638"/>
          <p14:tracePt t="31721" x="4021138" y="4957763"/>
          <p14:tracePt t="31738" x="3973513" y="4957763"/>
          <p14:tracePt t="31755" x="3911600" y="4957763"/>
          <p14:tracePt t="31772" x="3832225" y="4957763"/>
          <p14:tracePt t="31788" x="3784600" y="4957763"/>
          <p14:tracePt t="31805" x="3752850" y="4989513"/>
          <p14:tracePt t="31822" x="3736975" y="4989513"/>
          <p14:tracePt t="32078" x="3721100" y="5005388"/>
          <p14:tracePt t="32092" x="3705225" y="5021263"/>
          <p14:tracePt t="32105" x="3689350" y="5053013"/>
          <p14:tracePt t="32121" x="3625850" y="5116513"/>
          <p14:tracePt t="32138" x="3562350" y="5178425"/>
          <p14:tracePt t="32154" x="3514725" y="5241925"/>
          <p14:tracePt t="32171" x="3482975" y="5289550"/>
          <p14:tracePt t="32189" x="3467100" y="5305425"/>
          <p14:tracePt t="32205" x="3467100" y="5321300"/>
          <p14:tracePt t="32221" x="3467100" y="5337175"/>
          <p14:tracePt t="32296" x="3451225" y="5337175"/>
          <p14:tracePt t="32320" x="3435350" y="5337175"/>
          <p14:tracePt t="32335" x="3435350" y="5321300"/>
          <p14:tracePt t="32344" x="3403600" y="5321300"/>
          <p14:tracePt t="32354" x="3403600" y="5305425"/>
          <p14:tracePt t="32371" x="3325813" y="5273675"/>
          <p14:tracePt t="32388" x="3198813" y="5241925"/>
          <p14:tracePt t="32405" x="3040063" y="5194300"/>
          <p14:tracePt t="32426" x="2881313" y="5162550"/>
          <p14:tracePt t="32428" x="2849563" y="5162550"/>
          <p14:tracePt t="32439" x="2817813" y="5146675"/>
          <p14:tracePt t="32456" x="2770188" y="5146675"/>
          <p14:tracePt t="32471" x="2724150" y="5146675"/>
          <p14:tracePt t="33462" x="2724150" y="5132388"/>
          <p14:tracePt t="35076" x="2740025" y="5132388"/>
          <p14:tracePt t="35103" x="2754313" y="5132388"/>
          <p14:tracePt t="35118" x="2770188" y="5132388"/>
          <p14:tracePt t="35129" x="2786063" y="5132388"/>
          <p14:tracePt t="35137" x="2801938" y="5132388"/>
          <p14:tracePt t="35154" x="2849563" y="5132388"/>
          <p14:tracePt t="35170" x="2913063" y="5132388"/>
          <p14:tracePt t="35187" x="2976563" y="5132388"/>
          <p14:tracePt t="35203" x="3024188" y="5116513"/>
          <p14:tracePt t="35283" x="3040063" y="5116513"/>
          <p14:tracePt t="35303" x="3040063" y="5100638"/>
          <p14:tracePt t="35334" x="3055938" y="5100638"/>
          <p14:tracePt t="35373" x="3071813" y="5100638"/>
          <p14:tracePt t="35384" x="3087688" y="5100638"/>
          <p14:tracePt t="35394" x="3103563" y="5100638"/>
          <p14:tracePt t="35407" x="3119438" y="5100638"/>
          <p14:tracePt t="35420" x="3135313" y="5100638"/>
          <p14:tracePt t="35437" x="3151188" y="5084763"/>
          <p14:tracePt t="35454" x="3167063" y="5084763"/>
          <p14:tracePt t="35470" x="3214688" y="5084763"/>
          <p14:tracePt t="35487" x="3262313" y="5084763"/>
          <p14:tracePt t="35503" x="3341688" y="5068888"/>
          <p14:tracePt t="35520" x="3403600" y="5053013"/>
          <p14:tracePt t="35537" x="3451225" y="5053013"/>
          <p14:tracePt t="35553" x="3498850" y="5021263"/>
          <p14:tracePt t="35570" x="3530600" y="5005388"/>
          <p14:tracePt t="35587" x="3562350" y="4989513"/>
          <p14:tracePt t="35604" x="3578225" y="4973638"/>
          <p14:tracePt t="35620" x="3594100" y="4973638"/>
          <p14:tracePt t="35652" x="3594100" y="4957763"/>
          <p14:tracePt t="35661" x="3609975" y="4957763"/>
          <p14:tracePt t="35713" x="3609975" y="4941888"/>
          <p14:tracePt t="35981" x="3609975" y="4926013"/>
          <p14:tracePt t="36274" x="3609975" y="4941888"/>
          <p14:tracePt t="36277" x="3625850" y="4941888"/>
          <p14:tracePt t="36286" x="3625850" y="4957763"/>
          <p14:tracePt t="36303" x="3657600" y="5053013"/>
          <p14:tracePt t="36320" x="3736975" y="5210175"/>
          <p14:tracePt t="36337" x="3816350" y="5353050"/>
          <p14:tracePt t="36354" x="3879850" y="5448300"/>
          <p14:tracePt t="36370" x="3927475" y="5527675"/>
          <p14:tracePt t="36387" x="3959225" y="5591175"/>
          <p14:tracePt t="36404" x="3989388" y="5622925"/>
          <p14:tracePt t="36420" x="4005263" y="5654675"/>
          <p14:tracePt t="36437" x="4005263" y="5670550"/>
          <p14:tracePt t="36524" x="4021138" y="5670550"/>
          <p14:tracePt t="36545" x="4037013" y="5670550"/>
          <p14:tracePt t="36558" x="4037013" y="5654675"/>
          <p14:tracePt t="36560" x="4052888" y="5654675"/>
          <p14:tracePt t="36563" x="4068763" y="5638800"/>
          <p14:tracePt t="36567" x="4084638" y="5622925"/>
          <p14:tracePt t="36581" x="4148138" y="5575300"/>
          <p14:tracePt t="36584" x="4164013" y="5575300"/>
          <p14:tracePt t="36598" x="4275138" y="5495925"/>
          <p14:tracePt t="36611" x="4402138" y="5448300"/>
          <p14:tracePt t="36614" x="4433888" y="5448300"/>
          <p14:tracePt t="36618" x="4481513" y="5432425"/>
          <p14:tracePt t="36633" x="4702175" y="5384800"/>
          <p14:tracePt t="36635" x="4718050" y="5384800"/>
          <p14:tracePt t="36646" x="4956175" y="5368925"/>
          <p14:tracePt t="36649" x="5003800" y="5368925"/>
          <p14:tracePt t="36660" x="5240338" y="5368925"/>
          <p14:tracePt t="36663" x="5319713" y="5368925"/>
          <p14:tracePt t="36666" x="5367338" y="5368925"/>
          <p14:tracePt t="36669" x="5383213" y="5368925"/>
          <p14:tracePt t="36680" x="5653088" y="5368925"/>
          <p14:tracePt t="36683" x="5716588" y="5368925"/>
          <p14:tracePt t="36686" x="5764213" y="5368925"/>
          <p14:tracePt t="36697" x="6048375" y="5384800"/>
          <p14:tracePt t="36702" x="6096000" y="5400675"/>
          <p14:tracePt t="36713" x="6411913" y="5432425"/>
          <p14:tracePt t="36716" x="6491288" y="5432425"/>
          <p14:tracePt t="36719" x="6523038" y="5432425"/>
          <p14:tracePt t="36731" x="6824663" y="5464175"/>
          <p14:tracePt t="36734" x="6872288" y="5464175"/>
          <p14:tracePt t="36748" x="7124700" y="5480050"/>
          <p14:tracePt t="36752" x="7172325" y="5480050"/>
          <p14:tracePt t="36763" x="7331075" y="5480050"/>
          <p14:tracePt t="36766" x="7378700" y="5480050"/>
          <p14:tracePt t="36780" x="7537450" y="5480050"/>
          <p14:tracePt t="36783" x="7553325" y="5480050"/>
          <p14:tracePt t="36793" x="7662863" y="5480050"/>
          <p14:tracePt t="36795" x="7678738" y="5480050"/>
          <p14:tracePt t="36798" x="7710488" y="5480050"/>
          <p14:tracePt t="36802" x="7742238" y="5480050"/>
          <p14:tracePt t="36813" x="7853363" y="5480050"/>
          <p14:tracePt t="36816" x="7869238" y="5480050"/>
          <p14:tracePt t="36828" x="7948613" y="5480050"/>
          <p14:tracePt t="36830" x="7964488" y="5480050"/>
          <p14:tracePt t="36834" x="7996238" y="5480050"/>
          <p14:tracePt t="36846" x="8059738" y="5480050"/>
          <p14:tracePt t="36849" x="8075613" y="5480050"/>
          <p14:tracePt t="36859" x="8139113" y="5480050"/>
          <p14:tracePt t="36870" x="8170863" y="5480050"/>
          <p14:tracePt t="36886" x="8280400" y="5480050"/>
          <p14:tracePt t="36903" x="8343900" y="5480050"/>
          <p14:tracePt t="36920" x="8359775" y="5480050"/>
          <p14:tracePt t="37148" x="8359775" y="5464175"/>
          <p14:tracePt t="37200" x="8359775" y="5448300"/>
          <p14:tracePt t="37209" x="8359775" y="5432425"/>
          <p14:tracePt t="37223" x="8359775" y="5416550"/>
          <p14:tracePt t="37225" x="8375650" y="5416550"/>
          <p14:tracePt t="37236" x="8375650" y="5400675"/>
          <p14:tracePt t="37253" x="8375650" y="5384800"/>
          <p14:tracePt t="37270" x="8375650" y="5353050"/>
          <p14:tracePt t="37290" x="8375650" y="5337175"/>
          <p14:tracePt t="37303" x="8375650" y="5321300"/>
          <p14:tracePt t="37319" x="8375650" y="5305425"/>
          <p14:tracePt t="37668" x="8375650" y="5289550"/>
          <p14:tracePt t="37698" x="8375650" y="5273675"/>
          <p14:tracePt t="37961" x="8375650" y="5257800"/>
          <p14:tracePt t="37974" x="8375650" y="5241925"/>
          <p14:tracePt t="37989" x="8375650" y="5226050"/>
          <p14:tracePt t="38003" x="8375650" y="5194300"/>
          <p14:tracePt t="38020" x="8375650" y="5162550"/>
          <p14:tracePt t="38036" x="8375650" y="5132388"/>
          <p14:tracePt t="38053" x="8375650" y="5100638"/>
          <p14:tracePt t="38069" x="8359775" y="5084763"/>
          <p14:tracePt t="38140" x="8343900" y="5084763"/>
          <p14:tracePt t="38179" x="8328025" y="5084763"/>
          <p14:tracePt t="38188" x="8312150" y="5084763"/>
          <p14:tracePt t="38191" x="8280400" y="5084763"/>
          <p14:tracePt t="38194" x="8264525" y="5084763"/>
          <p14:tracePt t="38204" x="8248650" y="5084763"/>
          <p14:tracePt t="38207" x="8218488" y="5084763"/>
          <p14:tracePt t="38220" x="8186738" y="5084763"/>
          <p14:tracePt t="38236" x="8107363" y="5084763"/>
          <p14:tracePt t="38253" x="8027988" y="5084763"/>
          <p14:tracePt t="38269" x="7964488" y="5084763"/>
          <p14:tracePt t="38286" x="7885113" y="5084763"/>
          <p14:tracePt t="38303" x="7789863" y="5084763"/>
          <p14:tracePt t="38319" x="7710488" y="5084763"/>
          <p14:tracePt t="38336" x="7662863" y="5100638"/>
          <p14:tracePt t="38353" x="7631113" y="5100638"/>
          <p14:tracePt t="39456" x="7616825" y="5100638"/>
          <p14:tracePt t="39479" x="7600950" y="5100638"/>
          <p14:tracePt t="39494" x="7585075" y="5100638"/>
          <p14:tracePt t="39504" x="7569200" y="5100638"/>
          <p14:tracePt t="39519" x="7473950" y="5116513"/>
          <p14:tracePt t="39536" x="7362825" y="5132388"/>
          <p14:tracePt t="39553" x="7251700" y="5146675"/>
          <p14:tracePt t="39569" x="7156450" y="5146675"/>
          <p14:tracePt t="39585" x="7124700" y="5162550"/>
          <p14:tracePt t="39603" x="7108825" y="5162550"/>
          <p14:tracePt t="39762" x="7124700" y="5162550"/>
          <p14:tracePt t="39775" x="7156450" y="5162550"/>
          <p14:tracePt t="39777" x="7172325" y="5162550"/>
          <p14:tracePt t="39789" x="7235825" y="5162550"/>
          <p14:tracePt t="39792" x="7251700" y="5162550"/>
          <p14:tracePt t="39795" x="7267575" y="5162550"/>
          <p14:tracePt t="39798" x="7283450" y="5162550"/>
          <p14:tracePt t="39800" x="7299325" y="5162550"/>
          <p14:tracePt t="39812" x="7410450" y="5178425"/>
          <p14:tracePt t="39815" x="7442200" y="5178425"/>
          <p14:tracePt t="39818" x="7458075" y="5178425"/>
          <p14:tracePt t="39829" x="7662863" y="5178425"/>
          <p14:tracePt t="39831" x="7710488" y="5178425"/>
          <p14:tracePt t="39835" x="7726363" y="5178425"/>
          <p14:tracePt t="39847" x="7980363" y="5194300"/>
          <p14:tracePt t="39850" x="8027988" y="5194300"/>
          <p14:tracePt t="39863" x="8264525" y="5194300"/>
          <p14:tracePt t="39866" x="8312150" y="5194300"/>
          <p14:tracePt t="39878" x="8423275" y="5194300"/>
          <p14:tracePt t="39881" x="8470900" y="5194300"/>
          <p14:tracePt t="39883" x="8486775" y="5194300"/>
          <p14:tracePt t="39894" x="8550275" y="5194300"/>
          <p14:tracePt t="39984" x="8550275" y="5178425"/>
          <p14:tracePt t="39994" x="8550275" y="5162550"/>
          <p14:tracePt t="40006" x="8518525" y="5146675"/>
          <p14:tracePt t="40009" x="8518525" y="5132388"/>
          <p14:tracePt t="40019" x="8486775" y="5116513"/>
          <p14:tracePt t="40036" x="8375650" y="5068888"/>
          <p14:tracePt t="40052" x="8248650" y="5037138"/>
          <p14:tracePt t="40069" x="8107363" y="5005388"/>
          <p14:tracePt t="40085" x="7948613" y="5005388"/>
          <p14:tracePt t="40102" x="7758113" y="5005388"/>
          <p14:tracePt t="40119" x="7600950" y="5005388"/>
          <p14:tracePt t="40136" x="7505700" y="5037138"/>
          <p14:tracePt t="40152" x="7442200" y="5068888"/>
          <p14:tracePt t="40169" x="7442200" y="5100638"/>
          <p14:tracePt t="40185" x="7442200" y="5116513"/>
          <p14:tracePt t="40202" x="7473950" y="5116513"/>
          <p14:tracePt t="40219" x="7569200" y="5132388"/>
          <p14:tracePt t="40236" x="7678738" y="5132388"/>
          <p14:tracePt t="40252" x="7837488" y="5132388"/>
          <p14:tracePt t="40269" x="7980363" y="5084763"/>
          <p14:tracePt t="40286" x="8043863" y="5053013"/>
          <p14:tracePt t="40302" x="8059738" y="5053013"/>
          <p14:tracePt t="40322" x="8059738" y="5037138"/>
          <p14:tracePt t="40335" x="8059738" y="5021263"/>
          <p14:tracePt t="40352" x="8043863" y="5005388"/>
          <p14:tracePt t="40369" x="8012113" y="4989513"/>
          <p14:tracePt t="40385" x="7932738" y="4989513"/>
          <p14:tracePt t="40403" x="7805738" y="4989513"/>
          <p14:tracePt t="40418" x="7646988" y="4989513"/>
          <p14:tracePt t="40436" x="7521575" y="5053013"/>
          <p14:tracePt t="40452" x="7426325" y="5116513"/>
          <p14:tracePt t="40469" x="7410450" y="5146675"/>
          <p14:tracePt t="40485" x="7473950" y="5178425"/>
          <p14:tracePt t="40502" x="7631113" y="5194300"/>
          <p14:tracePt t="40519" x="7789863" y="5178425"/>
          <p14:tracePt t="40535" x="7948613" y="5132388"/>
          <p14:tracePt t="40552" x="8027988" y="5116513"/>
          <p14:tracePt t="40569" x="8027988" y="5100638"/>
          <p14:tracePt t="40600" x="8027988" y="5084763"/>
          <p14:tracePt t="40625" x="8012113" y="5084763"/>
          <p14:tracePt t="40641" x="7996238" y="5084763"/>
          <p14:tracePt t="40652" x="7964488" y="5084763"/>
          <p14:tracePt t="40669" x="7948613" y="5084763"/>
          <p14:tracePt t="41214" x="7948613" y="5068888"/>
          <p14:tracePt t="41538" x="7932738" y="5068888"/>
          <p14:tracePt t="41675" x="7916863" y="5068888"/>
          <p14:tracePt t="42789" x="7900988" y="5068888"/>
          <p14:tracePt t="42801" x="7885113" y="5068888"/>
          <p14:tracePt t="42818" x="7773988" y="5084763"/>
          <p14:tracePt t="42835" x="7631113" y="5116513"/>
          <p14:tracePt t="42851" x="7458075" y="5146675"/>
          <p14:tracePt t="42868" x="7188200" y="5210175"/>
          <p14:tracePt t="42884" x="6904038" y="5257800"/>
          <p14:tracePt t="42901" x="6554788" y="5337175"/>
          <p14:tracePt t="42919" x="6238875" y="5416550"/>
          <p14:tracePt t="42935" x="5937250" y="5511800"/>
          <p14:tracePt t="42952" x="5668963" y="5575300"/>
          <p14:tracePt t="42968" x="5414963" y="5622925"/>
          <p14:tracePt t="42985" x="5178425" y="5686425"/>
          <p14:tracePt t="43001" x="4956175" y="5749925"/>
          <p14:tracePt t="43018" x="4749800" y="5797550"/>
          <p14:tracePt t="43034" x="4591050" y="5829300"/>
          <p14:tracePt t="43052" x="4449763" y="5875338"/>
          <p14:tracePt t="43068" x="4338638" y="5891213"/>
          <p14:tracePt t="43085" x="4243388" y="5907088"/>
          <p14:tracePt t="43101" x="4164013" y="5922963"/>
          <p14:tracePt t="43118" x="4100513" y="5938838"/>
          <p14:tracePt t="43134" x="4037013" y="5938838"/>
          <p14:tracePt t="43151" x="3959225" y="5938838"/>
          <p14:tracePt t="43168" x="3863975" y="5938838"/>
          <p14:tracePt t="43184" x="3784600" y="5938838"/>
          <p14:tracePt t="43201" x="3657600" y="5938838"/>
          <p14:tracePt t="43218" x="3514725" y="5938838"/>
          <p14:tracePt t="43234" x="3387725" y="5922963"/>
          <p14:tracePt t="43252" x="3278188" y="5922963"/>
          <p14:tracePt t="43268" x="3198813" y="5907088"/>
          <p14:tracePt t="43571" x="3198813" y="5891213"/>
          <p14:tracePt t="43581" x="3198813" y="5859463"/>
          <p14:tracePt t="43592" x="3214688" y="5843588"/>
          <p14:tracePt t="43620" x="3214688" y="5829300"/>
          <p14:tracePt t="43640" x="3214688" y="5813425"/>
          <p14:tracePt t="43653" x="3214688" y="5797550"/>
          <p14:tracePt t="43668" x="3214688" y="5765800"/>
          <p14:tracePt t="43685" x="3214688" y="5686425"/>
          <p14:tracePt t="43701" x="3198813" y="5607050"/>
          <p14:tracePt t="43718" x="3087688" y="5495925"/>
          <p14:tracePt t="43734" x="2928938" y="5416550"/>
          <p14:tracePt t="43751" x="2770188" y="5368925"/>
          <p14:tracePt t="43768" x="2613025" y="5337175"/>
          <p14:tracePt t="43784" x="2438400" y="5337175"/>
          <p14:tracePt t="43801" x="2263775" y="5337175"/>
          <p14:tracePt t="43818" x="2136775" y="5337175"/>
          <p14:tracePt t="43834" x="2074863" y="5368925"/>
          <p14:tracePt t="43851" x="2027238" y="5400675"/>
          <p14:tracePt t="43868" x="2011363" y="5448300"/>
          <p14:tracePt t="43885" x="1995488" y="5480050"/>
          <p14:tracePt t="43901" x="1995488" y="5575300"/>
          <p14:tracePt t="43917" x="1995488" y="5670550"/>
          <p14:tracePt t="43934" x="2027238" y="5718175"/>
          <p14:tracePt t="43951" x="2058988" y="5781675"/>
          <p14:tracePt t="43968" x="2106613" y="5829300"/>
          <p14:tracePt t="43984" x="2152650" y="5875338"/>
          <p14:tracePt t="44000" x="2216150" y="5938838"/>
          <p14:tracePt t="44018" x="2247900" y="5954713"/>
          <p14:tracePt t="44035" x="2279650" y="5970588"/>
          <p14:tracePt t="44051" x="2295525" y="5986463"/>
          <p14:tracePt t="44068" x="2311400" y="5986463"/>
          <p14:tracePt t="44085" x="2327275" y="6002338"/>
          <p14:tracePt t="44101" x="2359025" y="6034088"/>
          <p14:tracePt t="44118" x="2374900" y="6049963"/>
          <p14:tracePt t="44134" x="2422525" y="6065838"/>
          <p14:tracePt t="44151" x="2470150" y="6097588"/>
          <p14:tracePt t="44168" x="2533650" y="6129338"/>
          <p14:tracePt t="44185" x="2597150" y="6145213"/>
          <p14:tracePt t="44201" x="2660650" y="6176963"/>
          <p14:tracePt t="44218" x="2724150" y="6176963"/>
          <p14:tracePt t="44234" x="2817813" y="6208713"/>
          <p14:tracePt t="44251" x="2913063" y="6224588"/>
          <p14:tracePt t="44267" x="2992438" y="6240463"/>
          <p14:tracePt t="44284" x="3119438" y="6240463"/>
          <p14:tracePt t="44301" x="3278188" y="6240463"/>
          <p14:tracePt t="44317" x="3419475" y="6240463"/>
          <p14:tracePt t="44334" x="3578225" y="6208713"/>
          <p14:tracePt t="44351" x="3721100" y="6192838"/>
          <p14:tracePt t="44367" x="3863975" y="6161088"/>
          <p14:tracePt t="44384" x="4005263" y="6145213"/>
          <p14:tracePt t="44401" x="4148138" y="6129338"/>
          <p14:tracePt t="44417" x="4275138" y="6097588"/>
          <p14:tracePt t="44434" x="4370388" y="6065838"/>
          <p14:tracePt t="44450" x="4418013" y="6049963"/>
          <p14:tracePt t="44467" x="4433888" y="6049963"/>
          <p14:tracePt t="44484" x="4433888" y="6034088"/>
          <p14:tracePt t="44510" x="4433888" y="6018213"/>
          <p14:tracePt t="44526" x="4433888" y="6002338"/>
          <p14:tracePt t="44540" x="4433888" y="5986463"/>
          <p14:tracePt t="44551" x="4402138" y="5970588"/>
          <p14:tracePt t="44568" x="4338638" y="5938838"/>
          <p14:tracePt t="44584" x="4243388" y="5907088"/>
          <p14:tracePt t="44600" x="4148138" y="5891213"/>
          <p14:tracePt t="44618" x="4005263" y="5875338"/>
          <p14:tracePt t="44621" x="3943350" y="5875338"/>
          <p14:tracePt t="44624" x="3895725" y="5859463"/>
          <p14:tracePt t="44627" x="3848100" y="5859463"/>
          <p14:tracePt t="44631" x="3816350" y="5859463"/>
          <p14:tracePt t="44633" x="3800475" y="5859463"/>
          <p14:tracePt t="44645" x="3625850" y="5843588"/>
          <p14:tracePt t="44648" x="3578225" y="5843588"/>
          <p14:tracePt t="44661" x="3387725" y="5843588"/>
          <p14:tracePt t="44664" x="3355975" y="5843588"/>
          <p14:tracePt t="44677" x="3214688" y="5843588"/>
          <p14:tracePt t="44680" x="3182938" y="5843588"/>
          <p14:tracePt t="44682" x="3167063" y="5843588"/>
          <p14:tracePt t="44692" x="3024188" y="5843588"/>
          <p14:tracePt t="44695" x="2992438" y="5843588"/>
          <p14:tracePt t="44697" x="2976563" y="5843588"/>
          <p14:tracePt t="44700" x="2944813" y="5843588"/>
          <p14:tracePt t="44714" x="2833688" y="5859463"/>
          <p14:tracePt t="44719" x="2786063" y="5859463"/>
          <p14:tracePt t="44731" x="2708275" y="5859463"/>
          <p14:tracePt t="44743" x="2676525" y="5875338"/>
          <p14:tracePt t="45060" x="2676525" y="5891213"/>
          <p14:tracePt t="45073" x="2676525" y="5907088"/>
          <p14:tracePt t="45089" x="2676525" y="5922963"/>
          <p14:tracePt t="45104" x="2676525" y="5938838"/>
          <p14:tracePt t="45121" x="2676525" y="5954713"/>
          <p14:tracePt t="45138" x="2676525" y="5986463"/>
          <p14:tracePt t="45154" x="2676525" y="6002338"/>
          <p14:tracePt t="45156" x="2676525" y="6018213"/>
          <p14:tracePt t="45167" x="2676525" y="6034088"/>
          <p14:tracePt t="45184" x="2692400" y="6049963"/>
          <p14:tracePt t="45201" x="2708275" y="6065838"/>
          <p14:tracePt t="45217" x="2754313" y="6097588"/>
          <p14:tracePt t="45234" x="2817813" y="6129338"/>
          <p14:tracePt t="45251" x="2897188" y="6145213"/>
          <p14:tracePt t="45268" x="3024188" y="6161088"/>
          <p14:tracePt t="45284" x="3167063" y="6176963"/>
          <p14:tracePt t="45301" x="3325813" y="6176963"/>
          <p14:tracePt t="45317" x="3514725" y="6161088"/>
          <p14:tracePt t="45334" x="3689350" y="6129338"/>
          <p14:tracePt t="45351" x="3832225" y="6081713"/>
          <p14:tracePt t="45367" x="3943350" y="6034088"/>
          <p14:tracePt t="45383" x="3989388" y="6002338"/>
          <p14:tracePt t="45401" x="4005263" y="5954713"/>
          <p14:tracePt t="45418" x="4005263" y="5938838"/>
          <p14:tracePt t="45434" x="4005263" y="5891213"/>
          <p14:tracePt t="45451" x="3973513" y="5843588"/>
          <p14:tracePt t="45467" x="3895725" y="5797550"/>
          <p14:tracePt t="45484" x="3768725" y="5765800"/>
          <p14:tracePt t="45500" x="3625850" y="5734050"/>
          <p14:tracePt t="45517" x="3355975" y="5702300"/>
          <p14:tracePt t="45534" x="3055938" y="5702300"/>
          <p14:tracePt t="45550" x="2740025" y="5702300"/>
          <p14:tracePt t="45567" x="2486025" y="5702300"/>
          <p14:tracePt t="45584" x="2359025" y="5749925"/>
          <p14:tracePt t="45587" x="2327275" y="5781675"/>
          <p14:tracePt t="45590" x="2311400" y="5781675"/>
          <p14:tracePt t="45601" x="2311400" y="5797550"/>
          <p14:tracePt t="45617" x="2311400" y="5829300"/>
          <p14:tracePt t="45633" x="2311400" y="5843588"/>
          <p14:tracePt t="45636" x="2327275" y="5859463"/>
          <p14:tracePt t="45651" x="2374900" y="5875338"/>
          <p14:tracePt t="45653" x="2390775" y="5875338"/>
          <p14:tracePt t="45666" x="2438400" y="5891213"/>
          <p14:tracePt t="45683" x="2470150" y="5891213"/>
          <p14:tracePt t="45701" x="2501900" y="5907088"/>
          <p14:tracePt t="46407" x="2501900" y="5891213"/>
          <p14:tracePt t="46603" x="2501900" y="5875338"/>
          <p14:tracePt t="47240" x="2501900" y="5891213"/>
          <p14:tracePt t="47257" x="2501900" y="5907088"/>
          <p14:tracePt t="47274" x="2501900" y="5922963"/>
          <p14:tracePt t="47286" x="2517775" y="5938838"/>
          <p14:tracePt t="47288" x="2533650" y="5954713"/>
          <p14:tracePt t="47300" x="2565400" y="5986463"/>
          <p14:tracePt t="47317" x="2613025" y="6018213"/>
          <p14:tracePt t="47334" x="2692400" y="6049963"/>
          <p14:tracePt t="47350" x="2754313" y="6065838"/>
          <p14:tracePt t="47366" x="2817813" y="6097588"/>
          <p14:tracePt t="47383" x="2849563" y="6097588"/>
          <p14:tracePt t="47400" x="2865438" y="6097588"/>
          <p14:tracePt t="47852" x="2881313" y="6097588"/>
          <p14:tracePt t="47903" x="2897188" y="6097588"/>
          <p14:tracePt t="47919" x="2913063" y="6097588"/>
          <p14:tracePt t="47933" x="2928938" y="6097588"/>
          <p14:tracePt t="47950" x="2976563" y="6097588"/>
          <p14:tracePt t="47967" x="3040063" y="6097588"/>
          <p14:tracePt t="47983" x="3087688" y="6097588"/>
          <p14:tracePt t="47999" x="3119438" y="6097588"/>
          <p14:tracePt t="48260" x="3135313" y="6097588"/>
          <p14:tracePt t="48272" x="3182938" y="6097588"/>
          <p14:tracePt t="48274" x="3198813" y="6097588"/>
          <p14:tracePt t="48285" x="3262313" y="6097588"/>
          <p14:tracePt t="48289" x="3278188" y="6097588"/>
          <p14:tracePt t="48300" x="3341688" y="6097588"/>
          <p14:tracePt t="48303" x="3403600" y="6097588"/>
          <p14:tracePt t="48306" x="3435350" y="6097588"/>
          <p14:tracePt t="48310" x="3467100" y="6097588"/>
          <p14:tracePt t="48314" x="3514725" y="6097588"/>
          <p14:tracePt t="48328" x="3673475" y="6097588"/>
          <p14:tracePt t="48331" x="3705225" y="6097588"/>
          <p14:tracePt t="48345" x="3879850" y="6097588"/>
          <p14:tracePt t="48348" x="3911600" y="6097588"/>
          <p14:tracePt t="48360" x="4100513" y="6097588"/>
          <p14:tracePt t="48364" x="4148138" y="6097588"/>
          <p14:tracePt t="48380" x="4338638" y="6081713"/>
          <p14:tracePt t="48394" x="4481513" y="6065838"/>
          <p14:tracePt t="48397" x="4513263" y="6065838"/>
          <p14:tracePt t="48413" x="4702175" y="6065838"/>
          <p14:tracePt t="48415" x="4718050" y="6065838"/>
          <p14:tracePt t="48429" x="4908550" y="6065838"/>
          <p14:tracePt t="48443" x="5083175" y="6065838"/>
          <p14:tracePt t="48446" x="5130800" y="6065838"/>
          <p14:tracePt t="48462" x="5335588" y="6065838"/>
          <p14:tracePt t="48477" x="5557838" y="6065838"/>
          <p14:tracePt t="48480" x="5637213" y="6065838"/>
          <p14:tracePt t="48483" x="5653088" y="6065838"/>
          <p14:tracePt t="48496" x="5953125" y="6049963"/>
          <p14:tracePt t="48509" x="6207125" y="6034088"/>
          <p14:tracePt t="48514" x="6286500" y="6034088"/>
          <p14:tracePt t="48529" x="6634163" y="6018213"/>
          <p14:tracePt t="48532" x="6650038" y="6018213"/>
          <p14:tracePt t="48545" x="6919913" y="6002338"/>
          <p14:tracePt t="48548" x="6951663" y="6002338"/>
          <p14:tracePt t="48562" x="7108825" y="6002338"/>
          <p14:tracePt t="48576" x="7251700" y="6002338"/>
          <p14:tracePt t="48579" x="7283450" y="6002338"/>
          <p14:tracePt t="48592" x="7378700" y="6002338"/>
          <p14:tracePt t="48595" x="7394575" y="6002338"/>
          <p14:tracePt t="48598" x="7410450" y="6002338"/>
          <p14:tracePt t="48609" x="7489825" y="6002338"/>
          <p14:tracePt t="48613" x="7505700" y="6002338"/>
          <p14:tracePt t="48627" x="7553325" y="6002338"/>
          <p14:tracePt t="48637" x="7569200" y="6002338"/>
          <p14:tracePt t="48683" x="7585075" y="6002338"/>
          <p14:tracePt t="48696" x="7585075" y="6018213"/>
          <p14:tracePt t="48719" x="7600950" y="6018213"/>
          <p14:tracePt t="48732" x="7600950" y="6034088"/>
          <p14:tracePt t="48744" x="7631113" y="6034088"/>
          <p14:tracePt t="48747" x="7646988" y="6034088"/>
          <p14:tracePt t="48759" x="7710488" y="6065838"/>
          <p14:tracePt t="48772" x="7758113" y="6081713"/>
          <p14:tracePt t="48775" x="7773988" y="6097588"/>
          <p14:tracePt t="48787" x="7821613" y="6097588"/>
          <p14:tracePt t="48799" x="7853363" y="6113463"/>
          <p14:tracePt t="48820" x="7916863" y="6129338"/>
          <p14:tracePt t="48822" x="7932738" y="6129338"/>
          <p14:tracePt t="48837" x="7948613" y="6129338"/>
          <p14:tracePt t="48841" x="7948613" y="6145213"/>
          <p14:tracePt t="50688" x="7948613" y="6129338"/>
          <p14:tracePt t="50698" x="7932738" y="6129338"/>
          <p14:tracePt t="50716" x="7916863" y="6113463"/>
          <p14:tracePt t="50733" x="7869238" y="6081713"/>
          <p14:tracePt t="50749" x="7805738" y="6018213"/>
          <p14:tracePt t="50766" x="7726363" y="5970588"/>
          <p14:tracePt t="50782" x="7646988" y="5891213"/>
          <p14:tracePt t="50799" x="7569200" y="5843588"/>
          <p14:tracePt t="50816" x="7489825" y="5765800"/>
          <p14:tracePt t="50833" x="7410450" y="5670550"/>
          <p14:tracePt t="50849" x="7331075" y="5575300"/>
          <p14:tracePt t="50865" x="7251700" y="5464175"/>
          <p14:tracePt t="50882" x="7172325" y="5337175"/>
          <p14:tracePt t="50899" x="7092950" y="5226050"/>
          <p14:tracePt t="50915" x="7013575" y="5068888"/>
          <p14:tracePt t="50932" x="6983413" y="4894263"/>
          <p14:tracePt t="50949" x="6935788" y="4687888"/>
          <p14:tracePt t="50966" x="6888163" y="4451350"/>
          <p14:tracePt t="50982" x="6856413" y="4165600"/>
          <p14:tracePt t="50999" x="6840538" y="3879850"/>
          <p14:tracePt t="51016" x="6840538" y="3548063"/>
          <p14:tracePt t="51032" x="6840538" y="3073400"/>
          <p14:tracePt t="51049" x="6792913" y="2581275"/>
          <p14:tracePt t="51066" x="6745288" y="1947863"/>
          <p14:tracePt t="51082" x="6697663" y="1266825"/>
          <p14:tracePt t="51099" x="6681788" y="585788"/>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C519DB-A525-554E-9287-BAD810BE9B40}"/>
              </a:ext>
            </a:extLst>
          </p:cNvPr>
          <p:cNvSpPr/>
          <p:nvPr/>
        </p:nvSpPr>
        <p:spPr>
          <a:xfrm>
            <a:off x="423799" y="2021840"/>
            <a:ext cx="3010281" cy="3454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931DB37B-0F9A-B4F6-073C-FDBFF8B3F6D1}"/>
              </a:ext>
            </a:extLst>
          </p:cNvPr>
          <p:cNvSpPr txBox="1"/>
          <p:nvPr/>
        </p:nvSpPr>
        <p:spPr>
          <a:xfrm>
            <a:off x="423799" y="298537"/>
            <a:ext cx="122003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spc="100" dirty="0">
                <a:solidFill>
                  <a:schemeClr val="bg1"/>
                </a:solidFill>
                <a:latin typeface="+mj-lt"/>
                <a:ea typeface="+mj-ea"/>
                <a:cs typeface="+mj-cs"/>
              </a:rPr>
              <a:t>Visualization of Features per Cluster</a:t>
            </a:r>
            <a:endParaRPr lang="en-US" sz="3600" dirty="0">
              <a:solidFill>
                <a:schemeClr val="bg1"/>
              </a:solidFill>
              <a:ea typeface="+mj-ea"/>
              <a:cs typeface="+mj-cs"/>
            </a:endParaRPr>
          </a:p>
        </p:txBody>
      </p:sp>
      <p:sp>
        <p:nvSpPr>
          <p:cNvPr id="4" name="Rectangle 3">
            <a:extLst>
              <a:ext uri="{FF2B5EF4-FFF2-40B4-BE49-F238E27FC236}">
                <a16:creationId xmlns:a16="http://schemas.microsoft.com/office/drawing/2014/main" id="{B39970C8-7310-992B-83AA-2E56061FA923}"/>
              </a:ext>
            </a:extLst>
          </p:cNvPr>
          <p:cNvSpPr/>
          <p:nvPr/>
        </p:nvSpPr>
        <p:spPr>
          <a:xfrm>
            <a:off x="524904" y="996638"/>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B1C921AC-7303-A4B6-6488-E5A5566F8784}"/>
              </a:ext>
            </a:extLst>
          </p:cNvPr>
          <p:cNvPicPr>
            <a:picLocks noChangeAspect="1"/>
          </p:cNvPicPr>
          <p:nvPr/>
        </p:nvPicPr>
        <p:blipFill>
          <a:blip r:embed="rId5"/>
          <a:stretch>
            <a:fillRect/>
          </a:stretch>
        </p:blipFill>
        <p:spPr>
          <a:xfrm>
            <a:off x="1855864" y="1368840"/>
            <a:ext cx="8329382" cy="5075360"/>
          </a:xfrm>
          <a:prstGeom prst="rect">
            <a:avLst/>
          </a:prstGeom>
        </p:spPr>
      </p:pic>
      <p:pic>
        <p:nvPicPr>
          <p:cNvPr id="8" name="Audio 7">
            <a:hlinkClick r:id="" action="ppaction://media"/>
            <a:extLst>
              <a:ext uri="{FF2B5EF4-FFF2-40B4-BE49-F238E27FC236}">
                <a16:creationId xmlns:a16="http://schemas.microsoft.com/office/drawing/2014/main" id="{F31C9C63-A578-ADF6-874E-E53CC948831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588611" y="5415500"/>
            <a:ext cx="2057400" cy="2057400"/>
          </a:xfrm>
          <a:prstGeom prst="ellipse">
            <a:avLst/>
          </a:prstGeom>
        </p:spPr>
      </p:pic>
    </p:spTree>
    <p:extLst>
      <p:ext uri="{BB962C8B-B14F-4D97-AF65-F5344CB8AC3E}">
        <p14:creationId xmlns:p14="http://schemas.microsoft.com/office/powerpoint/2010/main" val="3135480509"/>
      </p:ext>
    </p:extLst>
  </p:cSld>
  <p:clrMapOvr>
    <a:masterClrMapping/>
  </p:clrMapOvr>
  <mc:AlternateContent xmlns:mc="http://schemas.openxmlformats.org/markup-compatibility/2006" xmlns:p14="http://schemas.microsoft.com/office/powerpoint/2010/main">
    <mc:Choice Requires="p14">
      <p:transition spd="slow" p14:dur="2000" advTm="28829"/>
    </mc:Choice>
    <mc:Fallback xmlns="">
      <p:transition spd="slow" advTm="28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2304" x="254000" y="47625"/>
          <p14:tracePt t="12311" x="174625" y="127000"/>
          <p14:tracePt t="12313" x="127000" y="158750"/>
          <p14:tracePt t="12317" x="111125" y="174625"/>
          <p14:tracePt t="12320" x="79375" y="190500"/>
          <p14:tracePt t="12327" x="0" y="254000"/>
          <p14:tracePt t="12329" x="0" y="269875"/>
          <p14:tracePt t="12741" x="15875" y="2803525"/>
          <p14:tracePt t="12744" x="31750" y="2819400"/>
          <p14:tracePt t="12747" x="47625" y="2819400"/>
          <p14:tracePt t="12753" x="63500" y="2835275"/>
          <p14:tracePt t="12759" x="95250" y="2835275"/>
          <p14:tracePt t="12773" x="127000" y="2835275"/>
          <p14:tracePt t="12788" x="222250" y="2867025"/>
          <p14:tracePt t="12805" x="331788" y="2914650"/>
          <p14:tracePt t="12821" x="474663" y="2914650"/>
          <p14:tracePt t="12838" x="601663" y="2930525"/>
          <p14:tracePt t="12855" x="776288" y="2946400"/>
          <p14:tracePt t="12872" x="1028700" y="2978150"/>
          <p14:tracePt t="12888" x="1250950" y="2994025"/>
          <p14:tracePt t="12905" x="1457325" y="2994025"/>
          <p14:tracePt t="12921" x="1646238" y="2994025"/>
          <p14:tracePt t="12939" x="1773238" y="2978150"/>
          <p14:tracePt t="12955" x="1884363" y="2978150"/>
          <p14:tracePt t="12972" x="1995488" y="2978150"/>
          <p14:tracePt t="12988" x="2058988" y="2978150"/>
          <p14:tracePt t="13005" x="2090738" y="2962275"/>
          <p14:tracePt t="13022" x="2106613" y="2946400"/>
          <p14:tracePt t="13038" x="2136775" y="2930525"/>
          <p14:tracePt t="13055" x="2200275" y="2930525"/>
          <p14:tracePt t="13072" x="2311400" y="2930525"/>
          <p14:tracePt t="13088" x="2438400" y="2930525"/>
          <p14:tracePt t="13105" x="2549525" y="2914650"/>
          <p14:tracePt t="13122" x="2628900" y="2898775"/>
          <p14:tracePt t="13138" x="2676525" y="2867025"/>
          <p14:tracePt t="13155" x="2724150" y="2851150"/>
          <p14:tracePt t="13172" x="2740025" y="2835275"/>
          <p14:tracePt t="13537" x="2740025" y="2851150"/>
          <p14:tracePt t="13541" x="2740025" y="2867025"/>
          <p14:tracePt t="13555" x="2724150" y="2882900"/>
          <p14:tracePt t="13571" x="2708275" y="2930525"/>
          <p14:tracePt t="13588" x="2692400" y="3009900"/>
          <p14:tracePt t="13605" x="2692400" y="3119438"/>
          <p14:tracePt t="13622" x="2692400" y="3198813"/>
          <p14:tracePt t="13638" x="2692400" y="3230563"/>
          <p14:tracePt t="13684" x="2708275" y="3230563"/>
          <p14:tracePt t="13714" x="2724150" y="3230563"/>
          <p14:tracePt t="13724" x="2740025" y="3230563"/>
          <p14:tracePt t="13748" x="2754313" y="3230563"/>
          <p14:tracePt t="13774" x="2770188" y="3230563"/>
          <p14:tracePt t="13809" x="2770188" y="3214688"/>
          <p14:tracePt t="13836" x="2786063" y="3214688"/>
          <p14:tracePt t="13886" x="2801938" y="3214688"/>
          <p14:tracePt t="13891" x="2817813" y="3198813"/>
          <p14:tracePt t="13905" x="2833688" y="3198813"/>
          <p14:tracePt t="13922" x="2865438" y="3182938"/>
          <p14:tracePt t="13937" x="2897188" y="3167063"/>
          <p14:tracePt t="13958" x="2913063" y="3167063"/>
          <p14:tracePt t="13971" x="2944813" y="3151188"/>
          <p14:tracePt t="13987" x="2976563" y="3135313"/>
          <p14:tracePt t="14005" x="3024188" y="3119438"/>
          <p14:tracePt t="14021" x="3071813" y="3087688"/>
          <p14:tracePt t="14038" x="3087688" y="3087688"/>
          <p14:tracePt t="14055" x="3103563" y="3073400"/>
          <p14:tracePt t="14071" x="3135313" y="3057525"/>
          <p14:tracePt t="14088" x="3182938" y="3009900"/>
          <p14:tracePt t="14091" x="3214688" y="3009900"/>
          <p14:tracePt t="14095" x="3214688" y="2994025"/>
          <p14:tracePt t="14104" x="3230563" y="2978150"/>
          <p14:tracePt t="14121" x="3262313" y="2946400"/>
          <p14:tracePt t="14138" x="3294063" y="2898775"/>
          <p14:tracePt t="14155" x="3325813" y="2851150"/>
          <p14:tracePt t="14171" x="3371850" y="2787650"/>
          <p14:tracePt t="14188" x="3403600" y="2740025"/>
          <p14:tracePt t="14204" x="3435350" y="2692400"/>
          <p14:tracePt t="14221" x="3467100" y="2628900"/>
          <p14:tracePt t="14238" x="3482975" y="2549525"/>
          <p14:tracePt t="14254" x="3498850" y="2486025"/>
          <p14:tracePt t="14271" x="3514725" y="2422525"/>
          <p14:tracePt t="14274" x="3530600" y="2406650"/>
          <p14:tracePt t="14276" x="3530600" y="2392363"/>
          <p14:tracePt t="14291" x="3530600" y="2360613"/>
          <p14:tracePt t="14304" x="3530600" y="2344738"/>
          <p14:tracePt t="14321" x="3530600" y="2297113"/>
          <p14:tracePt t="14338" x="3530600" y="2233613"/>
          <p14:tracePt t="14354" x="3498850" y="2154238"/>
          <p14:tracePt t="14371" x="3467100" y="2090738"/>
          <p14:tracePt t="14388" x="3419475" y="2058988"/>
          <p14:tracePt t="14405" x="3387725" y="2027238"/>
          <p14:tracePt t="14410" x="3371850" y="1995488"/>
          <p14:tracePt t="14415" x="3355975" y="1995488"/>
          <p14:tracePt t="14419" x="3341688" y="1979613"/>
          <p14:tracePt t="14425" x="3325813" y="1963738"/>
          <p14:tracePt t="14429" x="3309938" y="1931988"/>
          <p14:tracePt t="14432" x="3294063" y="1916113"/>
          <p14:tracePt t="14436" x="3278188" y="1916113"/>
          <p14:tracePt t="14444" x="3246438" y="1884363"/>
          <p14:tracePt t="14447" x="3230563" y="1884363"/>
          <p14:tracePt t="14452" x="3230563" y="1868488"/>
          <p14:tracePt t="14458" x="3198813" y="1852613"/>
          <p14:tracePt t="14472" x="3151188" y="1836738"/>
          <p14:tracePt t="14488" x="3103563" y="1804988"/>
          <p14:tracePt t="14505" x="3040063" y="1789113"/>
          <p14:tracePt t="14521" x="2976563" y="1773238"/>
          <p14:tracePt t="14538" x="2913063" y="1757363"/>
          <p14:tracePt t="14554" x="2833688" y="1757363"/>
          <p14:tracePt t="14572" x="2786063" y="1757363"/>
          <p14:tracePt t="14587" x="2708275" y="1789113"/>
          <p14:tracePt t="14605" x="2613025" y="1820863"/>
          <p14:tracePt t="14608" x="2565400" y="1820863"/>
          <p14:tracePt t="14611" x="2533650" y="1836738"/>
          <p14:tracePt t="14614" x="2533650" y="1852613"/>
          <p14:tracePt t="14620" x="2486025" y="1868488"/>
          <p14:tracePt t="14637" x="2390775" y="1916113"/>
          <p14:tracePt t="14654" x="2295525" y="1979613"/>
          <p14:tracePt t="14671" x="2200275" y="2058988"/>
          <p14:tracePt t="14688" x="2074863" y="2154238"/>
          <p14:tracePt t="14704" x="1979613" y="2249488"/>
          <p14:tracePt t="14707" x="1947863" y="2249488"/>
          <p14:tracePt t="14711" x="1931988" y="2281238"/>
          <p14:tracePt t="14713" x="1916113" y="2297113"/>
          <p14:tracePt t="14721" x="1900238" y="2312988"/>
          <p14:tracePt t="14738" x="1852613" y="2406650"/>
          <p14:tracePt t="14754" x="1820863" y="2486025"/>
          <p14:tracePt t="14770" x="1820863" y="2549525"/>
          <p14:tracePt t="14787" x="1820863" y="2613025"/>
          <p14:tracePt t="14804" x="1820863" y="2692400"/>
          <p14:tracePt t="14821" x="1852613" y="2755900"/>
          <p14:tracePt t="14823" x="1852613" y="2771775"/>
          <p14:tracePt t="14827" x="1868488" y="2771775"/>
          <p14:tracePt t="14829" x="1868488" y="2787650"/>
          <p14:tracePt t="14837" x="1868488" y="2803525"/>
          <p14:tracePt t="14854" x="1900238" y="2835275"/>
          <p14:tracePt t="14871" x="1931988" y="2898775"/>
          <p14:tracePt t="14887" x="2011363" y="2994025"/>
          <p14:tracePt t="14904" x="2090738" y="3073400"/>
          <p14:tracePt t="14920" x="2136775" y="3119438"/>
          <p14:tracePt t="14924" x="2168525" y="3151188"/>
          <p14:tracePt t="14937" x="2216150" y="3198813"/>
          <p14:tracePt t="14940" x="2232025" y="3198813"/>
          <p14:tracePt t="14942" x="2247900" y="3214688"/>
          <p14:tracePt t="14944" x="2263775" y="3230563"/>
          <p14:tracePt t="14947" x="2279650" y="3230563"/>
          <p14:tracePt t="14953" x="2311400" y="3262313"/>
          <p14:tracePt t="14970" x="2406650" y="3294063"/>
          <p14:tracePt t="14973" x="2438400" y="3309938"/>
          <p14:tracePt t="14976" x="2470150" y="3309938"/>
          <p14:tracePt t="14987" x="2549525" y="3309938"/>
          <p14:tracePt t="15004" x="2708275" y="3309938"/>
          <p14:tracePt t="15021" x="2833688" y="3294063"/>
          <p14:tracePt t="15024" x="2865438" y="3278188"/>
          <p14:tracePt t="15026" x="2881313" y="3278188"/>
          <p14:tracePt t="15029" x="2913063" y="3262313"/>
          <p14:tracePt t="15031" x="2913063" y="3246438"/>
          <p14:tracePt t="15034" x="2944813" y="3246438"/>
          <p14:tracePt t="15041" x="2976563" y="3230563"/>
          <p14:tracePt t="15044" x="2992438" y="3214688"/>
          <p14:tracePt t="15054" x="3024188" y="3198813"/>
          <p14:tracePt t="15057" x="3055938" y="3167063"/>
          <p14:tracePt t="15071" x="3071813" y="3151188"/>
          <p14:tracePt t="15087" x="3087688" y="3135313"/>
          <p14:tracePt t="15104" x="3087688" y="3119438"/>
          <p14:tracePt t="15160" x="3071813" y="3119438"/>
          <p14:tracePt t="15167" x="3055938" y="3119438"/>
          <p14:tracePt t="15173" x="3040063" y="3135313"/>
          <p14:tracePt t="15187" x="3040063" y="3151188"/>
          <p14:tracePt t="15204" x="3008313" y="3167063"/>
          <p14:tracePt t="15220" x="2992438" y="3214688"/>
          <p14:tracePt t="15237" x="2960688" y="3294063"/>
          <p14:tracePt t="15254" x="2960688" y="3373438"/>
          <p14:tracePt t="15270" x="3008313" y="3452813"/>
          <p14:tracePt t="15287" x="3119438" y="3532188"/>
          <p14:tracePt t="15290" x="3151188" y="3548063"/>
          <p14:tracePt t="15294" x="3182938" y="3579813"/>
          <p14:tracePt t="15297" x="3198813" y="3579813"/>
          <p14:tracePt t="15299" x="3230563" y="3595688"/>
          <p14:tracePt t="15307" x="3294063" y="3627438"/>
          <p14:tracePt t="15310" x="3341688" y="3627438"/>
          <p14:tracePt t="15313" x="3371850" y="3659188"/>
          <p14:tracePt t="15316" x="3403600" y="3659188"/>
          <p14:tracePt t="15319" x="3419475" y="3659188"/>
          <p14:tracePt t="15326" x="3530600" y="3690938"/>
          <p14:tracePt t="15329" x="3562350" y="3690938"/>
          <p14:tracePt t="15333" x="3594100" y="3706813"/>
          <p14:tracePt t="15336" x="3641725" y="3706813"/>
          <p14:tracePt t="15342" x="3721100" y="3706813"/>
          <p14:tracePt t="15345" x="3752850" y="3706813"/>
          <p14:tracePt t="15348" x="3784600" y="3706813"/>
          <p14:tracePt t="15351" x="3832225" y="3706813"/>
          <p14:tracePt t="15353" x="3848100" y="3706813"/>
          <p14:tracePt t="15359" x="3927475" y="3706813"/>
          <p14:tracePt t="15362" x="3943350" y="3706813"/>
          <p14:tracePt t="15365" x="3973513" y="3706813"/>
          <p14:tracePt t="15370" x="4005263" y="3706813"/>
          <p14:tracePt t="15387" x="4116388" y="3690938"/>
          <p14:tracePt t="15390" x="4132263" y="3690938"/>
          <p14:tracePt t="15392" x="4148138" y="3690938"/>
          <p14:tracePt t="15394" x="4164013" y="3675063"/>
          <p14:tracePt t="15397" x="4164013" y="3659188"/>
          <p14:tracePt t="15404" x="4179888" y="3643313"/>
          <p14:tracePt t="15420" x="4195763" y="3611563"/>
          <p14:tracePt t="15437" x="4211638" y="3563938"/>
          <p14:tracePt t="15454" x="4243388" y="3516313"/>
          <p14:tracePt t="15470" x="4291013" y="3452813"/>
          <p14:tracePt t="15487" x="4338638" y="3357563"/>
          <p14:tracePt t="15491" x="4354513" y="3325813"/>
          <p14:tracePt t="15494" x="4354513" y="3309938"/>
          <p14:tracePt t="15496" x="4354513" y="3294063"/>
          <p14:tracePt t="15503" x="4354513" y="3246438"/>
          <p14:tracePt t="15521" x="4354513" y="3182938"/>
          <p14:tracePt t="15537" x="4354513" y="3119438"/>
          <p14:tracePt t="15554" x="4354513" y="3057525"/>
          <p14:tracePt t="15571" x="4354513" y="2994025"/>
          <p14:tracePt t="15587" x="4354513" y="2914650"/>
          <p14:tracePt t="15604" x="4338638" y="2851150"/>
          <p14:tracePt t="15620" x="4306888" y="2803525"/>
          <p14:tracePt t="15637" x="4275138" y="2755900"/>
          <p14:tracePt t="15653" x="4243388" y="2708275"/>
          <p14:tracePt t="15670" x="4195763" y="2644775"/>
          <p14:tracePt t="15687" x="4148138" y="2597150"/>
          <p14:tracePt t="15704" x="4100513" y="2565400"/>
          <p14:tracePt t="15721" x="4052888" y="2533650"/>
          <p14:tracePt t="15724" x="4021138" y="2517775"/>
          <p14:tracePt t="15738" x="3989388" y="2501900"/>
          <p14:tracePt t="15740" x="3943350" y="2501900"/>
          <p14:tracePt t="15743" x="3943350" y="2486025"/>
          <p14:tracePt t="15746" x="3911600" y="2486025"/>
          <p14:tracePt t="15748" x="3895725" y="2470150"/>
          <p14:tracePt t="15751" x="3879850" y="2470150"/>
          <p14:tracePt t="15760" x="3832225" y="2454275"/>
          <p14:tracePt t="15770" x="3768725" y="2438400"/>
          <p14:tracePt t="15787" x="3641725" y="2422525"/>
          <p14:tracePt t="15804" x="3562350" y="2406650"/>
          <p14:tracePt t="15821" x="3482975" y="2406650"/>
          <p14:tracePt t="15824" x="3435350" y="2406650"/>
          <p14:tracePt t="15836" x="3403600" y="2406650"/>
          <p14:tracePt t="15854" x="3355975" y="2422525"/>
          <p14:tracePt t="15870" x="3325813" y="2454275"/>
          <p14:tracePt t="15887" x="3278188" y="2517775"/>
          <p14:tracePt t="15903" x="3246438" y="2613025"/>
          <p14:tracePt t="15907" x="3214688" y="2660650"/>
          <p14:tracePt t="15910" x="3214688" y="2692400"/>
          <p14:tracePt t="15913" x="3198813" y="2692400"/>
          <p14:tracePt t="15916" x="3182938" y="2724150"/>
          <p14:tracePt t="15924" x="3167063" y="2771775"/>
          <p14:tracePt t="15937" x="3119438" y="2851150"/>
          <p14:tracePt t="15954" x="3071813" y="2930525"/>
          <p14:tracePt t="15957" x="3055938" y="2962275"/>
          <p14:tracePt t="15970" x="3024188" y="3009900"/>
          <p14:tracePt t="15973" x="3008313" y="3041650"/>
          <p14:tracePt t="15987" x="3008313" y="3087688"/>
          <p14:tracePt t="15990" x="2992438" y="3119438"/>
          <p14:tracePt t="16004" x="2976563" y="3167063"/>
          <p14:tracePt t="16020" x="2976563" y="3230563"/>
          <p14:tracePt t="16037" x="2960688" y="3294063"/>
          <p14:tracePt t="16054" x="2960688" y="3357563"/>
          <p14:tracePt t="16070" x="2960688" y="3405188"/>
          <p14:tracePt t="16087" x="2992438" y="3468688"/>
          <p14:tracePt t="16103" x="3040063" y="3516313"/>
          <p14:tracePt t="16120" x="3119438" y="3579813"/>
          <p14:tracePt t="16137" x="3214688" y="3627438"/>
          <p14:tracePt t="16140" x="3246438" y="3627438"/>
          <p14:tracePt t="16143" x="3262313" y="3643313"/>
          <p14:tracePt t="16145" x="3294063" y="3643313"/>
          <p14:tracePt t="16148" x="3309938" y="3659188"/>
          <p14:tracePt t="16151" x="3341688" y="3659188"/>
          <p14:tracePt t="16158" x="3387725" y="3675063"/>
          <p14:tracePt t="16170" x="3467100" y="3675063"/>
          <p14:tracePt t="16187" x="3625850" y="3675063"/>
          <p14:tracePt t="16204" x="3768725" y="3675063"/>
          <p14:tracePt t="16221" x="3911600" y="3627438"/>
          <p14:tracePt t="16238" x="4037013" y="3563938"/>
          <p14:tracePt t="16253" x="4100513" y="3500438"/>
          <p14:tracePt t="16270" x="4148138" y="3452813"/>
          <p14:tracePt t="16287" x="4211638" y="3373438"/>
          <p14:tracePt t="16303" x="4259263" y="3325813"/>
          <p14:tracePt t="16320" x="4306888" y="3246438"/>
          <p14:tracePt t="16336" x="4338638" y="3198813"/>
          <p14:tracePt t="16354" x="4338638" y="3135313"/>
          <p14:tracePt t="16356" x="4338638" y="3103563"/>
          <p14:tracePt t="16370" x="4338638" y="3041650"/>
          <p14:tracePt t="16373" x="4338638" y="3025775"/>
          <p14:tracePt t="16386" x="4322763" y="2978150"/>
          <p14:tracePt t="16404" x="4275138" y="2914650"/>
          <p14:tracePt t="16420" x="4227513" y="2835275"/>
          <p14:tracePt t="16437" x="4148138" y="2755900"/>
          <p14:tracePt t="16439" x="4116388" y="2724150"/>
          <p14:tracePt t="16455" x="4068763" y="2692400"/>
          <p14:tracePt t="16459" x="4021138" y="2644775"/>
          <p14:tracePt t="16463" x="3989388" y="2628900"/>
          <p14:tracePt t="16471" x="3973513" y="2613025"/>
          <p14:tracePt t="16474" x="3959225" y="2597150"/>
          <p14:tracePt t="16486" x="3911600" y="2549525"/>
          <p14:tracePt t="16504" x="3863975" y="2501900"/>
          <p14:tracePt t="16507" x="3848100" y="2470150"/>
          <p14:tracePt t="16510" x="3832225" y="2470150"/>
          <p14:tracePt t="16521" x="3800475" y="2454275"/>
          <p14:tracePt t="16537" x="3768725" y="2422525"/>
          <p14:tracePt t="16553" x="3721100" y="2392363"/>
          <p14:tracePt t="16570" x="3689350" y="2392363"/>
          <p14:tracePt t="16587" x="3673475" y="2392363"/>
          <p14:tracePt t="16603" x="3657600" y="2392363"/>
          <p14:tracePt t="16621" x="3641725" y="2392363"/>
          <p14:tracePt t="16636" x="3609975" y="2392363"/>
          <p14:tracePt t="16654" x="3530600" y="2454275"/>
          <p14:tracePt t="16670" x="3451225" y="2533650"/>
          <p14:tracePt t="16686" x="3371850" y="2628900"/>
          <p14:tracePt t="16689" x="3341688" y="2660650"/>
          <p14:tracePt t="16704" x="3262313" y="2740025"/>
          <p14:tracePt t="16707" x="3246438" y="2771775"/>
          <p14:tracePt t="16711" x="3214688" y="2803525"/>
          <p14:tracePt t="16714" x="3214688" y="2835275"/>
          <p14:tracePt t="16717" x="3214688" y="2851150"/>
          <p14:tracePt t="16720" x="3198813" y="2851150"/>
          <p14:tracePt t="16725" x="3182938" y="2914650"/>
          <p14:tracePt t="16728" x="3182938" y="2930525"/>
          <p14:tracePt t="16731" x="3167063" y="2962275"/>
          <p14:tracePt t="16734" x="3151188" y="2994025"/>
          <p14:tracePt t="16741" x="3135313" y="3041650"/>
          <p14:tracePt t="16753" x="3135313" y="3103563"/>
          <p14:tracePt t="16770" x="3103563" y="3198813"/>
          <p14:tracePt t="16787" x="3103563" y="3294063"/>
          <p14:tracePt t="16790" x="3103563" y="3325813"/>
          <p14:tracePt t="16792" x="3103563" y="3341688"/>
          <p14:tracePt t="16795" x="3103563" y="3357563"/>
          <p14:tracePt t="16804" x="3103563" y="3373438"/>
          <p14:tracePt t="16806" x="3119438" y="3389313"/>
          <p14:tracePt t="16809" x="3119438" y="3405188"/>
          <p14:tracePt t="16820" x="3135313" y="3436938"/>
          <p14:tracePt t="16837" x="3167063" y="3468688"/>
          <p14:tracePt t="16853" x="3214688" y="3516313"/>
          <p14:tracePt t="16870" x="3278188" y="3532188"/>
          <p14:tracePt t="16887" x="3355975" y="3548063"/>
          <p14:tracePt t="16889" x="3387725" y="3548063"/>
          <p14:tracePt t="16893" x="3419475" y="3548063"/>
          <p14:tracePt t="16895" x="3435350" y="3548063"/>
          <p14:tracePt t="16903" x="3467100" y="3548063"/>
          <p14:tracePt t="16907" x="3514725" y="3548063"/>
          <p14:tracePt t="16910" x="3546475" y="3548063"/>
          <p14:tracePt t="16914" x="3578225" y="3548063"/>
          <p14:tracePt t="16917" x="3594100" y="3548063"/>
          <p14:tracePt t="16923" x="3641725" y="3548063"/>
          <p14:tracePt t="16926" x="3673475" y="3548063"/>
          <p14:tracePt t="16929" x="3689350" y="3548063"/>
          <p14:tracePt t="16931" x="3705225" y="3548063"/>
          <p14:tracePt t="16936" x="3721100" y="3548063"/>
          <p14:tracePt t="16939" x="3752850" y="3548063"/>
          <p14:tracePt t="16953" x="3800475" y="3548063"/>
          <p14:tracePt t="16956" x="3816350" y="3532188"/>
          <p14:tracePt t="16959" x="3832225" y="3532188"/>
          <p14:tracePt t="16970" x="3863975" y="3532188"/>
          <p14:tracePt t="16973" x="3863975" y="3516313"/>
          <p14:tracePt t="16976" x="3879850" y="3516313"/>
          <p14:tracePt t="16987" x="3895725" y="3516313"/>
          <p14:tracePt t="16989" x="3895725" y="3500438"/>
          <p14:tracePt t="17022" x="3895725" y="3484563"/>
          <p14:tracePt t="17290" x="3879850" y="3484563"/>
          <p14:tracePt t="17295" x="3863975" y="3484563"/>
          <p14:tracePt t="17303" x="3848100" y="3484563"/>
          <p14:tracePt t="17320" x="3800475" y="3484563"/>
          <p14:tracePt t="17790" x="3832225" y="3484563"/>
          <p14:tracePt t="17808" x="3848100" y="3484563"/>
          <p14:tracePt t="17810" x="3863975" y="3484563"/>
          <p14:tracePt t="17818" x="3879850" y="3484563"/>
          <p14:tracePt t="17824" x="3895725" y="3500438"/>
          <p14:tracePt t="17827" x="3911600" y="3516313"/>
          <p14:tracePt t="17830" x="3943350" y="3516313"/>
          <p14:tracePt t="17837" x="3959225" y="3516313"/>
          <p14:tracePt t="17853" x="4052888" y="3516313"/>
          <p14:tracePt t="17870" x="4195763" y="3532188"/>
          <p14:tracePt t="17886" x="4433888" y="3532188"/>
          <p14:tracePt t="17904" x="4702175" y="3516313"/>
          <p14:tracePt t="17908" x="4781550" y="3500438"/>
          <p14:tracePt t="17911" x="4845050" y="3500438"/>
          <p14:tracePt t="17914" x="4876800" y="3500438"/>
          <p14:tracePt t="17917" x="4908550" y="3500438"/>
          <p14:tracePt t="17925" x="5035550" y="3484563"/>
          <p14:tracePt t="17929" x="5083175" y="3468688"/>
          <p14:tracePt t="17932" x="5114925" y="3468688"/>
          <p14:tracePt t="17935" x="5146675" y="3468688"/>
          <p14:tracePt t="17942" x="5240338" y="3452813"/>
          <p14:tracePt t="17946" x="5303838" y="3436938"/>
          <p14:tracePt t="17949" x="5335588" y="3436938"/>
          <p14:tracePt t="17952" x="5351463" y="3436938"/>
          <p14:tracePt t="17957" x="5446713" y="3405188"/>
          <p14:tracePt t="17961" x="5494338" y="3389313"/>
          <p14:tracePt t="17964" x="5510213" y="3389313"/>
          <p14:tracePt t="17967" x="5557838" y="3373438"/>
          <p14:tracePt t="17973" x="5621338" y="3357563"/>
          <p14:tracePt t="17986" x="5716588" y="3309938"/>
          <p14:tracePt t="18003" x="5826125" y="3262313"/>
          <p14:tracePt t="18020" x="5905500" y="3230563"/>
          <p14:tracePt t="18037" x="5953125" y="3198813"/>
          <p14:tracePt t="18053" x="5984875" y="3182938"/>
          <p14:tracePt t="18070" x="6032500" y="3151188"/>
          <p14:tracePt t="18087" x="6080125" y="3119438"/>
          <p14:tracePt t="18103" x="6127750" y="3073400"/>
          <p14:tracePt t="18120" x="6207125" y="3009900"/>
          <p14:tracePt t="18137" x="6254750" y="2962275"/>
          <p14:tracePt t="18154" x="6254750" y="2930525"/>
          <p14:tracePt t="18170" x="6254750" y="2882900"/>
          <p14:tracePt t="18187" x="6254750" y="2835275"/>
          <p14:tracePt t="18203" x="6238875" y="2771775"/>
          <p14:tracePt t="18220" x="6175375" y="2692400"/>
          <p14:tracePt t="18236" x="6032500" y="2565400"/>
          <p14:tracePt t="18253" x="5842000" y="2470150"/>
          <p14:tracePt t="18269" x="5668963" y="2406650"/>
          <p14:tracePt t="18287" x="5462588" y="2360613"/>
          <p14:tracePt t="18303" x="5287963" y="2312988"/>
          <p14:tracePt t="18320" x="5192713" y="2312988"/>
          <p14:tracePt t="18336" x="5162550" y="2312988"/>
          <p14:tracePt t="18353" x="5146675" y="2312988"/>
          <p14:tracePt t="18370" x="5130800" y="2344738"/>
          <p14:tracePt t="18387" x="5099050" y="2376488"/>
          <p14:tracePt t="18403" x="5051425" y="2438400"/>
          <p14:tracePt t="18420" x="4987925" y="2533650"/>
          <p14:tracePt t="18437" x="4908550" y="2644775"/>
          <p14:tracePt t="18453" x="4845050" y="2755900"/>
          <p14:tracePt t="18470" x="4813300" y="2898775"/>
          <p14:tracePt t="18486" x="4813300" y="3087688"/>
          <p14:tracePt t="18504" x="4813300" y="3262313"/>
          <p14:tracePt t="18520" x="4813300" y="3405188"/>
          <p14:tracePt t="18538" x="4845050" y="3500438"/>
          <p14:tracePt t="18541" x="4876800" y="3548063"/>
          <p14:tracePt t="18543" x="4892675" y="3579813"/>
          <p14:tracePt t="18546" x="4908550" y="3611563"/>
          <p14:tracePt t="18550" x="4924425" y="3643313"/>
          <p14:tracePt t="18553" x="4940300" y="3643313"/>
          <p14:tracePt t="18558" x="4987925" y="3706813"/>
          <p14:tracePt t="18561" x="5003800" y="3738563"/>
          <p14:tracePt t="18564" x="5035550" y="3770313"/>
          <p14:tracePt t="18567" x="5067300" y="3784600"/>
          <p14:tracePt t="18574" x="5099050" y="3832225"/>
          <p14:tracePt t="18577" x="5130800" y="3848100"/>
          <p14:tracePt t="18581" x="5162550" y="3863975"/>
          <p14:tracePt t="18584" x="5178425" y="3879850"/>
          <p14:tracePt t="18591" x="5224463" y="3895725"/>
          <p14:tracePt t="18594" x="5256213" y="3911600"/>
          <p14:tracePt t="18603" x="5303838" y="3911600"/>
          <p14:tracePt t="18621" x="5367338" y="3911600"/>
          <p14:tracePt t="18624" x="5414963" y="3911600"/>
          <p14:tracePt t="18637" x="5478463" y="3911600"/>
          <p14:tracePt t="18639" x="5510213" y="3911600"/>
          <p14:tracePt t="18641" x="5526088" y="3911600"/>
          <p14:tracePt t="18645" x="5541963" y="3911600"/>
          <p14:tracePt t="18648" x="5573713" y="3911600"/>
          <p14:tracePt t="18655" x="5605463" y="3911600"/>
          <p14:tracePt t="18670" x="5668963" y="3911600"/>
          <p14:tracePt t="18672" x="5700713" y="3911600"/>
          <p14:tracePt t="18675" x="5716588" y="3911600"/>
          <p14:tracePt t="18678" x="5732463" y="3895725"/>
          <p14:tracePt t="18686" x="5764213" y="3879850"/>
          <p14:tracePt t="18703" x="5842000" y="3816350"/>
          <p14:tracePt t="18705" x="5873750" y="3784600"/>
          <p14:tracePt t="18709" x="5889625" y="3770313"/>
          <p14:tracePt t="18712" x="5905500" y="3754438"/>
          <p14:tracePt t="18715" x="5921375" y="3754438"/>
          <p14:tracePt t="18720" x="5937250" y="3738563"/>
          <p14:tracePt t="18723" x="5969000" y="3722688"/>
          <p14:tracePt t="18725" x="5984875" y="3706813"/>
          <p14:tracePt t="18728" x="6000750" y="3690938"/>
          <p14:tracePt t="18731" x="6032500" y="3675063"/>
          <p14:tracePt t="18739" x="6064250" y="3643313"/>
          <p14:tracePt t="18742" x="6080125" y="3643313"/>
          <p14:tracePt t="18745" x="6111875" y="3627438"/>
          <p14:tracePt t="18748" x="6111875" y="3611563"/>
          <p14:tracePt t="18751" x="6127750" y="3611563"/>
          <p14:tracePt t="18756" x="6175375" y="3579813"/>
          <p14:tracePt t="18760" x="6191250" y="3563938"/>
          <p14:tracePt t="18769" x="6223000" y="3548063"/>
          <p14:tracePt t="18786" x="6302375" y="3484563"/>
          <p14:tracePt t="18803" x="6350000" y="3421063"/>
          <p14:tracePt t="18805" x="6381750" y="3389313"/>
          <p14:tracePt t="18808" x="6381750" y="3373438"/>
          <p14:tracePt t="18819" x="6411913" y="3341688"/>
          <p14:tracePt t="18836" x="6443663" y="3246438"/>
          <p14:tracePt t="18839" x="6459538" y="3214688"/>
          <p14:tracePt t="18843" x="6459538" y="3198813"/>
          <p14:tracePt t="18846" x="6459538" y="3167063"/>
          <p14:tracePt t="18852" x="6459538" y="3151188"/>
          <p14:tracePt t="18869" x="6459538" y="3057525"/>
          <p14:tracePt t="18872" x="6459538" y="3025775"/>
          <p14:tracePt t="18876" x="6443663" y="3009900"/>
          <p14:tracePt t="18878" x="6443663" y="2978150"/>
          <p14:tracePt t="18887" x="6443663" y="2946400"/>
          <p14:tracePt t="18889" x="6427788" y="2914650"/>
          <p14:tracePt t="18893" x="6411913" y="2898775"/>
          <p14:tracePt t="18896" x="6397625" y="2882900"/>
          <p14:tracePt t="18899" x="6397625" y="2867025"/>
          <p14:tracePt t="18906" x="6365875" y="2819400"/>
          <p14:tracePt t="18909" x="6350000" y="2803525"/>
          <p14:tracePt t="18912" x="6334125" y="2787650"/>
          <p14:tracePt t="18919" x="6318250" y="2771775"/>
          <p14:tracePt t="18936" x="6175375" y="2660650"/>
          <p14:tracePt t="18939" x="6127750" y="2628900"/>
          <p14:tracePt t="18942" x="6096000" y="2628900"/>
          <p14:tracePt t="18945" x="6048375" y="2597150"/>
          <p14:tracePt t="18949" x="6016625" y="2581275"/>
          <p14:tracePt t="18952" x="6000750" y="2581275"/>
          <p14:tracePt t="18958" x="5921375" y="2549525"/>
          <p14:tracePt t="18961" x="5889625" y="2533650"/>
          <p14:tracePt t="18965" x="5842000" y="2517775"/>
          <p14:tracePt t="18967" x="5826125" y="2501900"/>
          <p14:tracePt t="18973" x="5780088" y="2501900"/>
          <p14:tracePt t="18976" x="5732463" y="2486025"/>
          <p14:tracePt t="18979" x="5716588" y="2470150"/>
          <p14:tracePt t="18982" x="5700713" y="2470150"/>
          <p14:tracePt t="18985" x="5684838" y="2470150"/>
          <p14:tracePt t="18990" x="5621338" y="2454275"/>
          <p14:tracePt t="18993" x="5605463" y="2454275"/>
          <p14:tracePt t="18996" x="5557838" y="2438400"/>
          <p14:tracePt t="18999" x="5541963" y="2438400"/>
          <p14:tracePt t="19005" x="5494338" y="2438400"/>
          <p14:tracePt t="19020" x="5399088" y="2438400"/>
          <p14:tracePt t="19023" x="5351463" y="2438400"/>
          <p14:tracePt t="19026" x="5335588" y="2438400"/>
          <p14:tracePt t="19036" x="5303838" y="2438400"/>
          <p14:tracePt t="19039" x="5272088" y="2454275"/>
          <p14:tracePt t="19041" x="5256213" y="2454275"/>
          <p14:tracePt t="19052" x="5224463" y="2470150"/>
          <p14:tracePt t="19069" x="5162550" y="2533650"/>
          <p14:tracePt t="19086" x="5114925" y="2613025"/>
          <p14:tracePt t="19089" x="5099050" y="2628900"/>
          <p14:tracePt t="19091" x="5099050" y="2644775"/>
          <p14:tracePt t="19102" x="5067300" y="2676525"/>
          <p14:tracePt t="19119" x="5051425" y="2755900"/>
          <p14:tracePt t="19136" x="5035550" y="2819400"/>
          <p14:tracePt t="19152" x="5035550" y="2882900"/>
          <p14:tracePt t="19155" x="5035550" y="2898775"/>
          <p14:tracePt t="19157" x="5035550" y="2914650"/>
          <p14:tracePt t="19169" x="5035550" y="2962275"/>
          <p14:tracePt t="19186" x="5035550" y="3025775"/>
          <p14:tracePt t="19202" x="5035550" y="3103563"/>
          <p14:tracePt t="19220" x="5051425" y="3151188"/>
          <p14:tracePt t="19222" x="5051425" y="3182938"/>
          <p14:tracePt t="19236" x="5051425" y="3214688"/>
          <p14:tracePt t="19253" x="5067300" y="3262313"/>
          <p14:tracePt t="19255" x="5083175" y="3262313"/>
          <p14:tracePt t="19269" x="5083175" y="3309938"/>
          <p14:tracePt t="19286" x="5130800" y="3341688"/>
          <p14:tracePt t="19303" x="5146675" y="3389313"/>
          <p14:tracePt t="19306" x="5162550" y="3389313"/>
          <p14:tracePt t="19320" x="5192713" y="3405188"/>
          <p14:tracePt t="19322" x="5208588" y="3421063"/>
          <p14:tracePt t="19394" x="5224463" y="3421063"/>
          <p14:tracePt t="19442" x="5224463" y="3405188"/>
          <p14:tracePt t="19461" x="5224463" y="3389313"/>
          <p14:tracePt t="19466" x="5208588" y="3389313"/>
          <p14:tracePt t="19472" x="5178425" y="3389313"/>
          <p14:tracePt t="19486" x="5146675" y="3389313"/>
          <p14:tracePt t="19503" x="5146675" y="3405188"/>
          <p14:tracePt t="19748" x="5146675" y="3389313"/>
          <p14:tracePt t="19758" x="5130800" y="3357563"/>
          <p14:tracePt t="19770" x="5099050" y="3325813"/>
          <p14:tracePt t="19786" x="5035550" y="3246438"/>
          <p14:tracePt t="19803" x="4924425" y="3167063"/>
          <p14:tracePt t="19806" x="4892675" y="3135313"/>
          <p14:tracePt t="19809" x="4876800" y="3135313"/>
          <p14:tracePt t="19812" x="4845050" y="3103563"/>
          <p14:tracePt t="19815" x="4829175" y="3087688"/>
          <p14:tracePt t="19817" x="4813300" y="3087688"/>
          <p14:tracePt t="19824" x="4749800" y="3057525"/>
          <p14:tracePt t="19828" x="4718050" y="3025775"/>
          <p14:tracePt t="19831" x="4670425" y="2994025"/>
          <p14:tracePt t="19834" x="4638675" y="2978150"/>
          <p14:tracePt t="19842" x="4529138" y="2898775"/>
          <p14:tracePt t="19846" x="4465638" y="2867025"/>
          <p14:tracePt t="19849" x="4433888" y="2835275"/>
          <p14:tracePt t="19852" x="4402138" y="2819400"/>
          <p14:tracePt t="19859" x="4275138" y="2755900"/>
          <p14:tracePt t="19862" x="4195763" y="2708275"/>
          <p14:tracePt t="19865" x="4132263" y="2692400"/>
          <p14:tracePt t="19873" x="4021138" y="2628900"/>
          <p14:tracePt t="19876" x="3989388" y="2613025"/>
          <p14:tracePt t="19879" x="3927475" y="2597150"/>
          <p14:tracePt t="19883" x="3879850" y="2565400"/>
          <p14:tracePt t="19891" x="3768725" y="2517775"/>
          <p14:tracePt t="19894" x="3721100" y="2517775"/>
          <p14:tracePt t="19897" x="3673475" y="2486025"/>
          <p14:tracePt t="19900" x="3609975" y="2470150"/>
          <p14:tracePt t="19908" x="3498850" y="2438400"/>
          <p14:tracePt t="19912" x="3419475" y="2422525"/>
          <p14:tracePt t="19915" x="3371850" y="2392363"/>
          <p14:tracePt t="19923" x="3246438" y="2376488"/>
          <p14:tracePt t="19926" x="3182938" y="2360613"/>
          <p14:tracePt t="19928" x="3151188" y="2344738"/>
          <p14:tracePt t="19931" x="3103563" y="2328863"/>
          <p14:tracePt t="19934" x="3071813" y="2328863"/>
          <p14:tracePt t="19941" x="2960688" y="2297113"/>
          <p14:tracePt t="19944" x="2913063" y="2297113"/>
          <p14:tracePt t="19947" x="2881313" y="2281238"/>
          <p14:tracePt t="19951" x="2849563" y="2281238"/>
          <p14:tracePt t="19959" x="2770188" y="2281238"/>
          <p14:tracePt t="19963" x="2724150" y="2265363"/>
          <p14:tracePt t="19967" x="2692400" y="2265363"/>
          <p14:tracePt t="19974" x="2644775" y="2265363"/>
          <p14:tracePt t="19977" x="2613025" y="2265363"/>
          <p14:tracePt t="19986" x="2581275" y="2265363"/>
          <p14:tracePt t="20003" x="2470150" y="2265363"/>
          <p14:tracePt t="20006" x="2422525" y="2265363"/>
          <p14:tracePt t="20008" x="2406650" y="2265363"/>
          <p14:tracePt t="20011" x="2390775" y="2265363"/>
          <p14:tracePt t="20014" x="2390775" y="2281238"/>
          <p14:tracePt t="20017" x="2359025" y="2281238"/>
          <p14:tracePt t="20023" x="2343150" y="2297113"/>
          <p14:tracePt t="20026" x="2327275" y="2297113"/>
          <p14:tracePt t="20035" x="2295525" y="2328863"/>
          <p14:tracePt t="20052" x="2232025" y="2376488"/>
          <p14:tracePt t="20069" x="2168525" y="2406650"/>
          <p14:tracePt t="20072" x="2152650" y="2406650"/>
          <p14:tracePt t="20074" x="2136775" y="2422525"/>
          <p14:tracePt t="20077" x="2122488" y="2422525"/>
          <p14:tracePt t="20080" x="2106613" y="2438400"/>
          <p14:tracePt t="20088" x="2090738" y="2454275"/>
          <p14:tracePt t="20090" x="2074863" y="2454275"/>
          <p14:tracePt t="20102" x="2043113" y="2486025"/>
          <p14:tracePt t="20104" x="2027238" y="2486025"/>
          <p14:tracePt t="20107" x="2027238" y="2501900"/>
          <p14:tracePt t="20110" x="2011363" y="2501900"/>
          <p14:tracePt t="20112" x="2011363" y="2517775"/>
          <p14:tracePt t="20115" x="1995488" y="2533650"/>
          <p14:tracePt t="20122" x="1979613" y="2549525"/>
          <p14:tracePt t="20124" x="1963738" y="2565400"/>
          <p14:tracePt t="20135" x="1947863" y="2597150"/>
          <p14:tracePt t="20152" x="1884363" y="2676525"/>
          <p14:tracePt t="20155" x="1884363" y="2692400"/>
          <p14:tracePt t="20158" x="1868488" y="2708275"/>
          <p14:tracePt t="20161" x="1852613" y="2724150"/>
          <p14:tracePt t="20169" x="1852613" y="2740025"/>
          <p14:tracePt t="20186" x="1836738" y="2771775"/>
          <p14:tracePt t="20203" x="1836738" y="2787650"/>
          <p14:tracePt t="20205" x="1836738" y="2803525"/>
          <p14:tracePt t="20219" x="1836738" y="2819400"/>
          <p14:tracePt t="20222" x="1836738" y="2835275"/>
          <p14:tracePt t="20236" x="1836738" y="2882900"/>
          <p14:tracePt t="20252" x="1836738" y="2946400"/>
          <p14:tracePt t="20269" x="1836738" y="2994025"/>
          <p14:tracePt t="20272" x="1836738" y="3009900"/>
          <p14:tracePt t="20286" x="1836738" y="3025775"/>
          <p14:tracePt t="20308" x="1836738" y="3041650"/>
          <p14:tracePt t="20319" x="1852613" y="3041650"/>
          <p14:tracePt t="20336" x="1868488" y="3073400"/>
          <p14:tracePt t="20352" x="1868488" y="3103563"/>
          <p14:tracePt t="20355" x="1884363" y="3119438"/>
          <p14:tracePt t="20369" x="1900238" y="3119438"/>
          <p14:tracePt t="20386" x="1900238" y="3135313"/>
          <p14:tracePt t="20403" x="1916113" y="3135313"/>
          <p14:tracePt t="20405" x="1931988" y="3151188"/>
          <p14:tracePt t="20419" x="1947863" y="3167063"/>
          <p14:tracePt t="20435" x="1979613" y="3198813"/>
          <p14:tracePt t="20452" x="2043113" y="3230563"/>
          <p14:tracePt t="20469" x="2090738" y="3262313"/>
          <p14:tracePt t="20472" x="2106613" y="3278188"/>
          <p14:tracePt t="20475" x="2122488" y="3278188"/>
          <p14:tracePt t="20485" x="2152650" y="3278188"/>
          <p14:tracePt t="20502" x="2216150" y="3294063"/>
          <p14:tracePt t="20519" x="2295525" y="3309938"/>
          <p14:tracePt t="20536" x="2374900" y="3309938"/>
          <p14:tracePt t="20539" x="2406650" y="3309938"/>
          <p14:tracePt t="20542" x="2422525" y="3309938"/>
          <p14:tracePt t="20545" x="2438400" y="3309938"/>
          <p14:tracePt t="20548" x="2454275" y="3309938"/>
          <p14:tracePt t="20555" x="2486025" y="3309938"/>
          <p14:tracePt t="20569" x="2549525" y="3309938"/>
          <p14:tracePt t="20586" x="2676525" y="3294063"/>
          <p14:tracePt t="20602" x="2801938" y="3278188"/>
          <p14:tracePt t="20605" x="2833688" y="3262313"/>
          <p14:tracePt t="20608" x="2865438" y="3262313"/>
          <p14:tracePt t="20610" x="2881313" y="3246438"/>
          <p14:tracePt t="20619" x="2913063" y="3246438"/>
          <p14:tracePt t="20636" x="2960688" y="3230563"/>
          <p14:tracePt t="20638" x="2960688" y="3214688"/>
          <p14:tracePt t="20641" x="2976563" y="3214688"/>
          <p14:tracePt t="20698" x="2992438" y="3198813"/>
          <p14:tracePt t="20704" x="2992438" y="3182938"/>
          <p14:tracePt t="20718" x="2992438" y="3151188"/>
          <p14:tracePt t="20735" x="3024188" y="3087688"/>
          <p14:tracePt t="20752" x="3071813" y="3025775"/>
          <p14:tracePt t="20769" x="3151188" y="2930525"/>
          <p14:tracePt t="20785" x="3278188" y="2755900"/>
          <p14:tracePt t="20788" x="3325813" y="2676525"/>
          <p14:tracePt t="20791" x="3355975" y="2644775"/>
          <p14:tracePt t="20794" x="3387725" y="2597150"/>
          <p14:tracePt t="20798" x="3419475" y="2549525"/>
          <p14:tracePt t="20801" x="3435350" y="2549525"/>
          <p14:tracePt t="20806" x="3482975" y="2470150"/>
          <p14:tracePt t="20809" x="3498850" y="2438400"/>
          <p14:tracePt t="20813" x="3530600" y="2392363"/>
          <p14:tracePt t="20816" x="3546475" y="2360613"/>
          <p14:tracePt t="20823" x="3594100" y="2297113"/>
          <p14:tracePt t="20826" x="3609975" y="2281238"/>
          <p14:tracePt t="20829" x="3609975" y="2265363"/>
          <p14:tracePt t="20832" x="3625850" y="2233613"/>
          <p14:tracePt t="20840" x="3657600" y="2185988"/>
          <p14:tracePt t="20843" x="3657600" y="2170113"/>
          <p14:tracePt t="20846" x="3657600" y="2138363"/>
          <p14:tracePt t="20852" x="3657600" y="2122488"/>
          <p14:tracePt t="20855" x="3657600" y="2106613"/>
          <p14:tracePt t="20869" x="3657600" y="2058988"/>
          <p14:tracePt t="20886" x="3657600" y="2011363"/>
          <p14:tracePt t="20902" x="3657600" y="1995488"/>
          <p14:tracePt t="20919" x="3657600" y="1979613"/>
          <p14:tracePt t="20935" x="3657600" y="1963738"/>
          <p14:tracePt t="20952" x="3641725" y="1963738"/>
          <p14:tracePt t="20969" x="3625850" y="1947863"/>
          <p14:tracePt t="20985" x="3594100" y="1947863"/>
          <p14:tracePt t="21002" x="3546475" y="1947863"/>
          <p14:tracePt t="21019" x="3467100" y="1947863"/>
          <p14:tracePt t="21036" x="3355975" y="1947863"/>
          <p14:tracePt t="21052" x="3262313" y="1979613"/>
          <p14:tracePt t="21069" x="3214688" y="1979613"/>
          <p14:tracePt t="21085" x="3198813" y="1979613"/>
          <p14:tracePt t="21295" x="3198813" y="1995488"/>
          <p14:tracePt t="21305" x="3182938" y="2011363"/>
          <p14:tracePt t="21311" x="3167063" y="2011363"/>
          <p14:tracePt t="21318" x="3151188" y="2011363"/>
          <p14:tracePt t="21335" x="3055938" y="2058988"/>
          <p14:tracePt t="21352" x="2928938" y="2106613"/>
          <p14:tracePt t="21369" x="2770188" y="2154238"/>
          <p14:tracePt t="21387" x="2597150" y="2217738"/>
          <p14:tracePt t="21390" x="2565400" y="2217738"/>
          <p14:tracePt t="21394" x="2517775" y="2233613"/>
          <p14:tracePt t="21397" x="2486025" y="2233613"/>
          <p14:tracePt t="21399" x="2486025" y="2249488"/>
          <p14:tracePt t="21406" x="2422525" y="2249488"/>
          <p14:tracePt t="21409" x="2406650" y="2265363"/>
          <p14:tracePt t="21419" x="2359025" y="2281238"/>
          <p14:tracePt t="21435" x="2311400" y="2312988"/>
          <p14:tracePt t="21452" x="2279650" y="2328863"/>
          <p14:tracePt t="21468" x="2279650" y="2344738"/>
          <p14:tracePt t="21485" x="2279650" y="2360613"/>
          <p14:tracePt t="21502" x="2263775" y="2376488"/>
          <p14:tracePt t="21519" x="2263775" y="2392363"/>
          <p14:tracePt t="21536" x="2263775" y="2422525"/>
          <p14:tracePt t="21552" x="2263775" y="2517775"/>
          <p14:tracePt t="21569" x="2263775" y="2597150"/>
          <p14:tracePt t="21586" x="2279650" y="2676525"/>
          <p14:tracePt t="21602" x="2311400" y="2755900"/>
          <p14:tracePt t="21619" x="2359025" y="2851150"/>
          <p14:tracePt t="21635" x="2406650" y="2930525"/>
          <p14:tracePt t="21652" x="2438400" y="2978150"/>
          <p14:tracePt t="21668" x="2470150" y="2994025"/>
          <p14:tracePt t="21686" x="2470150" y="3009900"/>
          <p14:tracePt t="21708" x="2486025" y="3009900"/>
          <p14:tracePt t="21711" x="2486025" y="3025775"/>
          <p14:tracePt t="21722" x="2501900" y="3025775"/>
          <p14:tracePt t="21739" x="2517775" y="3025775"/>
          <p14:tracePt t="21751" x="2549525" y="3025775"/>
          <p14:tracePt t="21769" x="2581275" y="3025775"/>
          <p14:tracePt t="21785" x="2660650" y="3009900"/>
          <p14:tracePt t="21802" x="2724150" y="2994025"/>
          <p14:tracePt t="21818" x="2801938" y="2978150"/>
          <p14:tracePt t="21836" x="2865438" y="2962275"/>
          <p14:tracePt t="21852" x="2928938" y="2930525"/>
          <p14:tracePt t="21869" x="3008313" y="2882900"/>
          <p14:tracePt t="21885" x="3087688" y="2835275"/>
          <p14:tracePt t="21903" x="3182938" y="2771775"/>
          <p14:tracePt t="21918" x="3278188" y="2692400"/>
          <p14:tracePt t="21936" x="3341688" y="2644775"/>
          <p14:tracePt t="21952" x="3387725" y="2597150"/>
          <p14:tracePt t="21969" x="3419475" y="2533650"/>
          <p14:tracePt t="21985" x="3435350" y="2454275"/>
          <p14:tracePt t="22002" x="3467100" y="2376488"/>
          <p14:tracePt t="22019" x="3467100" y="2328863"/>
          <p14:tracePt t="22036" x="3467100" y="2281238"/>
          <p14:tracePt t="22051" x="3451225" y="2249488"/>
          <p14:tracePt t="22070" x="3435350" y="2233613"/>
          <p14:tracePt t="22085" x="3419475" y="2217738"/>
          <p14:tracePt t="22102" x="3355975" y="2185988"/>
          <p14:tracePt t="22119" x="3262313" y="2154238"/>
          <p14:tracePt t="22136" x="3135313" y="2122488"/>
          <p14:tracePt t="22151" x="2992438" y="2106613"/>
          <p14:tracePt t="22155" x="2944813" y="2106613"/>
          <p14:tracePt t="22158" x="2897188" y="2106613"/>
          <p14:tracePt t="22161" x="2865438" y="2090738"/>
          <p14:tracePt t="22165" x="2833688" y="2090738"/>
          <p14:tracePt t="22167" x="2817813" y="2090738"/>
          <p14:tracePt t="22172" x="2770188" y="2090738"/>
          <p14:tracePt t="22185" x="2676525" y="2090738"/>
          <p14:tracePt t="22188" x="2644775" y="2090738"/>
          <p14:tracePt t="22190" x="2628900" y="2090738"/>
          <p14:tracePt t="22193" x="2597150" y="2090738"/>
          <p14:tracePt t="22196" x="2581275" y="2090738"/>
          <p14:tracePt t="22199" x="2549525" y="2090738"/>
          <p14:tracePt t="22205" x="2517775" y="2106613"/>
          <p14:tracePt t="22208" x="2501900" y="2106613"/>
          <p14:tracePt t="22211" x="2486025" y="2122488"/>
          <p14:tracePt t="22218" x="2470150" y="2122488"/>
          <p14:tracePt t="22236" x="2422525" y="2170113"/>
          <p14:tracePt t="22252" x="2390775" y="2185988"/>
          <p14:tracePt t="22268" x="2390775" y="2201863"/>
          <p14:tracePt t="22285" x="2390775" y="2217738"/>
          <p14:tracePt t="22301" x="2390775" y="2249488"/>
          <p14:tracePt t="22319" x="2390775" y="2281238"/>
          <p14:tracePt t="22335" x="2390775" y="2344738"/>
          <p14:tracePt t="22352" x="2390775" y="2360613"/>
          <p14:tracePt t="22373" x="2390775" y="2376488"/>
          <p14:tracePt t="22480" x="2390775" y="2392363"/>
          <p14:tracePt t="22493" x="2390775" y="2406650"/>
          <p14:tracePt t="22511" x="2390775" y="2422525"/>
          <p14:tracePt t="22522" x="2390775" y="2438400"/>
          <p14:tracePt t="22535" x="2390775" y="2454275"/>
          <p14:tracePt t="22552" x="2390775" y="2486025"/>
          <p14:tracePt t="22568" x="2390775" y="2533650"/>
          <p14:tracePt t="22585" x="2406650" y="2549525"/>
          <p14:tracePt t="22604" x="2406650" y="2565400"/>
          <p14:tracePt t="22618" x="2406650" y="2581275"/>
          <p14:tracePt t="22660" x="2406650" y="2597150"/>
          <p14:tracePt t="22747" x="2406650" y="2613025"/>
          <p14:tracePt t="22756" x="2406650" y="2628900"/>
          <p14:tracePt t="22769" x="2406650" y="2644775"/>
          <p14:tracePt t="22786" x="2406650" y="2692400"/>
          <p14:tracePt t="22789" x="2390775" y="2708275"/>
          <p14:tracePt t="22791" x="2390775" y="2724150"/>
          <p14:tracePt t="22794" x="2390775" y="2740025"/>
          <p14:tracePt t="22797" x="2390775" y="2755900"/>
          <p14:tracePt t="22805" x="2374900" y="2787650"/>
          <p14:tracePt t="22819" x="2374900" y="2835275"/>
          <p14:tracePt t="22835" x="2374900" y="2930525"/>
          <p14:tracePt t="22851" x="2374900" y="3025775"/>
          <p14:tracePt t="22868" x="2374900" y="3087688"/>
          <p14:tracePt t="22884" x="2390775" y="3135313"/>
          <p14:tracePt t="22902" x="2406650" y="3167063"/>
          <p14:tracePt t="22918" x="2406650" y="3182938"/>
          <p14:tracePt t="22935" x="2422525" y="3182938"/>
          <p14:tracePt t="22966" x="2438400" y="3182938"/>
          <p14:tracePt t="22976" x="2454275" y="3182938"/>
          <p14:tracePt t="22989" x="2486025" y="3182938"/>
          <p14:tracePt t="23002" x="2501900" y="3167063"/>
          <p14:tracePt t="23018" x="2581275" y="3135313"/>
          <p14:tracePt t="23034" x="2660650" y="3119438"/>
          <p14:tracePt t="23052" x="2770188" y="3073400"/>
          <p14:tracePt t="23068" x="2881313" y="3025775"/>
          <p14:tracePt t="23085" x="2992438" y="2962275"/>
          <p14:tracePt t="23101" x="3103563" y="2898775"/>
          <p14:tracePt t="23104" x="3135313" y="2882900"/>
          <p14:tracePt t="23107" x="3151188" y="2867025"/>
          <p14:tracePt t="23109" x="3167063" y="2851150"/>
          <p14:tracePt t="23112" x="3182938" y="2851150"/>
          <p14:tracePt t="23115" x="3198813" y="2835275"/>
          <p14:tracePt t="23118" x="3214688" y="2835275"/>
          <p14:tracePt t="23120" x="3230563" y="2803525"/>
          <p14:tracePt t="23124" x="3262313" y="2803525"/>
          <p14:tracePt t="23127" x="3278188" y="2771775"/>
          <p14:tracePt t="23129" x="3309938" y="2771775"/>
          <p14:tracePt t="23132" x="3309938" y="2755900"/>
          <p14:tracePt t="23141" x="3387725" y="2708275"/>
          <p14:tracePt t="23145" x="3403600" y="2692400"/>
          <p14:tracePt t="23148" x="3419475" y="2676525"/>
          <p14:tracePt t="23151" x="3419475" y="2660650"/>
          <p14:tracePt t="23157" x="3482975" y="2628900"/>
          <p14:tracePt t="23160" x="3498850" y="2613025"/>
          <p14:tracePt t="23168" x="3530600" y="2581275"/>
          <p14:tracePt t="23171" x="3546475" y="2565400"/>
          <p14:tracePt t="23174" x="3578225" y="2549525"/>
          <p14:tracePt t="23177" x="3578225" y="2533650"/>
          <p14:tracePt t="23185" x="3594100" y="2517775"/>
          <p14:tracePt t="23187" x="3609975" y="2501900"/>
          <p14:tracePt t="23201" x="3625850" y="2454275"/>
          <p14:tracePt t="23218" x="3625850" y="2376488"/>
          <p14:tracePt t="23235" x="3625850" y="2297113"/>
          <p14:tracePt t="23238" x="3625850" y="2265363"/>
          <p14:tracePt t="23251" x="3609975" y="2217738"/>
          <p14:tracePt t="23254" x="3594100" y="2201863"/>
          <p14:tracePt t="23256" x="3594100" y="2185988"/>
          <p14:tracePt t="23268" x="3562350" y="2138363"/>
          <p14:tracePt t="23271" x="3530600" y="2122488"/>
          <p14:tracePt t="23273" x="3514725" y="2122488"/>
          <p14:tracePt t="23275" x="3514725" y="2106613"/>
          <p14:tracePt t="23284" x="3482975" y="2074863"/>
          <p14:tracePt t="23301" x="3371850" y="2027238"/>
          <p14:tracePt t="23318" x="3262313" y="1995488"/>
          <p14:tracePt t="23334" x="3151188" y="1963738"/>
          <p14:tracePt t="23351" x="3008313" y="1963738"/>
          <p14:tracePt t="23368" x="2897188" y="1963738"/>
          <p14:tracePt t="23385" x="2801938" y="1995488"/>
          <p14:tracePt t="23388" x="2770188" y="2011363"/>
          <p14:tracePt t="23402" x="2724150" y="2011363"/>
          <p14:tracePt t="23404" x="2692400" y="2027238"/>
          <p14:tracePt t="23418" x="2676525" y="2043113"/>
          <p14:tracePt t="23436" x="2644775" y="2043113"/>
          <p14:tracePt t="23438" x="2644775" y="2058988"/>
          <p14:tracePt t="23451" x="2613025" y="2074863"/>
          <p14:tracePt t="23469" x="2613025" y="2106613"/>
          <p14:tracePt t="23485" x="2597150" y="2138363"/>
          <p14:tracePt t="23501" x="2581275" y="2170113"/>
          <p14:tracePt t="23518" x="2581275" y="2201863"/>
          <p14:tracePt t="23535" x="2565400" y="2217738"/>
          <p14:tracePt t="23551" x="2549525" y="2233613"/>
          <p14:tracePt t="23568" x="2549525" y="2249488"/>
          <p14:tracePt t="23570" x="2549525" y="2265363"/>
          <p14:tracePt t="23585" x="2549525" y="2281238"/>
          <p14:tracePt t="23601" x="2533650" y="2281238"/>
          <p14:tracePt t="23619" x="2533650" y="2297113"/>
          <p14:tracePt t="23650" x="2533650" y="2312988"/>
          <p14:tracePt t="23671" x="2533650" y="2328863"/>
          <p14:tracePt t="23745" x="2533650" y="2344738"/>
          <p14:tracePt t="23750" x="2533650" y="2360613"/>
          <p14:tracePt t="23769" x="2533650" y="2392363"/>
          <p14:tracePt t="23785" x="2533650" y="2422525"/>
          <p14:tracePt t="23801" x="2533650" y="2454275"/>
          <p14:tracePt t="23818" x="2533650" y="2501900"/>
          <p14:tracePt t="23835" x="2533650" y="2581275"/>
          <p14:tracePt t="23851" x="2533650" y="2692400"/>
          <p14:tracePt t="23868" x="2533650" y="2755900"/>
          <p14:tracePt t="23885" x="2533650" y="2787650"/>
          <p14:tracePt t="23902" x="2533650" y="2803525"/>
          <p14:tracePt t="23918" x="2533650" y="2835275"/>
          <p14:tracePt t="23934" x="2533650" y="2867025"/>
          <p14:tracePt t="23951" x="2533650" y="2882900"/>
          <p14:tracePt t="23968" x="2533650" y="2898775"/>
          <p14:tracePt t="24142" x="2533650" y="2914650"/>
          <p14:tracePt t="24156" x="2549525" y="2930525"/>
          <p14:tracePt t="24162" x="2565400" y="2946400"/>
          <p14:tracePt t="24172" x="2565400" y="2962275"/>
          <p14:tracePt t="24184" x="2597150" y="2978150"/>
          <p14:tracePt t="24201" x="2628900" y="2994025"/>
          <p14:tracePt t="24218" x="2676525" y="3009900"/>
          <p14:tracePt t="24234" x="2740025" y="3025775"/>
          <p14:tracePt t="24251" x="2801938" y="3025775"/>
          <p14:tracePt t="24268" x="2865438" y="3025775"/>
          <p14:tracePt t="24284" x="2944813" y="2962275"/>
          <p14:tracePt t="24302" x="3024188" y="2914650"/>
          <p14:tracePt t="24318" x="3119438" y="2851150"/>
          <p14:tracePt t="24334" x="3182938" y="2771775"/>
          <p14:tracePt t="24351" x="3246438" y="2708275"/>
          <p14:tracePt t="24368" x="3309938" y="2644775"/>
          <p14:tracePt t="24385" x="3341688" y="2597150"/>
          <p14:tracePt t="24401" x="3387725" y="2517775"/>
          <p14:tracePt t="24418" x="3419475" y="2438400"/>
          <p14:tracePt t="24434" x="3467100" y="2376488"/>
          <p14:tracePt t="24451" x="3467100" y="2297113"/>
          <p14:tracePt t="24453" x="3482975" y="2265363"/>
          <p14:tracePt t="24468" x="3482975" y="2201863"/>
          <p14:tracePt t="24471" x="3482975" y="2185988"/>
          <p14:tracePt t="24473" x="3482975" y="2170113"/>
          <p14:tracePt t="24476" x="3482975" y="2154238"/>
          <p14:tracePt t="24478" x="3482975" y="2138363"/>
          <p14:tracePt t="24484" x="3482975" y="2122488"/>
          <p14:tracePt t="24501" x="3482975" y="2058988"/>
          <p14:tracePt t="24518" x="3451225" y="1995488"/>
          <p14:tracePt t="24534" x="3403600" y="1947863"/>
          <p14:tracePt t="24551" x="3325813" y="1900238"/>
          <p14:tracePt t="24568" x="3262313" y="1868488"/>
          <p14:tracePt t="24584" x="3182938" y="1836738"/>
          <p14:tracePt t="24601" x="3087688" y="1836738"/>
          <p14:tracePt t="24617" x="3008313" y="1836738"/>
          <p14:tracePt t="24634" x="2928938" y="1836738"/>
          <p14:tracePt t="24651" x="2833688" y="1852613"/>
          <p14:tracePt t="24668" x="2754313" y="1884363"/>
          <p14:tracePt t="24688" x="2660650" y="1931988"/>
          <p14:tracePt t="24703" x="2628900" y="1947863"/>
          <p14:tracePt t="24706" x="2613025" y="1963738"/>
          <p14:tracePt t="24717" x="2581275" y="1979613"/>
          <p14:tracePt t="24739" x="2581275" y="1995488"/>
          <p14:tracePt t="24751" x="2565400" y="2011363"/>
          <p14:tracePt t="24767" x="2549525" y="2043113"/>
          <p14:tracePt t="24785" x="2533650" y="2090738"/>
          <p14:tracePt t="24801" x="2533650" y="2138363"/>
          <p14:tracePt t="24817" x="2517775" y="2170113"/>
          <p14:tracePt t="24834" x="2517775" y="2185988"/>
          <p14:tracePt t="24851" x="2517775" y="2201863"/>
          <p14:tracePt t="24868" x="2501900" y="2249488"/>
          <p14:tracePt t="24884" x="2501900" y="2297113"/>
          <p14:tracePt t="24887" x="2501900" y="2328863"/>
          <p14:tracePt t="24902" x="2501900" y="2360613"/>
          <p14:tracePt t="24903" x="2501900" y="2376488"/>
          <p14:tracePt t="24918" x="2501900" y="2406650"/>
          <p14:tracePt t="24921" x="2501900" y="2438400"/>
          <p14:tracePt t="24934" x="2501900" y="2470150"/>
          <p14:tracePt t="24937" x="2501900" y="2486025"/>
          <p14:tracePt t="24951" x="2501900" y="2517775"/>
          <p14:tracePt t="24968" x="2501900" y="2549525"/>
          <p14:tracePt t="24984" x="2501900" y="2597150"/>
          <p14:tracePt t="25001" x="2501900" y="2628900"/>
          <p14:tracePt t="25017" x="2501900" y="2660650"/>
          <p14:tracePt t="25034" x="2501900" y="2676525"/>
          <p14:tracePt t="25079" x="2501900" y="2692400"/>
          <p14:tracePt t="25093" x="2501900" y="2708275"/>
          <p14:tracePt t="25115" x="2501900" y="2724150"/>
          <p14:tracePt t="25128" x="2501900" y="2740025"/>
          <p14:tracePt t="25137" x="2501900" y="2755900"/>
          <p14:tracePt t="25155" x="2501900" y="2787650"/>
          <p14:tracePt t="25167" x="2501900" y="2803525"/>
          <p14:tracePt t="25185" x="2501900" y="2867025"/>
          <p14:tracePt t="25201" x="2517775" y="2914650"/>
          <p14:tracePt t="25218" x="2565400" y="2994025"/>
          <p14:tracePt t="25234" x="2581275" y="3041650"/>
          <p14:tracePt t="25251" x="2597150" y="3073400"/>
          <p14:tracePt t="25267" x="2628900" y="3103563"/>
          <p14:tracePt t="25285" x="2676525" y="3135313"/>
          <p14:tracePt t="25301" x="2708275" y="3135313"/>
          <p14:tracePt t="25317" x="2754313" y="3135313"/>
          <p14:tracePt t="25335" x="2786063" y="3135313"/>
          <p14:tracePt t="25351" x="2833688" y="3073400"/>
          <p14:tracePt t="25367" x="2913063" y="3025775"/>
          <p14:tracePt t="25384" x="2992438" y="2962275"/>
          <p14:tracePt t="25401" x="3071813" y="2914650"/>
          <p14:tracePt t="25404" x="3087688" y="2898775"/>
          <p14:tracePt t="25408" x="3103563" y="2882900"/>
          <p14:tracePt t="25417" x="3119438" y="2867025"/>
          <p14:tracePt t="25420" x="3151188" y="2851150"/>
          <p14:tracePt t="25423" x="3151188" y="2819400"/>
          <p14:tracePt t="25427" x="3167063" y="2803525"/>
          <p14:tracePt t="25433" x="3182938" y="2803525"/>
          <p14:tracePt t="25450" x="3214688" y="2708275"/>
          <p14:tracePt t="25467" x="3246438" y="2613025"/>
          <p14:tracePt t="25484" x="3262313" y="2533650"/>
          <p14:tracePt t="25501" x="3262313" y="2454275"/>
          <p14:tracePt t="25504" x="3262313" y="2406650"/>
          <p14:tracePt t="25507" x="3262313" y="2392363"/>
          <p14:tracePt t="25510" x="3262313" y="2360613"/>
          <p14:tracePt t="25513" x="3262313" y="2344738"/>
          <p14:tracePt t="25518" x="3262313" y="2328863"/>
          <p14:tracePt t="25521" x="3262313" y="2297113"/>
          <p14:tracePt t="25525" x="3262313" y="2265363"/>
          <p14:tracePt t="25534" x="3262313" y="2233613"/>
          <p14:tracePt t="25551" x="3246438" y="2185988"/>
          <p14:tracePt t="25553" x="3246438" y="2154238"/>
          <p14:tracePt t="25567" x="3246438" y="2138363"/>
          <p14:tracePt t="25570" x="3230563" y="2138363"/>
          <p14:tracePt t="25623" x="3214688" y="2138363"/>
          <p14:tracePt t="25643" x="3214688" y="2154238"/>
          <p14:tracePt t="25645" x="3198813" y="2154238"/>
          <p14:tracePt t="25650" x="3198813" y="2170113"/>
          <p14:tracePt t="25667" x="3198813" y="2201863"/>
          <p14:tracePt t="25699" x="3198813" y="2217738"/>
          <p14:tracePt t="25705" x="3198813" y="2233613"/>
          <p14:tracePt t="25717" x="3246438" y="2265363"/>
          <p14:tracePt t="25735" x="3371850" y="2328863"/>
          <p14:tracePt t="25738" x="3451225" y="2360613"/>
          <p14:tracePt t="25741" x="3482975" y="2392363"/>
          <p14:tracePt t="25744" x="3514725" y="2406650"/>
          <p14:tracePt t="25746" x="3546475" y="2438400"/>
          <p14:tracePt t="25749" x="3578225" y="2438400"/>
          <p14:tracePt t="25757" x="3689350" y="2501900"/>
          <p14:tracePt t="25761" x="3752850" y="2517775"/>
          <p14:tracePt t="25764" x="3768725" y="2533650"/>
          <p14:tracePt t="25767" x="3800475" y="2549525"/>
          <p14:tracePt t="25774" x="3895725" y="2597150"/>
          <p14:tracePt t="25784" x="3989388" y="2628900"/>
          <p14:tracePt t="25801" x="4132263" y="2660650"/>
          <p14:tracePt t="25817" x="4195763" y="2676525"/>
          <p14:tracePt t="25820" x="4211638" y="2676525"/>
          <p14:tracePt t="25834" x="4227513" y="2692400"/>
          <p14:tracePt t="25971" x="4227513" y="2676525"/>
          <p14:tracePt t="25981" x="4211638" y="2676525"/>
          <p14:tracePt t="25988" x="4195763" y="2676525"/>
          <p14:tracePt t="26008" x="4179888" y="2676525"/>
          <p14:tracePt t="26020" x="4164013" y="2676525"/>
          <p14:tracePt t="26034" x="4148138" y="2660650"/>
          <p14:tracePt t="26050" x="4084638" y="2660650"/>
          <p14:tracePt t="26067" x="3989388" y="2660650"/>
          <p14:tracePt t="26084" x="3895725" y="2660650"/>
          <p14:tracePt t="26101" x="3832225" y="2660650"/>
          <p14:tracePt t="26117" x="3768725" y="2660650"/>
          <p14:tracePt t="26134" x="3705225" y="2660650"/>
          <p14:tracePt t="26151" x="3641725" y="2692400"/>
          <p14:tracePt t="26168" x="3594100" y="2724150"/>
          <p14:tracePt t="26184" x="3562350" y="2755900"/>
          <p14:tracePt t="26200" x="3514725" y="2819400"/>
          <p14:tracePt t="26217" x="3482975" y="2867025"/>
          <p14:tracePt t="26234" x="3451225" y="2914650"/>
          <p14:tracePt t="26251" x="3419475" y="2962275"/>
          <p14:tracePt t="26267" x="3403600" y="3025775"/>
          <p14:tracePt t="26284" x="3387725" y="3119438"/>
          <p14:tracePt t="26301" x="3371850" y="3182938"/>
          <p14:tracePt t="26317" x="3371850" y="3246438"/>
          <p14:tracePt t="26334" x="3371850" y="3294063"/>
          <p14:tracePt t="26350" x="3387725" y="3357563"/>
          <p14:tracePt t="26367" x="3419475" y="3436938"/>
          <p14:tracePt t="26384" x="3451225" y="3516313"/>
          <p14:tracePt t="26401" x="3482975" y="3548063"/>
          <p14:tracePt t="26417" x="3530600" y="3595688"/>
          <p14:tracePt t="26434" x="3594100" y="3627438"/>
          <p14:tracePt t="26437" x="3625850" y="3643313"/>
          <p14:tracePt t="26439" x="3641725" y="3643313"/>
          <p14:tracePt t="26450" x="3673475" y="3675063"/>
          <p14:tracePt t="26467" x="3768725" y="3706813"/>
          <p14:tracePt t="26471" x="3816350" y="3706813"/>
          <p14:tracePt t="26473" x="3832225" y="3706813"/>
          <p14:tracePt t="26483" x="3863975" y="3706813"/>
          <p14:tracePt t="26500" x="3959225" y="3706813"/>
          <p14:tracePt t="26503" x="3989388" y="3706813"/>
          <p14:tracePt t="26518" x="4037013" y="3706813"/>
          <p14:tracePt t="26521" x="4068763" y="3706813"/>
          <p14:tracePt t="26534" x="4100513" y="3706813"/>
          <p14:tracePt t="26550" x="4148138" y="3690938"/>
          <p14:tracePt t="26567" x="4195763" y="3643313"/>
          <p14:tracePt t="26583" x="4259263" y="3595688"/>
          <p14:tracePt t="26600" x="4338638" y="3532188"/>
          <p14:tracePt t="26617" x="4418013" y="3484563"/>
          <p14:tracePt t="26634" x="4465638" y="3436938"/>
          <p14:tracePt t="26637" x="4497388" y="3421063"/>
          <p14:tracePt t="26650" x="4513263" y="3405188"/>
          <p14:tracePt t="26667" x="4545013" y="3357563"/>
          <p14:tracePt t="26683" x="4575175" y="3309938"/>
          <p14:tracePt t="26686" x="4575175" y="3294063"/>
          <p14:tracePt t="26688" x="4575175" y="3278188"/>
          <p14:tracePt t="26691" x="4575175" y="3262313"/>
          <p14:tracePt t="26700" x="4575175" y="3246438"/>
          <p14:tracePt t="26718" x="4591050" y="3167063"/>
          <p14:tracePt t="26722" x="4591050" y="3151188"/>
          <p14:tracePt t="26725" x="4591050" y="3135313"/>
          <p14:tracePt t="26733" x="4591050" y="3103563"/>
          <p14:tracePt t="26750" x="4591050" y="3041650"/>
          <p14:tracePt t="26767" x="4560888" y="2978150"/>
          <p14:tracePt t="26769" x="4545013" y="2946400"/>
          <p14:tracePt t="26784" x="4529138" y="2898775"/>
          <p14:tracePt t="26800" x="4465638" y="2819400"/>
          <p14:tracePt t="26817" x="4386263" y="2755900"/>
          <p14:tracePt t="26834" x="4322763" y="2724150"/>
          <p14:tracePt t="26850" x="4275138" y="2708275"/>
          <p14:tracePt t="26853" x="4243388" y="2708275"/>
          <p14:tracePt t="26857" x="4227513" y="2708275"/>
          <p14:tracePt t="26867" x="4211638" y="2708275"/>
          <p14:tracePt t="26884" x="4148138" y="2708275"/>
          <p14:tracePt t="26887" x="4116388" y="2708275"/>
          <p14:tracePt t="26890" x="4100513" y="2708275"/>
          <p14:tracePt t="26893" x="4084638" y="2708275"/>
          <p14:tracePt t="26895" x="4084638" y="2724150"/>
          <p14:tracePt t="26900" x="4068763" y="2724150"/>
          <p14:tracePt t="26903" x="4037013" y="2740025"/>
          <p14:tracePt t="26918" x="3989388" y="2755900"/>
          <p14:tracePt t="26920" x="3959225" y="2771775"/>
          <p14:tracePt t="26933" x="3927475" y="2787650"/>
          <p14:tracePt t="26950" x="3895725" y="2803525"/>
          <p14:tracePt t="27255" x="3911600" y="2803525"/>
          <p14:tracePt t="27270" x="3943350" y="2803525"/>
          <p14:tracePt t="27276" x="3989388" y="2803525"/>
          <p14:tracePt t="27283" x="4021138" y="2803525"/>
          <p14:tracePt t="27300" x="4164013" y="2819400"/>
          <p14:tracePt t="27317" x="4386263" y="2819400"/>
          <p14:tracePt t="27334" x="4733925" y="2819400"/>
          <p14:tracePt t="27350" x="5192713" y="2771775"/>
          <p14:tracePt t="27367" x="5700713" y="2724150"/>
          <p14:tracePt t="27384" x="6111875" y="2628900"/>
          <p14:tracePt t="27400" x="6475413" y="2533650"/>
          <p14:tracePt t="27417" x="6745288" y="2422525"/>
          <p14:tracePt t="27434" x="6919913" y="2344738"/>
          <p14:tracePt t="27450" x="6983413" y="2281238"/>
          <p14:tracePt t="27467" x="6999288" y="2233613"/>
          <p14:tracePt t="27484" x="6999288" y="2185988"/>
          <p14:tracePt t="27501" x="7013575" y="2122488"/>
          <p14:tracePt t="27517" x="7029450" y="2043113"/>
          <p14:tracePt t="27534" x="7029450" y="1931988"/>
          <p14:tracePt t="27550" x="7045325" y="1820863"/>
          <p14:tracePt t="27567" x="7061200" y="1695450"/>
          <p14:tracePt t="27583" x="7077075" y="1552575"/>
          <p14:tracePt t="27600" x="7108825" y="1409700"/>
          <p14:tracePt t="27617" x="7140575" y="1250950"/>
          <p14:tracePt t="27634" x="7156450" y="1092200"/>
          <p14:tracePt t="27650" x="7188200" y="966788"/>
          <p14:tracePt t="27666" x="7235825" y="823913"/>
          <p14:tracePt t="27683" x="7267575" y="696913"/>
          <p14:tracePt t="27700" x="7315200" y="585788"/>
          <p14:tracePt t="27717" x="7346950" y="427038"/>
          <p14:tracePt t="27733" x="7362825" y="269875"/>
          <p14:tracePt t="27750" x="7378700" y="142875"/>
          <p14:tracePt t="27753" x="7378700" y="79375"/>
          <p14:tracePt t="27756" x="7378700" y="47625"/>
          <p14:tracePt t="27759" x="7378700" y="15875"/>
          <p14:tracePt t="27762" x="737870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C519DB-A525-554E-9287-BAD810BE9B40}"/>
              </a:ext>
            </a:extLst>
          </p:cNvPr>
          <p:cNvSpPr/>
          <p:nvPr/>
        </p:nvSpPr>
        <p:spPr>
          <a:xfrm>
            <a:off x="423799" y="2021840"/>
            <a:ext cx="3010281" cy="3454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931DB37B-0F9A-B4F6-073C-FDBFF8B3F6D1}"/>
              </a:ext>
            </a:extLst>
          </p:cNvPr>
          <p:cNvSpPr txBox="1"/>
          <p:nvPr/>
        </p:nvSpPr>
        <p:spPr>
          <a:xfrm>
            <a:off x="423799" y="298537"/>
            <a:ext cx="122003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spc="100" dirty="0">
                <a:solidFill>
                  <a:schemeClr val="bg1"/>
                </a:solidFill>
                <a:latin typeface="+mj-lt"/>
                <a:ea typeface="+mj-ea"/>
                <a:cs typeface="+mj-cs"/>
              </a:rPr>
              <a:t>Visualization of Features per Cluster</a:t>
            </a:r>
            <a:endParaRPr lang="en-US" sz="3600" dirty="0">
              <a:solidFill>
                <a:schemeClr val="bg1"/>
              </a:solidFill>
              <a:ea typeface="+mj-ea"/>
              <a:cs typeface="+mj-cs"/>
            </a:endParaRPr>
          </a:p>
        </p:txBody>
      </p:sp>
      <p:sp>
        <p:nvSpPr>
          <p:cNvPr id="4" name="Rectangle 3">
            <a:extLst>
              <a:ext uri="{FF2B5EF4-FFF2-40B4-BE49-F238E27FC236}">
                <a16:creationId xmlns:a16="http://schemas.microsoft.com/office/drawing/2014/main" id="{B39970C8-7310-992B-83AA-2E56061FA923}"/>
              </a:ext>
            </a:extLst>
          </p:cNvPr>
          <p:cNvSpPr/>
          <p:nvPr/>
        </p:nvSpPr>
        <p:spPr>
          <a:xfrm>
            <a:off x="524904" y="996638"/>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0F073509-14B6-FEEB-5385-2BDAF1E17106}"/>
              </a:ext>
            </a:extLst>
          </p:cNvPr>
          <p:cNvPicPr>
            <a:picLocks noChangeAspect="1"/>
          </p:cNvPicPr>
          <p:nvPr/>
        </p:nvPicPr>
        <p:blipFill>
          <a:blip r:embed="rId5"/>
          <a:stretch>
            <a:fillRect/>
          </a:stretch>
        </p:blipFill>
        <p:spPr>
          <a:xfrm>
            <a:off x="1801812" y="1415963"/>
            <a:ext cx="8334375" cy="5143500"/>
          </a:xfrm>
          <a:prstGeom prst="rect">
            <a:avLst/>
          </a:prstGeom>
        </p:spPr>
      </p:pic>
      <p:pic>
        <p:nvPicPr>
          <p:cNvPr id="9" name="Audio 8">
            <a:hlinkClick r:id="" action="ppaction://media"/>
            <a:extLst>
              <a:ext uri="{FF2B5EF4-FFF2-40B4-BE49-F238E27FC236}">
                <a16:creationId xmlns:a16="http://schemas.microsoft.com/office/drawing/2014/main" id="{C2563908-1342-1BD5-B311-A0ABE21A04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566747" y="5315204"/>
            <a:ext cx="2057400" cy="2057400"/>
          </a:xfrm>
          <a:prstGeom prst="ellipse">
            <a:avLst/>
          </a:prstGeom>
        </p:spPr>
      </p:pic>
    </p:spTree>
    <p:extLst>
      <p:ext uri="{BB962C8B-B14F-4D97-AF65-F5344CB8AC3E}">
        <p14:creationId xmlns:p14="http://schemas.microsoft.com/office/powerpoint/2010/main" val="1659771804"/>
      </p:ext>
    </p:extLst>
  </p:cSld>
  <p:clrMapOvr>
    <a:masterClrMapping/>
  </p:clrMapOvr>
  <mc:AlternateContent xmlns:mc="http://schemas.openxmlformats.org/markup-compatibility/2006" xmlns:p14="http://schemas.microsoft.com/office/powerpoint/2010/main">
    <mc:Choice Requires="p14">
      <p:transition spd="slow" p14:dur="2000" advTm="13121"/>
    </mc:Choice>
    <mc:Fallback xmlns="">
      <p:transition spd="slow" advTm="1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181" x="1457325" y="127000"/>
          <p14:tracePt t="5189" x="1457325" y="285750"/>
          <p14:tracePt t="5192" x="1473200" y="347663"/>
          <p14:tracePt t="5195" x="1473200" y="395288"/>
          <p14:tracePt t="5198" x="1473200" y="458788"/>
          <p14:tracePt t="5206" x="1504950" y="617538"/>
          <p14:tracePt t="5209" x="1520825" y="665163"/>
          <p14:tracePt t="5212" x="1535113" y="712788"/>
          <p14:tracePt t="5215" x="1535113" y="760413"/>
          <p14:tracePt t="5220" x="1550988" y="839788"/>
          <p14:tracePt t="5222" x="1582738" y="919163"/>
          <p14:tracePt t="5226" x="1582738" y="966788"/>
          <p14:tracePt t="5229" x="1598613" y="1028700"/>
          <p14:tracePt t="5232" x="1614488" y="1060450"/>
          <p14:tracePt t="5239" x="1662113" y="1171575"/>
          <p14:tracePt t="5241" x="1677988" y="1219200"/>
          <p14:tracePt t="5244" x="1693863" y="1282700"/>
          <p14:tracePt t="5248" x="1709738" y="1314450"/>
          <p14:tracePt t="5255" x="1757363" y="1441450"/>
          <p14:tracePt t="5259" x="1773238" y="1504950"/>
          <p14:tracePt t="5262" x="1789113" y="1536700"/>
          <p14:tracePt t="5265" x="1789113" y="1552575"/>
          <p14:tracePt t="5272" x="1820863" y="1631950"/>
          <p14:tracePt t="5276" x="1820863" y="1679575"/>
          <p14:tracePt t="5278" x="1836738" y="1695450"/>
          <p14:tracePt t="5282" x="1836738" y="1711325"/>
          <p14:tracePt t="5287" x="1852613" y="1757363"/>
          <p14:tracePt t="5299" x="1884363" y="1836738"/>
          <p14:tracePt t="5316" x="1916113" y="1931988"/>
          <p14:tracePt t="5333" x="1931988" y="1979613"/>
          <p14:tracePt t="5336" x="1931988" y="1995488"/>
          <p14:tracePt t="5338" x="1931988" y="2011363"/>
          <p14:tracePt t="5350" x="1931988" y="2027238"/>
          <p14:tracePt t="5369" x="1931988" y="2043113"/>
          <p14:tracePt t="5421" x="1931988" y="2058988"/>
          <p14:tracePt t="5437" x="1931988" y="2090738"/>
          <p14:tracePt t="5440" x="1931988" y="2106613"/>
          <p14:tracePt t="5446" x="1947863" y="2122488"/>
          <p14:tracePt t="5452" x="1947863" y="2138363"/>
          <p14:tracePt t="5454" x="1947863" y="2154238"/>
          <p14:tracePt t="5457" x="1947863" y="2170113"/>
          <p14:tracePt t="5460" x="1947863" y="2185988"/>
          <p14:tracePt t="5466" x="1947863" y="2201863"/>
          <p14:tracePt t="5483" x="1947863" y="2297113"/>
          <p14:tracePt t="5486" x="1947863" y="2344738"/>
          <p14:tracePt t="5489" x="1947863" y="2376488"/>
          <p14:tracePt t="5492" x="1947863" y="2392363"/>
          <p14:tracePt t="5495" x="1947863" y="2406650"/>
          <p14:tracePt t="5498" x="1947863" y="2422525"/>
          <p14:tracePt t="5501" x="1931988" y="2454275"/>
          <p14:tracePt t="5503" x="1931988" y="2470150"/>
          <p14:tracePt t="5506" x="1931988" y="2501900"/>
          <p14:tracePt t="5509" x="1931988" y="2517775"/>
          <p14:tracePt t="5511" x="1916113" y="2533650"/>
          <p14:tracePt t="5515" x="1916113" y="2565400"/>
          <p14:tracePt t="5520" x="1916113" y="2613025"/>
          <p14:tracePt t="5533" x="1900238" y="2692400"/>
          <p14:tracePt t="5550" x="1884363" y="2803525"/>
          <p14:tracePt t="5567" x="1868488" y="2851150"/>
          <p14:tracePt t="5569" x="1868488" y="2867025"/>
          <p14:tracePt t="5583" x="1868488" y="2882900"/>
          <p14:tracePt t="5807" x="1884363" y="2882900"/>
          <p14:tracePt t="5853" x="1900238" y="2882900"/>
          <p14:tracePt t="5978" x="1900238" y="2867025"/>
          <p14:tracePt t="5986" x="1916113" y="2867025"/>
          <p14:tracePt t="5999" x="1931988" y="2867025"/>
          <p14:tracePt t="6016" x="1947863" y="2867025"/>
          <p14:tracePt t="6034" x="1979613" y="2851150"/>
          <p14:tracePt t="6050" x="2027238" y="2835275"/>
          <p14:tracePt t="6067" x="2090738" y="2803525"/>
          <p14:tracePt t="6083" x="2168525" y="2755900"/>
          <p14:tracePt t="6100" x="2247900" y="2724150"/>
          <p14:tracePt t="6117" x="2279650" y="2692400"/>
          <p14:tracePt t="6134" x="2327275" y="2660650"/>
          <p14:tracePt t="6150" x="2359025" y="2628900"/>
          <p14:tracePt t="6167" x="2406650" y="2581275"/>
          <p14:tracePt t="6184" x="2438400" y="2533650"/>
          <p14:tracePt t="6200" x="2438400" y="2486025"/>
          <p14:tracePt t="6217" x="2454275" y="2454275"/>
          <p14:tracePt t="6233" x="2454275" y="2422525"/>
          <p14:tracePt t="6252" x="2454275" y="2406650"/>
          <p14:tracePt t="6266" x="2454275" y="2392363"/>
          <p14:tracePt t="6370" x="2454275" y="2406650"/>
          <p14:tracePt t="6377" x="2438400" y="2422525"/>
          <p14:tracePt t="6380" x="2438400" y="2438400"/>
          <p14:tracePt t="6390" x="2422525" y="2454275"/>
          <p14:tracePt t="6391" x="2422525" y="2470150"/>
          <p14:tracePt t="6401" x="2422525" y="2486025"/>
          <p14:tracePt t="6417" x="2422525" y="2533650"/>
          <p14:tracePt t="6433" x="2422525" y="2597150"/>
          <p14:tracePt t="6450" x="2438400" y="2660650"/>
          <p14:tracePt t="6466" x="2486025" y="2692400"/>
          <p14:tracePt t="6483" x="2501900" y="2692400"/>
          <p14:tracePt t="6581" x="2517775" y="2692400"/>
          <p14:tracePt t="6610" x="2533650" y="2692400"/>
          <p14:tracePt t="6620" x="2549525" y="2676525"/>
          <p14:tracePt t="6622" x="2565400" y="2676525"/>
          <p14:tracePt t="6629" x="2581275" y="2676525"/>
          <p14:tracePt t="6636" x="2597150" y="2660650"/>
          <p14:tracePt t="6638" x="2613025" y="2660650"/>
          <p14:tracePt t="6641" x="2628900" y="2660650"/>
          <p14:tracePt t="6644" x="2644775" y="2660650"/>
          <p14:tracePt t="6653" x="2692400" y="2660650"/>
          <p14:tracePt t="6656" x="2708275" y="2660650"/>
          <p14:tracePt t="6659" x="2724150" y="2660650"/>
          <p14:tracePt t="6666" x="2754313" y="2660650"/>
          <p14:tracePt t="6683" x="2817813" y="2660650"/>
          <p14:tracePt t="6700" x="2865438" y="2644775"/>
          <p14:tracePt t="6716" x="2897188" y="2628900"/>
          <p14:tracePt t="6733" x="2928938" y="2628900"/>
          <p14:tracePt t="6750" x="2944813" y="2628900"/>
          <p14:tracePt t="6767" x="2976563" y="2613025"/>
          <p14:tracePt t="6804" x="2992438" y="2613025"/>
          <p14:tracePt t="6944" x="2992438" y="2597150"/>
          <p14:tracePt t="7070" x="2976563" y="2597150"/>
          <p14:tracePt t="7078" x="2960688" y="2597150"/>
          <p14:tracePt t="7103" x="2944813" y="2597150"/>
          <p14:tracePt t="7123" x="2928938" y="2597150"/>
          <p14:tracePt t="7174" x="2913063" y="2597150"/>
          <p14:tracePt t="7252" x="2897188" y="2597150"/>
          <p14:tracePt t="7280" x="2881313" y="2597150"/>
          <p14:tracePt t="7319" x="2865438" y="2597150"/>
          <p14:tracePt t="7327" x="2849563" y="2597150"/>
          <p14:tracePt t="7338" x="2833688" y="2597150"/>
          <p14:tracePt t="7349" x="2817813" y="2597150"/>
          <p14:tracePt t="7367" x="2770188" y="2597150"/>
          <p14:tracePt t="7383" x="2740025" y="2597150"/>
          <p14:tracePt t="7399" x="2708275" y="2597150"/>
          <p14:tracePt t="7416" x="2692400" y="2597150"/>
          <p14:tracePt t="7433" x="2676525" y="2597150"/>
          <p14:tracePt t="7453" x="2660650" y="2597150"/>
          <p14:tracePt t="7770" x="2676525" y="2597150"/>
          <p14:tracePt t="7774" x="2708275" y="2597150"/>
          <p14:tracePt t="7782" x="2724150" y="2597150"/>
          <p14:tracePt t="7800" x="2786063" y="2597150"/>
          <p14:tracePt t="7816" x="2849563" y="2597150"/>
          <p14:tracePt t="7833" x="2913063" y="2597150"/>
          <p14:tracePt t="7850" x="2960688" y="2597150"/>
          <p14:tracePt t="7866" x="2992438" y="2597150"/>
          <p14:tracePt t="7924" x="3008313" y="2597150"/>
          <p14:tracePt t="7929" x="3024188" y="2597150"/>
          <p14:tracePt t="7937" x="3040063" y="2597150"/>
          <p14:tracePt t="7950" x="3071813" y="2597150"/>
          <p14:tracePt t="7966" x="3103563" y="2597150"/>
          <p14:tracePt t="7983" x="3135313" y="2597150"/>
          <p14:tracePt t="7999" x="3135313" y="2581275"/>
          <p14:tracePt t="8089" x="3119438" y="2581275"/>
          <p14:tracePt t="8098" x="3103563" y="2581275"/>
          <p14:tracePt t="8103" x="3087688" y="2581275"/>
          <p14:tracePt t="8106" x="3071813" y="2581275"/>
          <p14:tracePt t="8109" x="3055938" y="2581275"/>
          <p14:tracePt t="8111" x="3040063" y="2581275"/>
          <p14:tracePt t="8120" x="3008313" y="2581275"/>
          <p14:tracePt t="8133" x="2944813" y="2581275"/>
          <p14:tracePt t="8149" x="2849563" y="2597150"/>
          <p14:tracePt t="8166" x="2740025" y="2613025"/>
          <p14:tracePt t="8182" x="2660650" y="2628900"/>
          <p14:tracePt t="8199" x="2597150" y="2644775"/>
          <p14:tracePt t="8216" x="2565400" y="2644775"/>
          <p14:tracePt t="8233" x="2549525" y="2644775"/>
          <p14:tracePt t="8319" x="2565400" y="2644775"/>
          <p14:tracePt t="8336" x="2581275" y="2644775"/>
          <p14:tracePt t="8342" x="2597150" y="2644775"/>
          <p14:tracePt t="8353" x="2628900" y="2644775"/>
          <p14:tracePt t="8367" x="2660650" y="2644775"/>
          <p14:tracePt t="8383" x="2724150" y="2644775"/>
          <p14:tracePt t="8399" x="2786063" y="2644775"/>
          <p14:tracePt t="8415" x="2865438" y="2644775"/>
          <p14:tracePt t="8433" x="2944813" y="2628900"/>
          <p14:tracePt t="8450" x="2992438" y="2628900"/>
          <p14:tracePt t="8468" x="3024188" y="2628900"/>
          <p14:tracePt t="8471" x="3040063" y="2628900"/>
          <p14:tracePt t="8482" x="3055938" y="2628900"/>
          <p14:tracePt t="8499" x="3071813" y="2628900"/>
          <p14:tracePt t="8885" x="3071813" y="2644775"/>
          <p14:tracePt t="8890" x="3071813" y="2660650"/>
          <p14:tracePt t="8898" x="3071813" y="2692400"/>
          <p14:tracePt t="8916" x="3071813" y="2819400"/>
          <p14:tracePt t="8933" x="3103563" y="2962275"/>
          <p14:tracePt t="8949" x="3151188" y="3073400"/>
          <p14:tracePt t="8966" x="3230563" y="3167063"/>
          <p14:tracePt t="8982" x="3309938" y="3246438"/>
          <p14:tracePt t="8999" x="3419475" y="3294063"/>
          <p14:tracePt t="9016" x="3482975" y="3309938"/>
          <p14:tracePt t="9033" x="3530600" y="3309938"/>
          <p14:tracePt t="9049" x="3578225" y="3309938"/>
          <p14:tracePt t="9065" x="3609975" y="3294063"/>
          <p14:tracePt t="9083" x="3641725" y="3246438"/>
          <p14:tracePt t="9099" x="3673475" y="3214688"/>
          <p14:tracePt t="9116" x="3705225" y="3167063"/>
          <p14:tracePt t="9132" x="3736975" y="3135313"/>
          <p14:tracePt t="9149" x="3736975" y="3103563"/>
          <p14:tracePt t="9167" x="3752850" y="3103563"/>
          <p14:tracePt t="9182" x="3752850" y="3073400"/>
          <p14:tracePt t="9199" x="3752850" y="3057525"/>
          <p14:tracePt t="9215" x="3752850" y="3041650"/>
          <p14:tracePt t="9232" x="3752850" y="3025775"/>
          <p14:tracePt t="9264" x="3752850" y="3009900"/>
          <p14:tracePt t="9278" x="3752850" y="2994025"/>
          <p14:tracePt t="9288" x="3752850" y="2978150"/>
          <p14:tracePt t="9315" x="3752850" y="2962275"/>
          <p14:tracePt t="9358" x="3752850" y="2946400"/>
          <p14:tracePt t="9398" x="3752850" y="2930525"/>
          <p14:tracePt t="9411" x="3752850" y="2914650"/>
          <p14:tracePt t="9422" x="3752850" y="2898775"/>
          <p14:tracePt t="9445" x="3752850" y="2882900"/>
          <p14:tracePt t="9452" x="3736975" y="2882900"/>
          <p14:tracePt t="9455" x="3736975" y="2867025"/>
          <p14:tracePt t="9466" x="3721100" y="2867025"/>
          <p14:tracePt t="9482" x="3705225" y="2819400"/>
          <p14:tracePt t="9499" x="3673475" y="2803525"/>
          <p14:tracePt t="9516" x="3657600" y="2787650"/>
          <p14:tracePt t="9532" x="3625850" y="2755900"/>
          <p14:tracePt t="9549" x="3609975" y="2724150"/>
          <p14:tracePt t="9566" x="3594100" y="2692400"/>
          <p14:tracePt t="9582" x="3562350" y="2660650"/>
          <p14:tracePt t="9599" x="3546475" y="2628900"/>
          <p14:tracePt t="9616" x="3530600" y="2613025"/>
          <p14:tracePt t="9632" x="3514725" y="2565400"/>
          <p14:tracePt t="9649" x="3514725" y="2517775"/>
          <p14:tracePt t="9666" x="3498850" y="2470150"/>
          <p14:tracePt t="9683" x="3482975" y="2438400"/>
          <p14:tracePt t="9699" x="3482975" y="2376488"/>
          <p14:tracePt t="9716" x="3482975" y="2297113"/>
          <p14:tracePt t="9733" x="3482975" y="2233613"/>
          <p14:tracePt t="9749" x="3482975" y="2170113"/>
          <p14:tracePt t="9766" x="3482975" y="2122488"/>
          <p14:tracePt t="9770" x="3467100" y="2106613"/>
          <p14:tracePt t="9781" x="3467100" y="2090738"/>
          <p14:tracePt t="9799" x="3467100" y="2058988"/>
          <p14:tracePt t="9815" x="3467100" y="2011363"/>
          <p14:tracePt t="9832" x="3467100" y="1979613"/>
          <p14:tracePt t="9849" x="3451225" y="1963738"/>
          <p14:tracePt t="9865" x="3451225" y="1947863"/>
          <p14:tracePt t="9969" x="3451225" y="1995488"/>
          <p14:tracePt t="9975" x="3451225" y="2011363"/>
          <p14:tracePt t="9981" x="3451225" y="2027238"/>
          <p14:tracePt t="9999" x="3451225" y="2122488"/>
          <p14:tracePt t="10015" x="3451225" y="2233613"/>
          <p14:tracePt t="10032" x="3451225" y="2392363"/>
          <p14:tracePt t="10049" x="3467100" y="2533650"/>
          <p14:tracePt t="10065" x="3498850" y="2628900"/>
          <p14:tracePt t="10082" x="3498850" y="2676525"/>
          <p14:tracePt t="10098" x="3498850" y="2692400"/>
          <p14:tracePt t="10153" x="3498850" y="2676525"/>
          <p14:tracePt t="10157" x="3498850" y="2660650"/>
          <p14:tracePt t="10165" x="3498850" y="2644775"/>
          <p14:tracePt t="10182" x="3514725" y="2597150"/>
          <p14:tracePt t="10198" x="3514725" y="2517775"/>
          <p14:tracePt t="10215" x="3514725" y="2422525"/>
          <p14:tracePt t="10232" x="3514725" y="2328863"/>
          <p14:tracePt t="10249" x="3514725" y="2217738"/>
          <p14:tracePt t="10266" x="3514725" y="2138363"/>
          <p14:tracePt t="10282" x="3530600" y="2058988"/>
          <p14:tracePt t="10299" x="3530600" y="2011363"/>
          <p14:tracePt t="10315" x="3530600" y="1979613"/>
          <p14:tracePt t="10377" x="3530600" y="1995488"/>
          <p14:tracePt t="10386" x="3530600" y="2027238"/>
          <p14:tracePt t="10399" x="3530600" y="2106613"/>
          <p14:tracePt t="10415" x="3546475" y="2281238"/>
          <p14:tracePt t="10432" x="3578225" y="2454275"/>
          <p14:tracePt t="10449" x="3625850" y="2613025"/>
          <p14:tracePt t="10452" x="3625850" y="2644775"/>
          <p14:tracePt t="10454" x="3641725" y="2644775"/>
          <p14:tracePt t="10456" x="3641725" y="2660650"/>
          <p14:tracePt t="10464" x="3641725" y="2676525"/>
          <p14:tracePt t="10484" x="3657600" y="2676525"/>
          <p14:tracePt t="10519" x="3657600" y="2660650"/>
          <p14:tracePt t="10524" x="3657600" y="2644775"/>
          <p14:tracePt t="10535" x="3657600" y="2628900"/>
          <p14:tracePt t="10548" x="3657600" y="2613025"/>
          <p14:tracePt t="10566" x="3673475" y="2581275"/>
          <p14:tracePt t="10582" x="3673475" y="2565400"/>
          <p14:tracePt t="10945" x="3673475" y="2581275"/>
          <p14:tracePt t="10953" x="3673475" y="2597150"/>
          <p14:tracePt t="10968" x="3673475" y="2613025"/>
          <p14:tracePt t="10981" x="3673475" y="2628900"/>
          <p14:tracePt t="11002" x="3689350" y="2628900"/>
          <p14:tracePt t="11015" x="3689350" y="2644775"/>
          <p14:tracePt t="11042" x="3705225" y="2644775"/>
          <p14:tracePt t="11077" x="3721100" y="2644775"/>
          <p14:tracePt t="11086" x="3736975" y="2644775"/>
          <p14:tracePt t="11101" x="3752850" y="2628900"/>
          <p14:tracePt t="11104" x="3768725" y="2628900"/>
          <p14:tracePt t="11107" x="3768725" y="2613025"/>
          <p14:tracePt t="11119" x="3800475" y="2597150"/>
          <p14:tracePt t="11122" x="3800475" y="2581275"/>
          <p14:tracePt t="11124" x="3816350" y="2565400"/>
          <p14:tracePt t="11135" x="3863975" y="2533650"/>
          <p14:tracePt t="11140" x="3895725" y="2501900"/>
          <p14:tracePt t="11143" x="3895725" y="2486025"/>
          <p14:tracePt t="11145" x="3927475" y="2470150"/>
          <p14:tracePt t="11152" x="3973513" y="2422525"/>
          <p14:tracePt t="11155" x="4005263" y="2406650"/>
          <p14:tracePt t="11158" x="4037013" y="2376488"/>
          <p14:tracePt t="11161" x="4068763" y="2344738"/>
          <p14:tracePt t="11168" x="4148138" y="2297113"/>
          <p14:tracePt t="11171" x="4164013" y="2265363"/>
          <p14:tracePt t="11174" x="4195763" y="2249488"/>
          <p14:tracePt t="11177" x="4227513" y="2217738"/>
          <p14:tracePt t="11180" x="4259263" y="2201863"/>
          <p14:tracePt t="11187" x="4354513" y="2122488"/>
          <p14:tracePt t="11190" x="4386263" y="2074863"/>
          <p14:tracePt t="11193" x="4465638" y="2011363"/>
          <p14:tracePt t="11197" x="4497388" y="1995488"/>
          <p14:tracePt t="11205" x="4670425" y="1820863"/>
          <p14:tracePt t="11208" x="4749800" y="1757363"/>
          <p14:tracePt t="11211" x="4829175" y="1711325"/>
          <p14:tracePt t="11215" x="4860925" y="1679575"/>
          <p14:tracePt t="11221" x="5067300" y="1473200"/>
          <p14:tracePt t="11224" x="5178425" y="1377950"/>
          <p14:tracePt t="11227" x="5224463" y="1330325"/>
          <p14:tracePt t="11231" x="5256213" y="1298575"/>
          <p14:tracePt t="11237" x="5446713" y="1123950"/>
          <p14:tracePt t="11240" x="5526088" y="1028700"/>
          <p14:tracePt t="11244" x="5621338" y="935038"/>
          <p14:tracePt t="11247" x="5653088" y="903288"/>
          <p14:tracePt t="11254" x="5810250" y="728663"/>
          <p14:tracePt t="11257" x="5905500" y="617538"/>
          <p14:tracePt t="11260" x="5969000" y="554038"/>
          <p14:tracePt t="11263" x="5984875" y="522288"/>
          <p14:tracePt t="11271" x="6191250" y="269875"/>
          <p14:tracePt t="11275" x="6254750" y="190500"/>
          <p14:tracePt t="11279" x="6318250" y="9525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E68A4A-C072-4B93-F968-EE557C36A811}"/>
              </a:ext>
            </a:extLst>
          </p:cNvPr>
          <p:cNvPicPr>
            <a:picLocks noChangeAspect="1"/>
          </p:cNvPicPr>
          <p:nvPr/>
        </p:nvPicPr>
        <p:blipFill>
          <a:blip r:embed="rId5"/>
          <a:srcRect t="766" r="82"/>
          <a:stretch/>
        </p:blipFill>
        <p:spPr>
          <a:xfrm>
            <a:off x="524904" y="1356597"/>
            <a:ext cx="8385416" cy="5353430"/>
          </a:xfrm>
          <a:prstGeom prst="rect">
            <a:avLst/>
          </a:prstGeom>
        </p:spPr>
      </p:pic>
      <p:sp>
        <p:nvSpPr>
          <p:cNvPr id="2" name="TextBox 1">
            <a:extLst>
              <a:ext uri="{FF2B5EF4-FFF2-40B4-BE49-F238E27FC236}">
                <a16:creationId xmlns:a16="http://schemas.microsoft.com/office/drawing/2014/main" id="{931DB37B-0F9A-B4F6-073C-FDBFF8B3F6D1}"/>
              </a:ext>
            </a:extLst>
          </p:cNvPr>
          <p:cNvSpPr txBox="1"/>
          <p:nvPr/>
        </p:nvSpPr>
        <p:spPr>
          <a:xfrm>
            <a:off x="423799" y="257897"/>
            <a:ext cx="122003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spc="100" dirty="0">
                <a:solidFill>
                  <a:schemeClr val="bg1"/>
                </a:solidFill>
                <a:latin typeface="+mj-lt"/>
                <a:ea typeface="+mj-ea"/>
                <a:cs typeface="+mj-cs"/>
              </a:rPr>
              <a:t>Clusters based on the Average Linkage Method</a:t>
            </a:r>
            <a:endParaRPr lang="en-US" sz="4000" dirty="0">
              <a:solidFill>
                <a:schemeClr val="bg1"/>
              </a:solidFill>
              <a:ea typeface="+mj-ea"/>
              <a:cs typeface="+mj-cs"/>
            </a:endParaRPr>
          </a:p>
        </p:txBody>
      </p:sp>
      <p:graphicFrame>
        <p:nvGraphicFramePr>
          <p:cNvPr id="3" name="Diagram 2">
            <a:extLst>
              <a:ext uri="{FF2B5EF4-FFF2-40B4-BE49-F238E27FC236}">
                <a16:creationId xmlns:a16="http://schemas.microsoft.com/office/drawing/2014/main" id="{BAB4AF74-3B93-16E3-A45D-DA088A986291}"/>
              </a:ext>
            </a:extLst>
          </p:cNvPr>
          <p:cNvGraphicFramePr/>
          <p:nvPr/>
        </p:nvGraphicFramePr>
        <p:xfrm>
          <a:off x="9179706" y="4789929"/>
          <a:ext cx="2487390" cy="17695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Rectangle 3">
            <a:extLst>
              <a:ext uri="{FF2B5EF4-FFF2-40B4-BE49-F238E27FC236}">
                <a16:creationId xmlns:a16="http://schemas.microsoft.com/office/drawing/2014/main" id="{B39970C8-7310-992B-83AA-2E56061FA923}"/>
              </a:ext>
            </a:extLst>
          </p:cNvPr>
          <p:cNvSpPr/>
          <p:nvPr/>
        </p:nvSpPr>
        <p:spPr>
          <a:xfrm>
            <a:off x="524904" y="996638"/>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6" name="Audio 25">
            <a:hlinkClick r:id="" action="ppaction://media"/>
            <a:extLst>
              <a:ext uri="{FF2B5EF4-FFF2-40B4-BE49-F238E27FC236}">
                <a16:creationId xmlns:a16="http://schemas.microsoft.com/office/drawing/2014/main" id="{7527B3F6-879B-0D99-8A6A-D0B84A46D978}"/>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638396" y="5353304"/>
            <a:ext cx="2057400" cy="2057400"/>
          </a:xfrm>
          <a:prstGeom prst="ellipse">
            <a:avLst/>
          </a:prstGeom>
        </p:spPr>
      </p:pic>
    </p:spTree>
    <p:extLst>
      <p:ext uri="{BB962C8B-B14F-4D97-AF65-F5344CB8AC3E}">
        <p14:creationId xmlns:p14="http://schemas.microsoft.com/office/powerpoint/2010/main" val="2692557086"/>
      </p:ext>
    </p:extLst>
  </p:cSld>
  <p:clrMapOvr>
    <a:masterClrMapping/>
  </p:clrMapOvr>
  <mc:AlternateContent xmlns:mc="http://schemas.openxmlformats.org/markup-compatibility/2006" xmlns:p14="http://schemas.microsoft.com/office/powerpoint/2010/main">
    <mc:Choice Requires="p14">
      <p:transition spd="slow" p14:dur="2000" advTm="38642"/>
    </mc:Choice>
    <mc:Fallback xmlns="">
      <p:transition spd="slow" advTm="38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15096" x="3689350" y="127000"/>
          <p14:tracePt t="15100" x="3673475" y="174625"/>
          <p14:tracePt t="15105" x="3641725" y="222250"/>
          <p14:tracePt t="15112" x="3609975" y="301625"/>
          <p14:tracePt t="15115" x="3578225" y="347663"/>
          <p14:tracePt t="15119" x="3578225" y="379413"/>
          <p14:tracePt t="15126" x="3562350" y="411163"/>
          <p14:tracePt t="15128" x="3546475" y="427038"/>
          <p14:tracePt t="15131" x="3546475" y="442913"/>
          <p14:tracePt t="15134" x="3530600" y="458788"/>
          <p14:tracePt t="15137" x="3530600" y="474663"/>
          <p14:tracePt t="15144" x="3498850" y="522288"/>
          <p14:tracePt t="15156" x="3482975" y="554038"/>
          <p14:tracePt t="15173" x="3419475" y="617538"/>
          <p14:tracePt t="15189" x="3387725" y="649288"/>
          <p14:tracePt t="15206" x="3341688" y="696913"/>
          <p14:tracePt t="15222" x="3294063" y="760413"/>
          <p14:tracePt t="15240" x="3214688" y="839788"/>
          <p14:tracePt t="15256" x="3119438" y="950913"/>
          <p14:tracePt t="15273" x="3008313" y="1092200"/>
          <p14:tracePt t="15290" x="2897188" y="1203325"/>
          <p14:tracePt t="15309" x="2897188" y="1219200"/>
          <p14:tracePt t="15313" x="2849563" y="1266825"/>
          <p14:tracePt t="15316" x="2817813" y="1330325"/>
          <p14:tracePt t="15319" x="2817813" y="1346200"/>
          <p14:tracePt t="15323" x="2801938" y="1346200"/>
          <p14:tracePt t="15329" x="2724150" y="1489075"/>
          <p14:tracePt t="15332" x="2692400" y="1536700"/>
          <p14:tracePt t="15335" x="2660650" y="1600200"/>
          <p14:tracePt t="15343" x="2581275" y="1725613"/>
          <p14:tracePt t="15346" x="2565400" y="1757363"/>
          <p14:tracePt t="15349" x="2533650" y="1852613"/>
          <p14:tracePt t="15353" x="2501900" y="1900238"/>
          <p14:tracePt t="15362" x="2406650" y="2058988"/>
          <p14:tracePt t="15366" x="2374900" y="2122488"/>
          <p14:tracePt t="15369" x="2359025" y="2170113"/>
          <p14:tracePt t="15372" x="2343150" y="2185988"/>
          <p14:tracePt t="15379" x="2263775" y="2328863"/>
          <p14:tracePt t="15382" x="2247900" y="2392363"/>
          <p14:tracePt t="15389" x="2200275" y="2486025"/>
          <p14:tracePt t="15406" x="2074863" y="2740025"/>
          <p14:tracePt t="15423" x="1963738" y="2978150"/>
          <p14:tracePt t="15439" x="1884363" y="3151188"/>
          <p14:tracePt t="15456" x="1836738" y="3309938"/>
          <p14:tracePt t="15473" x="1789113" y="3389313"/>
          <p14:tracePt t="15489" x="1757363" y="3468688"/>
          <p14:tracePt t="15506" x="1725613" y="3532188"/>
          <p14:tracePt t="15523" x="1693863" y="3595688"/>
          <p14:tracePt t="15526" x="1677988" y="3627438"/>
          <p14:tracePt t="15540" x="1646238" y="3659188"/>
          <p14:tracePt t="15543" x="1630363" y="3706813"/>
          <p14:tracePt t="15546" x="1614488" y="3722688"/>
          <p14:tracePt t="15549" x="1598613" y="3738563"/>
          <p14:tracePt t="15556" x="1598613" y="3754438"/>
          <p14:tracePt t="15572" x="1550988" y="3863975"/>
          <p14:tracePt t="15589" x="1489075" y="3990975"/>
          <p14:tracePt t="15606" x="1409700" y="4117975"/>
          <p14:tracePt t="15623" x="1346200" y="4260850"/>
          <p14:tracePt t="15640" x="1282700" y="4371975"/>
          <p14:tracePt t="15656" x="1250950" y="4451350"/>
          <p14:tracePt t="15672" x="1235075" y="4513263"/>
          <p14:tracePt t="15690" x="1219200" y="4545013"/>
          <p14:tracePt t="15707" x="1219200" y="4560888"/>
          <p14:tracePt t="15723" x="1219200" y="4592638"/>
          <p14:tracePt t="15739" x="1203325" y="4592638"/>
          <p14:tracePt t="15776" x="1203325" y="4608513"/>
          <p14:tracePt t="15794" x="1203325" y="4624388"/>
          <p14:tracePt t="15796" x="1203325" y="4640263"/>
          <p14:tracePt t="15804" x="1187450" y="4640263"/>
          <p14:tracePt t="15809" x="1187450" y="4656138"/>
          <p14:tracePt t="15822" x="1171575" y="4672013"/>
          <p14:tracePt t="15839" x="1171575" y="4687888"/>
          <p14:tracePt t="16049" x="1171575" y="4703763"/>
          <p14:tracePt t="16075" x="1171575" y="4719638"/>
          <p14:tracePt t="16094" x="1187450" y="4719638"/>
          <p14:tracePt t="16110" x="1203325" y="4719638"/>
          <p14:tracePt t="16112" x="1219200" y="4719638"/>
          <p14:tracePt t="16120" x="1235075" y="4719638"/>
          <p14:tracePt t="16166" x="1235075" y="4703763"/>
          <p14:tracePt t="16181" x="1235075" y="4687888"/>
          <p14:tracePt t="16193" x="1235075" y="4672013"/>
          <p14:tracePt t="16220" x="1219200" y="4672013"/>
          <p14:tracePt t="16225" x="1203325" y="4672013"/>
          <p14:tracePt t="16239" x="1171575" y="4672013"/>
          <p14:tracePt t="16256" x="1123950" y="4672013"/>
          <p14:tracePt t="16273" x="1092200" y="4719638"/>
          <p14:tracePt t="16289" x="1060450" y="4767263"/>
          <p14:tracePt t="16306" x="1044575" y="4799013"/>
          <p14:tracePt t="16322" x="1044575" y="4814888"/>
          <p14:tracePt t="16339" x="1076325" y="4814888"/>
          <p14:tracePt t="16356" x="1108075" y="4814888"/>
          <p14:tracePt t="16372" x="1139825" y="4814888"/>
          <p14:tracePt t="16389" x="1155700" y="4814888"/>
          <p14:tracePt t="16406" x="1171575" y="4783138"/>
          <p14:tracePt t="16422" x="1171575" y="4735513"/>
          <p14:tracePt t="16439" x="1171575" y="4687888"/>
          <p14:tracePt t="16456" x="1171575" y="4656138"/>
          <p14:tracePt t="16518" x="1155700" y="4656138"/>
          <p14:tracePt t="16526" x="1155700" y="4672013"/>
          <p14:tracePt t="16540" x="1139825" y="4687888"/>
          <p14:tracePt t="16556" x="1139825" y="4703763"/>
          <p14:tracePt t="16594" x="1155700" y="4703763"/>
          <p14:tracePt t="16603" x="1171575" y="4703763"/>
          <p14:tracePt t="16609" x="1187450" y="4703763"/>
          <p14:tracePt t="16626" x="1203325" y="4687888"/>
          <p14:tracePt t="16639" x="1203325" y="4672013"/>
          <p14:tracePt t="16656" x="1219200" y="4656138"/>
          <p14:tracePt t="16672" x="1219200" y="4640263"/>
          <p14:tracePt t="16689" x="1219200" y="4624388"/>
          <p14:tracePt t="16706" x="1203325" y="4624388"/>
          <p14:tracePt t="16879" x="1203325" y="4608513"/>
          <p14:tracePt t="16883" x="1203325" y="4592638"/>
          <p14:tracePt t="16893" x="1203325" y="4576763"/>
          <p14:tracePt t="16895" x="1203325" y="4560888"/>
          <p14:tracePt t="16905" x="1203325" y="4545013"/>
          <p14:tracePt t="16922" x="1203325" y="4481513"/>
          <p14:tracePt t="16939" x="1203325" y="4435475"/>
          <p14:tracePt t="16955" x="1203325" y="4387850"/>
          <p14:tracePt t="16972" x="1203325" y="4340225"/>
          <p14:tracePt t="16989" x="1203325" y="4308475"/>
          <p14:tracePt t="17006" x="1203325" y="4276725"/>
          <p14:tracePt t="17036" x="1203325" y="4260850"/>
          <p14:tracePt t="17041" x="1203325" y="4244975"/>
          <p14:tracePt t="17055" x="1187450" y="4229100"/>
          <p14:tracePt t="17073" x="1187450" y="4197350"/>
          <p14:tracePt t="17089" x="1187450" y="4165600"/>
          <p14:tracePt t="17106" x="1171575" y="4149725"/>
          <p14:tracePt t="17122" x="1171575" y="4117975"/>
          <p14:tracePt t="17144" x="1171575" y="4102100"/>
          <p14:tracePt t="17352" x="1155700" y="4102100"/>
          <p14:tracePt t="17733" x="1171575" y="4102100"/>
          <p14:tracePt t="17743" x="1187450" y="4102100"/>
          <p14:tracePt t="17759" x="1203325" y="4102100"/>
          <p14:tracePt t="17772" x="1219200" y="4102100"/>
          <p14:tracePt t="17875" x="1203325" y="4102100"/>
          <p14:tracePt t="18558" x="1203325" y="4117975"/>
          <p14:tracePt t="18564" x="1203325" y="4133850"/>
          <p14:tracePt t="18577" x="1203325" y="4149725"/>
          <p14:tracePt t="18588" x="1203325" y="4181475"/>
          <p14:tracePt t="18605" x="1219200" y="4213225"/>
          <p14:tracePt t="18622" x="1266825" y="4324350"/>
          <p14:tracePt t="18639" x="1314450" y="4451350"/>
          <p14:tracePt t="18655" x="1346200" y="4529138"/>
          <p14:tracePt t="18672" x="1362075" y="4608513"/>
          <p14:tracePt t="18688" x="1393825" y="4656138"/>
          <p14:tracePt t="18705" x="1409700" y="4687888"/>
          <p14:tracePt t="18721" x="1425575" y="4719638"/>
          <p14:tracePt t="18738" x="1441450" y="4751388"/>
          <p14:tracePt t="18755" x="1457325" y="4767263"/>
          <p14:tracePt t="18771" x="1473200" y="4767263"/>
          <p14:tracePt t="18789" x="1473200" y="4783138"/>
          <p14:tracePt t="18805" x="1504950" y="4814888"/>
          <p14:tracePt t="18822" x="1520825" y="4846638"/>
          <p14:tracePt t="18838" x="1535113" y="4862513"/>
          <p14:tracePt t="18856" x="1535113" y="4878388"/>
          <p14:tracePt t="18871" x="1550988" y="4878388"/>
          <p14:tracePt t="18888" x="1566863" y="4878388"/>
          <p14:tracePt t="18905" x="1582738" y="4878388"/>
          <p14:tracePt t="19025" x="1582738" y="4894263"/>
          <p14:tracePt t="19033" x="1582738" y="4910138"/>
          <p14:tracePt t="19038" x="1582738" y="4926013"/>
          <p14:tracePt t="19055" x="1598613" y="4957763"/>
          <p14:tracePt t="19072" x="1646238" y="5021263"/>
          <p14:tracePt t="19089" x="1677988" y="5068888"/>
          <p14:tracePt t="19105" x="1709738" y="5084763"/>
          <p14:tracePt t="19121" x="1725613" y="5100638"/>
          <p14:tracePt t="19399" x="1725613" y="5116513"/>
          <p14:tracePt t="19417" x="1725613" y="5132388"/>
          <p14:tracePt t="19419" x="1741488" y="5132388"/>
          <p14:tracePt t="19424" x="1741488" y="5146675"/>
          <p14:tracePt t="19442" x="1741488" y="5162550"/>
          <p14:tracePt t="19454" x="1757363" y="5194300"/>
          <p14:tracePt t="19471" x="1773238" y="5226050"/>
          <p14:tracePt t="19488" x="1789113" y="5257800"/>
          <p14:tracePt t="19505" x="1820863" y="5289550"/>
          <p14:tracePt t="19522" x="1852613" y="5337175"/>
          <p14:tracePt t="19538" x="1884363" y="5384800"/>
          <p14:tracePt t="19555" x="1916113" y="5448300"/>
          <p14:tracePt t="19571" x="1979613" y="5511800"/>
          <p14:tracePt t="19589" x="2043113" y="5591175"/>
          <p14:tracePt t="19605" x="2136775" y="5702300"/>
          <p14:tracePt t="19622" x="2263775" y="5813425"/>
          <p14:tracePt t="19638" x="2390775" y="5891213"/>
          <p14:tracePt t="19655" x="2549525" y="5970588"/>
          <p14:tracePt t="19671" x="2724150" y="6034088"/>
          <p14:tracePt t="19688" x="2881313" y="6081713"/>
          <p14:tracePt t="19705" x="3087688" y="6113463"/>
          <p14:tracePt t="19722" x="3309938" y="6129338"/>
          <p14:tracePt t="19738" x="3514725" y="6161088"/>
          <p14:tracePt t="19755" x="3721100" y="6176963"/>
          <p14:tracePt t="19771" x="3848100" y="6176963"/>
          <p14:tracePt t="19788" x="3943350" y="6176963"/>
          <p14:tracePt t="19805" x="3989388" y="6176963"/>
          <p14:tracePt t="19822" x="4005263" y="6176963"/>
          <p14:tracePt t="19951" x="3989388" y="6176963"/>
          <p14:tracePt t="19958" x="3973513" y="6176963"/>
          <p14:tracePt t="19971" x="3943350" y="6176963"/>
          <p14:tracePt t="19988" x="3895725" y="6161088"/>
          <p14:tracePt t="20005" x="3816350" y="6145213"/>
          <p14:tracePt t="20021" x="3705225" y="6145213"/>
          <p14:tracePt t="20039" x="3625850" y="6145213"/>
          <p14:tracePt t="20055" x="3578225" y="6145213"/>
          <p14:tracePt t="20085" x="3578225" y="6129338"/>
          <p14:tracePt t="20098" x="3578225" y="6113463"/>
          <p14:tracePt t="20105" x="3594100" y="6113463"/>
          <p14:tracePt t="20121" x="3625850" y="6081713"/>
          <p14:tracePt t="20138" x="3673475" y="6065838"/>
          <p14:tracePt t="20154" x="3673475" y="6049963"/>
          <p14:tracePt t="20171" x="3673475" y="6034088"/>
          <p14:tracePt t="20233" x="3657600" y="6034088"/>
          <p14:tracePt t="20245" x="3641725" y="6034088"/>
          <p14:tracePt t="20254" x="3625850" y="6034088"/>
          <p14:tracePt t="20272" x="3609975" y="6034088"/>
          <p14:tracePt t="20607" x="3609975" y="6018213"/>
          <p14:tracePt t="20687" x="3609975" y="6002338"/>
          <p14:tracePt t="20796" x="3609975" y="5986463"/>
          <p14:tracePt t="20847" x="3609975" y="5970588"/>
          <p14:tracePt t="20857" x="3609975" y="5954713"/>
          <p14:tracePt t="20871" x="3609975" y="5938838"/>
          <p14:tracePt t="20887" x="3609975" y="5875338"/>
          <p14:tracePt t="20904" x="3641725" y="5829300"/>
          <p14:tracePt t="20920" x="3657600" y="5749925"/>
          <p14:tracePt t="20938" x="3689350" y="5686425"/>
          <p14:tracePt t="20955" x="3721100" y="5622925"/>
          <p14:tracePt t="20971" x="3736975" y="5575300"/>
          <p14:tracePt t="20987" x="3752850" y="5543550"/>
          <p14:tracePt t="21005" x="3768725" y="5527675"/>
          <p14:tracePt t="21021" x="3768725" y="5511800"/>
          <p14:tracePt t="21038" x="3784600" y="5495925"/>
          <p14:tracePt t="21194" x="3784600" y="5480050"/>
          <p14:tracePt t="21217" x="3784600" y="5464175"/>
          <p14:tracePt t="21224" x="3784600" y="5432425"/>
          <p14:tracePt t="21227" x="3800475" y="5416550"/>
          <p14:tracePt t="21237" x="3800475" y="5400675"/>
          <p14:tracePt t="21254" x="3800475" y="5289550"/>
          <p14:tracePt t="21271" x="3800475" y="5146675"/>
          <p14:tracePt t="21288" x="3800475" y="4973638"/>
          <p14:tracePt t="21304" x="3800475" y="4814888"/>
          <p14:tracePt t="21321" x="3800475" y="4656138"/>
          <p14:tracePt t="21338" x="3800475" y="4529138"/>
          <p14:tracePt t="21354" x="3800475" y="4465638"/>
          <p14:tracePt t="21371" x="3800475" y="4403725"/>
          <p14:tracePt t="21387" x="3800475" y="4371975"/>
          <p14:tracePt t="21404" x="3800475" y="4340225"/>
          <p14:tracePt t="21428" x="3816350" y="4340225"/>
          <p14:tracePt t="25146" x="3816350" y="4324350"/>
          <p14:tracePt t="25157" x="3832225" y="4324350"/>
          <p14:tracePt t="25175" x="3832225" y="4308475"/>
          <p14:tracePt t="25184" x="3848100" y="4308475"/>
          <p14:tracePt t="25189" x="3863975" y="4276725"/>
          <p14:tracePt t="25192" x="3879850" y="4276725"/>
          <p14:tracePt t="25195" x="3879850" y="4260850"/>
          <p14:tracePt t="25202" x="3895725" y="4244975"/>
          <p14:tracePt t="25220" x="3959225" y="4181475"/>
          <p14:tracePt t="25236" x="4005263" y="4133850"/>
          <p14:tracePt t="25253" x="4068763" y="4070350"/>
          <p14:tracePt t="25269" x="4148138" y="4022725"/>
          <p14:tracePt t="25286" x="4227513" y="3990975"/>
          <p14:tracePt t="25303" x="4338638" y="3959225"/>
          <p14:tracePt t="25320" x="4418013" y="3911600"/>
          <p14:tracePt t="25336" x="4465638" y="3911600"/>
          <p14:tracePt t="25353" x="4497388" y="3895725"/>
          <p14:tracePt t="25370" x="4529138" y="3879850"/>
          <p14:tracePt t="25386" x="4591050" y="3863975"/>
          <p14:tracePt t="25403" x="4654550" y="3832225"/>
          <p14:tracePt t="25419" x="4686300" y="3832225"/>
          <p14:tracePt t="25436" x="4733925" y="3832225"/>
          <p14:tracePt t="25453" x="4749800" y="3816350"/>
          <p14:tracePt t="25470" x="4797425" y="3816350"/>
          <p14:tracePt t="25487" x="4829175" y="3816350"/>
          <p14:tracePt t="25503" x="4892675" y="3816350"/>
          <p14:tracePt t="25519" x="4940300" y="3816350"/>
          <p14:tracePt t="25536" x="4956175" y="3800475"/>
          <p14:tracePt t="25553" x="4987925" y="3800475"/>
          <p14:tracePt t="25570" x="5019675" y="3800475"/>
          <p14:tracePt t="25586" x="5067300" y="3800475"/>
          <p14:tracePt t="25603" x="5083175" y="3800475"/>
          <p14:tracePt t="25619" x="5083175" y="3784600"/>
          <p14:tracePt t="25690" x="5099050" y="3784600"/>
          <p14:tracePt t="25926" x="5114925" y="3770313"/>
          <p14:tracePt t="25929" x="5114925" y="3754438"/>
          <p14:tracePt t="25931" x="5130800" y="3754438"/>
          <p14:tracePt t="25940" x="5162550" y="3722688"/>
          <p14:tracePt t="25944" x="5162550" y="3706813"/>
          <p14:tracePt t="25947" x="5178425" y="3690938"/>
          <p14:tracePt t="25950" x="5192713" y="3675063"/>
          <p14:tracePt t="25958" x="5240338" y="3643313"/>
          <p14:tracePt t="25961" x="5240338" y="3611563"/>
          <p14:tracePt t="25964" x="5272088" y="3595688"/>
          <p14:tracePt t="25970" x="5272088" y="3563938"/>
          <p14:tracePt t="25986" x="5367338" y="3421063"/>
          <p14:tracePt t="26003" x="5478463" y="3182938"/>
          <p14:tracePt t="26006" x="5526088" y="3087688"/>
          <p14:tracePt t="26013" x="5573713" y="2978150"/>
          <p14:tracePt t="26016" x="5589588" y="2914650"/>
          <p14:tracePt t="26030" x="5684838" y="2613025"/>
          <p14:tracePt t="26034" x="5716588" y="2565400"/>
          <p14:tracePt t="26046" x="5794375" y="2312988"/>
          <p14:tracePt t="26049" x="5826125" y="2233613"/>
          <p14:tracePt t="26053" x="5826125" y="2201863"/>
          <p14:tracePt t="26063" x="5905500" y="1931988"/>
          <p14:tracePt t="26067" x="5921375" y="1884363"/>
          <p14:tracePt t="26078" x="5984875" y="1631950"/>
          <p14:tracePt t="26081" x="5984875" y="1584325"/>
          <p14:tracePt t="26084" x="6000750" y="1552575"/>
          <p14:tracePt t="26091" x="6032500" y="1393825"/>
          <p14:tracePt t="26094" x="6032500" y="1314450"/>
          <p14:tracePt t="26098" x="6048375" y="1235075"/>
          <p14:tracePt t="26105" x="6064250" y="1092200"/>
          <p14:tracePt t="26108" x="6080125" y="1014413"/>
          <p14:tracePt t="26111" x="6080125" y="950913"/>
          <p14:tracePt t="26115" x="6096000" y="855663"/>
          <p14:tracePt t="26118" x="6096000" y="823913"/>
          <p14:tracePt t="26124" x="6111875" y="665163"/>
          <p14:tracePt t="26127" x="6127750" y="585788"/>
          <p14:tracePt t="26131" x="6143625" y="522288"/>
          <p14:tracePt t="26134" x="6143625" y="474663"/>
          <p14:tracePt t="26141" x="6159500" y="317500"/>
          <p14:tracePt t="26144" x="6159500" y="254000"/>
          <p14:tracePt t="26148" x="6175375" y="190500"/>
          <p14:tracePt t="26151" x="6175375" y="158750"/>
          <p14:tracePt t="26157" x="6191250" y="0"/>
          <p14:tracePt t="28592" x="5732463" y="95250"/>
          <p14:tracePt t="28595" x="5716588" y="127000"/>
          <p14:tracePt t="28597" x="5700713" y="142875"/>
          <p14:tracePt t="28600" x="5700713" y="158750"/>
          <p14:tracePt t="28605" x="5684838" y="190500"/>
          <p14:tracePt t="28618" x="5637213" y="285750"/>
          <p14:tracePt t="28635" x="5573713" y="395288"/>
          <p14:tracePt t="28652" x="5541963" y="490538"/>
          <p14:tracePt t="28668" x="5526088" y="585788"/>
          <p14:tracePt t="28685" x="5510213" y="665163"/>
          <p14:tracePt t="28702" x="5510213" y="728663"/>
          <p14:tracePt t="28718" x="5510213" y="776288"/>
          <p14:tracePt t="28735" x="5510213" y="808038"/>
          <p14:tracePt t="28752" x="5510213" y="839788"/>
          <p14:tracePt t="28768" x="5510213" y="887413"/>
          <p14:tracePt t="28785" x="5510213" y="935038"/>
          <p14:tracePt t="28802" x="5510213" y="982663"/>
          <p14:tracePt t="28818" x="5510213" y="1028700"/>
          <p14:tracePt t="28835" x="5510213" y="1108075"/>
          <p14:tracePt t="28852" x="5510213" y="1187450"/>
          <p14:tracePt t="28869" x="5526088" y="1266825"/>
          <p14:tracePt t="28885" x="5541963" y="1330325"/>
          <p14:tracePt t="28902" x="5541963" y="1409700"/>
          <p14:tracePt t="28918" x="5541963" y="1504950"/>
          <p14:tracePt t="28935" x="5541963" y="1584325"/>
          <p14:tracePt t="28952" x="5541963" y="1647825"/>
          <p14:tracePt t="28968" x="5541963" y="1695450"/>
          <p14:tracePt t="29072" x="5541963" y="1711325"/>
          <p14:tracePt t="29081" x="5557838" y="1711325"/>
          <p14:tracePt t="29089" x="5557838" y="1725613"/>
          <p14:tracePt t="29102" x="5573713" y="1725613"/>
          <p14:tracePt t="29119" x="5573713" y="1757363"/>
          <p14:tracePt t="29135" x="5605463" y="1773238"/>
          <p14:tracePt t="29152" x="5621338" y="1804988"/>
          <p14:tracePt t="29168" x="5637213" y="1836738"/>
          <p14:tracePt t="29185" x="5653088" y="1852613"/>
          <p14:tracePt t="29201" x="5653088" y="1868488"/>
          <p14:tracePt t="29219" x="5668963" y="1868488"/>
          <p14:tracePt t="29430" x="5668963" y="1884363"/>
          <p14:tracePt t="29439" x="5668963" y="1916113"/>
          <p14:tracePt t="29441" x="5668963" y="1931988"/>
          <p14:tracePt t="29451" x="5668963" y="1963738"/>
          <p14:tracePt t="29468" x="5668963" y="2090738"/>
          <p14:tracePt t="29485" x="5653088" y="2281238"/>
          <p14:tracePt t="29502" x="5621338" y="2406650"/>
          <p14:tracePt t="29518" x="5605463" y="2501900"/>
          <p14:tracePt t="29535" x="5589588" y="2549525"/>
          <p14:tracePt t="29552" x="5573713" y="2597150"/>
          <p14:tracePt t="29568" x="5557838" y="2628900"/>
          <p14:tracePt t="29585" x="5557838" y="2676525"/>
          <p14:tracePt t="29639" x="5557838" y="2692400"/>
          <p14:tracePt t="29644" x="5557838" y="2708275"/>
          <p14:tracePt t="29654" x="5557838" y="2724150"/>
          <p14:tracePt t="29657" x="5557838" y="2740025"/>
          <p14:tracePt t="29668" x="5557838" y="2755900"/>
          <p14:tracePt t="29684" x="5557838" y="2803525"/>
          <p14:tracePt t="29702" x="5557838" y="2835275"/>
          <p14:tracePt t="29721" x="5557838" y="2851150"/>
          <p14:tracePt t="29736" x="5557838" y="2867025"/>
          <p14:tracePt t="29752" x="5573713" y="2898775"/>
          <p14:tracePt t="29768" x="5637213" y="2930525"/>
          <p14:tracePt t="29785" x="5684838" y="2946400"/>
          <p14:tracePt t="29801" x="5748338" y="2946400"/>
          <p14:tracePt t="29818" x="5810250" y="2946400"/>
          <p14:tracePt t="29836" x="5905500" y="2946400"/>
          <p14:tracePt t="29851" x="6000750" y="2946400"/>
          <p14:tracePt t="29868" x="6096000" y="2946400"/>
          <p14:tracePt t="29885" x="6175375" y="2930525"/>
          <p14:tracePt t="29901" x="6270625" y="2882900"/>
          <p14:tracePt t="29918" x="6350000" y="2835275"/>
          <p14:tracePt t="29936" x="6459538" y="2787650"/>
          <p14:tracePt t="29941" x="6507163" y="2755900"/>
          <p14:tracePt t="29944" x="6523038" y="2740025"/>
          <p14:tracePt t="29947" x="6554788" y="2724150"/>
          <p14:tracePt t="29956" x="6602413" y="2692400"/>
          <p14:tracePt t="29959" x="6618288" y="2676525"/>
          <p14:tracePt t="29963" x="6634163" y="2644775"/>
          <p14:tracePt t="29966" x="6665913" y="2644775"/>
          <p14:tracePt t="29975" x="6713538" y="2565400"/>
          <p14:tracePt t="29979" x="6729413" y="2565400"/>
          <p14:tracePt t="29981" x="6745288" y="2549525"/>
          <p14:tracePt t="29984" x="6745288" y="2533650"/>
          <p14:tracePt t="29990" x="6777038" y="2501900"/>
          <p14:tracePt t="29993" x="6792913" y="2486025"/>
          <p14:tracePt t="29996" x="6808788" y="2454275"/>
          <p14:tracePt t="29999" x="6824663" y="2454275"/>
          <p14:tracePt t="30006" x="6840538" y="2422525"/>
          <p14:tracePt t="30009" x="6856413" y="2392363"/>
          <p14:tracePt t="30017" x="6872288" y="2376488"/>
          <p14:tracePt t="30035" x="6919913" y="2297113"/>
          <p14:tracePt t="30052" x="6951663" y="2233613"/>
          <p14:tracePt t="30068" x="6967538" y="2201863"/>
          <p14:tracePt t="30086" x="6967538" y="2170113"/>
          <p14:tracePt t="30101" x="6967538" y="2138363"/>
          <p14:tracePt t="30118" x="6967538" y="2106613"/>
          <p14:tracePt t="30134" x="6967538" y="2074863"/>
          <p14:tracePt t="30151" x="6967538" y="2058988"/>
          <p14:tracePt t="30288" x="6951663" y="2058988"/>
          <p14:tracePt t="30293" x="6951663" y="2043113"/>
          <p14:tracePt t="30306" x="6951663" y="2027238"/>
          <p14:tracePt t="30321" x="6935788" y="2027238"/>
          <p14:tracePt t="30323" x="6935788" y="2011363"/>
          <p14:tracePt t="30335" x="6919913" y="1995488"/>
          <p14:tracePt t="30351" x="6919913" y="1947863"/>
          <p14:tracePt t="30368" x="6904038" y="1916113"/>
          <p14:tracePt t="30385" x="6904038" y="1868488"/>
          <p14:tracePt t="30402" x="6888163" y="1852613"/>
          <p14:tracePt t="30418" x="6888163" y="1836738"/>
          <p14:tracePt t="30435" x="6872288" y="1820863"/>
          <p14:tracePt t="30550" x="6856413" y="1820863"/>
          <p14:tracePt t="30556" x="6840538" y="1820863"/>
          <p14:tracePt t="30569" x="6824663" y="1836738"/>
          <p14:tracePt t="30584" x="6777038" y="1884363"/>
          <p14:tracePt t="30601" x="6745288" y="1931988"/>
          <p14:tracePt t="30618" x="6713538" y="1979613"/>
          <p14:tracePt t="30634" x="6713538" y="2027238"/>
          <p14:tracePt t="30652" x="6697663" y="2058988"/>
          <p14:tracePt t="30667" x="6697663" y="2074863"/>
          <p14:tracePt t="30684" x="6713538" y="2074863"/>
          <p14:tracePt t="30701" x="6792913" y="2074863"/>
          <p14:tracePt t="30718" x="6904038" y="2074863"/>
          <p14:tracePt t="30735" x="6967538" y="2058988"/>
          <p14:tracePt t="30751" x="7013575" y="2027238"/>
          <p14:tracePt t="30768" x="7061200" y="1979613"/>
          <p14:tracePt t="30785" x="7092950" y="1931988"/>
          <p14:tracePt t="30801" x="7124700" y="1900238"/>
          <p14:tracePt t="30818" x="7140575" y="1868488"/>
          <p14:tracePt t="30864" x="7140575" y="1852613"/>
          <p14:tracePt t="30905" x="7124700" y="1852613"/>
          <p14:tracePt t="30910" x="7108825" y="1852613"/>
          <p14:tracePt t="30921" x="7092950" y="1852613"/>
          <p14:tracePt t="30924" x="7077075" y="1852613"/>
          <p14:tracePt t="30934" x="7061200" y="1852613"/>
          <p14:tracePt t="30951" x="6967538" y="1900238"/>
          <p14:tracePt t="30968" x="6872288" y="1931988"/>
          <p14:tracePt t="30985" x="6777038" y="1979613"/>
          <p14:tracePt t="31001" x="6697663" y="2043113"/>
          <p14:tracePt t="31017" x="6665913" y="2090738"/>
          <p14:tracePt t="31034" x="6665913" y="2122488"/>
          <p14:tracePt t="31051" x="6665913" y="2170113"/>
          <p14:tracePt t="31068" x="6745288" y="2249488"/>
          <p14:tracePt t="31085" x="6824663" y="2281238"/>
          <p14:tracePt t="31101" x="6888163" y="2281238"/>
          <p14:tracePt t="31118" x="6935788" y="2281238"/>
          <p14:tracePt t="31150" x="6935788" y="2297113"/>
          <p14:tracePt t="31174" x="6935788" y="2312988"/>
          <p14:tracePt t="31181" x="6919913" y="2312988"/>
          <p14:tracePt t="31188" x="6904038" y="2328863"/>
          <p14:tracePt t="31201" x="6856413" y="2360613"/>
          <p14:tracePt t="31218" x="6729413" y="2406650"/>
          <p14:tracePt t="31234" x="6570663" y="2454275"/>
          <p14:tracePt t="31251" x="6381750" y="2517775"/>
          <p14:tracePt t="31267" x="6191250" y="2597150"/>
          <p14:tracePt t="31284" x="6048375" y="2628900"/>
          <p14:tracePt t="31301" x="6000750" y="2628900"/>
          <p14:tracePt t="31318" x="6000750" y="2644775"/>
          <p14:tracePt t="31428" x="6000750" y="2628900"/>
          <p14:tracePt t="31433" x="5984875" y="2628900"/>
          <p14:tracePt t="31451" x="5953125" y="2613025"/>
          <p14:tracePt t="31468" x="5889625" y="2581275"/>
          <p14:tracePt t="31484" x="5764213" y="2565400"/>
          <p14:tracePt t="31501" x="5621338" y="2549525"/>
          <p14:tracePt t="31517" x="5526088" y="2549525"/>
          <p14:tracePt t="31534" x="5462588" y="2549525"/>
          <p14:tracePt t="31551" x="5446713" y="2549525"/>
          <p14:tracePt t="31568" x="5430838" y="2549525"/>
          <p14:tracePt t="31584" x="5430838" y="2565400"/>
          <p14:tracePt t="31600" x="5430838" y="2597150"/>
          <p14:tracePt t="31621" x="5414963" y="2597150"/>
          <p14:tracePt t="31634" x="5414963" y="2613025"/>
          <p14:tracePt t="31670" x="5414963" y="2628900"/>
          <p14:tracePt t="31738" x="5414963" y="2644775"/>
          <p14:tracePt t="31770" x="5414963" y="2660650"/>
          <p14:tracePt t="31781" x="5414963" y="2676525"/>
          <p14:tracePt t="31795" x="5414963" y="2692400"/>
          <p14:tracePt t="31804" x="5414963" y="2708275"/>
          <p14:tracePt t="31817" x="5414963" y="2740025"/>
          <p14:tracePt t="31835" x="5430838" y="2787650"/>
          <p14:tracePt t="31851" x="5430838" y="2867025"/>
          <p14:tracePt t="31868" x="5462588" y="2914650"/>
          <p14:tracePt t="31884" x="5478463" y="2978150"/>
          <p14:tracePt t="31901" x="5510213" y="3057525"/>
          <p14:tracePt t="31918" x="5589588" y="3151188"/>
          <p14:tracePt t="31935" x="5748338" y="3294063"/>
          <p14:tracePt t="31951" x="5984875" y="3468688"/>
          <p14:tracePt t="31968" x="6175375" y="3579813"/>
          <p14:tracePt t="31984" x="6381750" y="3706813"/>
          <p14:tracePt t="32000" x="6570663" y="3816350"/>
          <p14:tracePt t="32017" x="6713538" y="3895725"/>
          <p14:tracePt t="32034" x="6808788" y="3959225"/>
          <p14:tracePt t="32051" x="6824663" y="3990975"/>
          <p14:tracePt t="32068" x="6840538" y="4006850"/>
          <p14:tracePt t="32084" x="6856413" y="4006850"/>
          <p14:tracePt t="32101" x="6856413" y="4038600"/>
          <p14:tracePt t="32117" x="6872288" y="4070350"/>
          <p14:tracePt t="32134" x="6888163" y="4117975"/>
          <p14:tracePt t="32150" x="6919913" y="4181475"/>
          <p14:tracePt t="32167" x="6935788" y="4229100"/>
          <p14:tracePt t="32184" x="6967538" y="4276725"/>
          <p14:tracePt t="32201" x="6999288" y="4340225"/>
          <p14:tracePt t="32218" x="7013575" y="4356100"/>
          <p14:tracePt t="32234" x="7029450" y="4387850"/>
          <p14:tracePt t="32251" x="7045325" y="4435475"/>
          <p14:tracePt t="32267" x="7092950" y="4465638"/>
          <p14:tracePt t="32284" x="7124700" y="4513263"/>
          <p14:tracePt t="32300" x="7140575" y="4545013"/>
          <p14:tracePt t="32317" x="7156450" y="4592638"/>
          <p14:tracePt t="32334" x="7188200" y="4656138"/>
          <p14:tracePt t="32351" x="7251700" y="4751388"/>
          <p14:tracePt t="32368" x="7299325" y="4846638"/>
          <p14:tracePt t="32384" x="7346950" y="4941888"/>
          <p14:tracePt t="32401" x="7394575" y="4973638"/>
          <p14:tracePt t="32417" x="7426325" y="5037138"/>
          <p14:tracePt t="32420" x="7442200" y="5053013"/>
          <p14:tracePt t="32434" x="7473950" y="5100638"/>
          <p14:tracePt t="32436" x="7473950" y="5116513"/>
          <p14:tracePt t="32439" x="7489825" y="5132388"/>
          <p14:tracePt t="32450" x="7521575" y="5162550"/>
          <p14:tracePt t="32454" x="7537450" y="5178425"/>
          <p14:tracePt t="32456" x="7553325" y="5194300"/>
          <p14:tracePt t="32459" x="7553325" y="5210175"/>
          <p14:tracePt t="32467" x="7569200" y="5226050"/>
          <p14:tracePt t="32484" x="7616825" y="5289550"/>
          <p14:tracePt t="32501" x="7646988" y="5321300"/>
          <p14:tracePt t="32520" x="7710488" y="5400675"/>
          <p14:tracePt t="32533" x="7726363" y="5432425"/>
          <p14:tracePt t="32550" x="7758113" y="5480050"/>
          <p14:tracePt t="32570" x="7773988" y="5495925"/>
          <p14:tracePt t="32628" x="7789863" y="5495925"/>
          <p14:tracePt t="32655" x="7805738" y="5495925"/>
          <p14:tracePt t="32663" x="7821613" y="5495925"/>
          <p14:tracePt t="32676" x="7821613" y="5480050"/>
          <p14:tracePt t="32684" x="7837488" y="5480050"/>
          <p14:tracePt t="32687" x="7853363" y="5464175"/>
          <p14:tracePt t="32701" x="7869238" y="5464175"/>
          <p14:tracePt t="32703" x="7869238" y="5448300"/>
          <p14:tracePt t="32717" x="7869238" y="5416550"/>
          <p14:tracePt t="32733" x="7885113" y="5384800"/>
          <p14:tracePt t="32751" x="7900988" y="5368925"/>
          <p14:tracePt t="32767" x="7900988" y="5337175"/>
          <p14:tracePt t="32784" x="7900988" y="5321300"/>
          <p14:tracePt t="32786" x="7900988" y="5305425"/>
          <p14:tracePt t="32800" x="7900988" y="5289550"/>
          <p14:tracePt t="32817" x="7900988" y="5273675"/>
          <p14:tracePt t="32819" x="7900988" y="5257800"/>
          <p14:tracePt t="32834" x="7885113" y="5257800"/>
          <p14:tracePt t="32850" x="7853363" y="5257800"/>
          <p14:tracePt t="32868" x="7805738" y="5257800"/>
          <p14:tracePt t="32884" x="7726363" y="5257800"/>
          <p14:tracePt t="32901" x="7616825" y="5257800"/>
          <p14:tracePt t="32917" x="7521575" y="5257800"/>
          <p14:tracePt t="32934" x="7458075" y="5257800"/>
          <p14:tracePt t="32937" x="7426325" y="5257800"/>
          <p14:tracePt t="32950" x="7410450" y="5257800"/>
          <p14:tracePt t="33065" x="7410450" y="5241925"/>
          <p14:tracePt t="33076" x="7410450" y="5226050"/>
          <p14:tracePt t="33088" x="7410450" y="5210175"/>
          <p14:tracePt t="33090" x="7394575" y="5210175"/>
          <p14:tracePt t="33100" x="7394575" y="5194300"/>
          <p14:tracePt t="33117" x="7378700" y="5178425"/>
          <p14:tracePt t="33134" x="7378700" y="5162550"/>
          <p14:tracePt t="33150" x="7346950" y="5162550"/>
          <p14:tracePt t="33167" x="7299325" y="5162550"/>
          <p14:tracePt t="33184" x="7235825" y="5162550"/>
          <p14:tracePt t="33201" x="7172325" y="5178425"/>
          <p14:tracePt t="33217" x="7108825" y="5210175"/>
          <p14:tracePt t="33233" x="7061200" y="5257800"/>
          <p14:tracePt t="33251" x="7045325" y="5273675"/>
          <p14:tracePt t="33267" x="7045325" y="5289550"/>
          <p14:tracePt t="33284" x="7061200" y="5305425"/>
          <p14:tracePt t="33300" x="7172325" y="5321300"/>
          <p14:tracePt t="33318" x="7251700" y="5321300"/>
          <p14:tracePt t="33334" x="7315200" y="5321300"/>
          <p14:tracePt t="33351" x="7362825" y="5321300"/>
          <p14:tracePt t="33367" x="7394575" y="5305425"/>
          <p14:tracePt t="33399" x="7410450" y="5305425"/>
          <p14:tracePt t="33404" x="7410450" y="5289550"/>
          <p14:tracePt t="33427" x="7410450" y="5273675"/>
          <p14:tracePt t="33454" x="7410450" y="5257800"/>
          <p14:tracePt t="33566" x="7410450" y="5241925"/>
          <p14:tracePt t="33588" x="7410450" y="5226050"/>
          <p14:tracePt t="33603" x="7410450" y="5210175"/>
          <p14:tracePt t="33609" x="7410450" y="5194300"/>
          <p14:tracePt t="33619" x="7410450" y="5178425"/>
          <p14:tracePt t="33622" x="7394575" y="5162550"/>
          <p14:tracePt t="33627" x="7394575" y="5146675"/>
          <p14:tracePt t="33633" x="7394575" y="5132388"/>
          <p14:tracePt t="33650" x="7378700" y="5068888"/>
          <p14:tracePt t="33667" x="7378700" y="5021263"/>
          <p14:tracePt t="33683" x="7378700" y="4989513"/>
          <p14:tracePt t="33701" x="7378700" y="4973638"/>
          <p14:tracePt t="33717" x="7362825" y="4973638"/>
          <p14:tracePt t="33749" x="7362825" y="4957763"/>
          <p14:tracePt t="33756" x="7346950" y="4957763"/>
          <p14:tracePt t="33776" x="7331075" y="4957763"/>
          <p14:tracePt t="33791" x="7315200" y="4957763"/>
          <p14:tracePt t="33800" x="7299325" y="4957763"/>
          <p14:tracePt t="33817" x="7251700" y="4973638"/>
          <p14:tracePt t="33834" x="7188200" y="5005388"/>
          <p14:tracePt t="33851" x="7124700" y="5053013"/>
          <p14:tracePt t="33867" x="7061200" y="5132388"/>
          <p14:tracePt t="33884" x="7029450" y="5210175"/>
          <p14:tracePt t="33900" x="7029450" y="5273675"/>
          <p14:tracePt t="33917" x="7061200" y="5321300"/>
          <p14:tracePt t="33934" x="7124700" y="5368925"/>
          <p14:tracePt t="33950" x="7204075" y="5384800"/>
          <p14:tracePt t="33967" x="7251700" y="5400675"/>
          <p14:tracePt t="33984" x="7267575" y="5400675"/>
          <p14:tracePt t="34000" x="7267575" y="5416550"/>
          <p14:tracePt t="34054" x="7267575" y="5432425"/>
          <p14:tracePt t="34062" x="7267575" y="5448300"/>
          <p14:tracePt t="34076" x="7267575" y="5464175"/>
          <p14:tracePt t="34083" x="7251700" y="5464175"/>
          <p14:tracePt t="34100" x="7219950" y="5495925"/>
          <p14:tracePt t="34117" x="7188200" y="5527675"/>
          <p14:tracePt t="34133" x="7156450" y="5543550"/>
          <p14:tracePt t="34151" x="7140575" y="5575300"/>
          <p14:tracePt t="34167" x="7108825" y="5607050"/>
          <p14:tracePt t="34184" x="7077075" y="5638800"/>
          <p14:tracePt t="34200" x="7061200" y="5638800"/>
          <p14:tracePt t="34352" x="7061200" y="5622925"/>
          <p14:tracePt t="34373" x="7045325" y="5622925"/>
          <p14:tracePt t="34378" x="7045325" y="5607050"/>
          <p14:tracePt t="34386" x="7045325" y="5591175"/>
          <p14:tracePt t="34388" x="7029450" y="5591175"/>
          <p14:tracePt t="34400" x="7029450" y="5575300"/>
          <p14:tracePt t="34420" x="7029450" y="5559425"/>
          <p14:tracePt t="34422" x="7013575" y="5559425"/>
          <p14:tracePt t="34437" x="7013575" y="5543550"/>
          <p14:tracePt t="34592" x="6999288" y="5543550"/>
          <p14:tracePt t="34603" x="6999288" y="5527675"/>
          <p14:tracePt t="34620" x="6999288" y="5511800"/>
          <p14:tracePt t="34636" x="6983413" y="5495925"/>
          <p14:tracePt t="34682" x="6983413" y="5480050"/>
          <p14:tracePt t="34995" x="6967538" y="5464175"/>
          <p14:tracePt t="35098" x="6951663" y="5464175"/>
          <p14:tracePt t="35187" x="6951663" y="5448300"/>
          <p14:tracePt t="35203" x="6951663" y="5432425"/>
          <p14:tracePt t="35222" x="6951663" y="5416550"/>
          <p14:tracePt t="35261" x="6935788" y="5416550"/>
          <p14:tracePt t="35278" x="6935788" y="5400675"/>
          <p14:tracePt t="35320" x="6935788" y="5384800"/>
          <p14:tracePt t="35329" x="6919913" y="5384800"/>
          <p14:tracePt t="35487" x="6919913" y="5368925"/>
          <p14:tracePt t="36303" x="6919913" y="5353050"/>
          <p14:tracePt t="36331" x="6919913" y="5337175"/>
          <p14:tracePt t="37035" x="6919913" y="5321300"/>
          <p14:tracePt t="37040" x="6904038" y="5321300"/>
          <p14:tracePt t="37050" x="6904038" y="5305425"/>
          <p14:tracePt t="37066" x="6904038" y="5273675"/>
          <p14:tracePt t="37083" x="6904038" y="5241925"/>
          <p14:tracePt t="37099" x="6904038" y="5194300"/>
          <p14:tracePt t="37119" x="6904038" y="5178425"/>
          <p14:tracePt t="37203" x="6904038" y="5162550"/>
          <p14:tracePt t="37252" x="6904038" y="5146675"/>
          <p14:tracePt t="37273" x="6888163" y="5146675"/>
          <p14:tracePt t="37279" x="6888163" y="5132388"/>
          <p14:tracePt t="37286" x="6888163" y="5116513"/>
          <p14:tracePt t="37299" x="6888163" y="5068888"/>
          <p14:tracePt t="37316" x="6888163" y="4989513"/>
          <p14:tracePt t="37333" x="6888163" y="4910138"/>
          <p14:tracePt t="37350" x="6888163" y="4799013"/>
          <p14:tracePt t="37353" x="6872288" y="4735513"/>
          <p14:tracePt t="37357" x="6872288" y="4703763"/>
          <p14:tracePt t="37360" x="6872288" y="4656138"/>
          <p14:tracePt t="37362" x="6872288" y="4640263"/>
          <p14:tracePt t="37370" x="6872288" y="4560888"/>
          <p14:tracePt t="37372" x="6872288" y="4513263"/>
          <p14:tracePt t="37376" x="6872288" y="4451350"/>
          <p14:tracePt t="37379" x="6872288" y="4403725"/>
          <p14:tracePt t="37386" x="6872288" y="4276725"/>
          <p14:tracePt t="37390" x="6856413" y="4213225"/>
          <p14:tracePt t="37393" x="6856413" y="4117975"/>
          <p14:tracePt t="37396" x="6856413" y="4070350"/>
          <p14:tracePt t="37404" x="6856413" y="3911600"/>
          <p14:tracePt t="37407" x="6856413" y="3816350"/>
          <p14:tracePt t="37410" x="6856413" y="3754438"/>
          <p14:tracePt t="37413" x="6856413" y="3690938"/>
          <p14:tracePt t="37420" x="6856413" y="3548063"/>
          <p14:tracePt t="37423" x="6856413" y="3436938"/>
          <p14:tracePt t="37426" x="6856413" y="3341688"/>
          <p14:tracePt t="37430" x="6856413" y="3294063"/>
          <p14:tracePt t="37436" x="6856413" y="3087688"/>
          <p14:tracePt t="37440" x="6856413" y="3025775"/>
          <p14:tracePt t="37443" x="6856413" y="2898775"/>
          <p14:tracePt t="37447" x="6856413" y="2835275"/>
          <p14:tracePt t="37453" x="6856413" y="2613025"/>
          <p14:tracePt t="37457" x="6856413" y="2517775"/>
          <p14:tracePt t="37460" x="6856413" y="2406650"/>
          <p14:tracePt t="37463" x="6856413" y="2360613"/>
          <p14:tracePt t="37470" x="6872288" y="2122488"/>
          <p14:tracePt t="37473" x="6872288" y="2027238"/>
          <p14:tracePt t="37476" x="6888163" y="1931988"/>
          <p14:tracePt t="37480" x="6888163" y="1836738"/>
          <p14:tracePt t="37487" x="6888163" y="1600200"/>
          <p14:tracePt t="37490" x="6888163" y="1520825"/>
          <p14:tracePt t="37494" x="6888163" y="1409700"/>
          <p14:tracePt t="37498" x="6888163" y="1346200"/>
          <p14:tracePt t="37503" x="6888163" y="1123950"/>
          <p14:tracePt t="37507" x="6888163" y="1014413"/>
          <p14:tracePt t="37510" x="6888163" y="935038"/>
          <p14:tracePt t="37513" x="6888163" y="903288"/>
          <p14:tracePt t="37520" x="6888163" y="712788"/>
          <p14:tracePt t="37524" x="6888163" y="633413"/>
          <p14:tracePt t="37527" x="6888163" y="490538"/>
          <p14:tracePt t="37531" x="6888163" y="427038"/>
          <p14:tracePt t="37537" x="6888163" y="254000"/>
          <p14:tracePt t="37539" x="6888163" y="190500"/>
          <p14:tracePt t="37542" x="6904038" y="79375"/>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87E7FD-495F-A6A3-F9E0-A7827C8BF293}"/>
              </a:ext>
            </a:extLst>
          </p:cNvPr>
          <p:cNvSpPr/>
          <p:nvPr/>
        </p:nvSpPr>
        <p:spPr>
          <a:xfrm>
            <a:off x="467360" y="2021840"/>
            <a:ext cx="2428240" cy="1930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865FDE9B-D88A-3AA1-0E41-CB913D166BFB}"/>
              </a:ext>
            </a:extLst>
          </p:cNvPr>
          <p:cNvSpPr txBox="1"/>
          <p:nvPr/>
        </p:nvSpPr>
        <p:spPr>
          <a:xfrm>
            <a:off x="467360" y="794953"/>
            <a:ext cx="1220034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spc="100" dirty="0">
                <a:solidFill>
                  <a:schemeClr val="bg1"/>
                </a:solidFill>
                <a:latin typeface="+mj-lt"/>
                <a:ea typeface="+mj-ea"/>
                <a:cs typeface="+mj-cs"/>
              </a:rPr>
              <a:t>Cluster Interpretation</a:t>
            </a:r>
            <a:endParaRPr lang="en-US" sz="1400" dirty="0">
              <a:solidFill>
                <a:schemeClr val="bg1"/>
              </a:solidFill>
              <a:ea typeface="+mj-ea"/>
              <a:cs typeface="+mj-cs"/>
            </a:endParaRPr>
          </a:p>
        </p:txBody>
      </p:sp>
      <p:sp>
        <p:nvSpPr>
          <p:cNvPr id="44" name="Rectangle: Rounded Corners 43">
            <a:extLst>
              <a:ext uri="{FF2B5EF4-FFF2-40B4-BE49-F238E27FC236}">
                <a16:creationId xmlns:a16="http://schemas.microsoft.com/office/drawing/2014/main" id="{5D5C544B-8016-8A9E-D2C5-6C93F7B2639E}"/>
              </a:ext>
            </a:extLst>
          </p:cNvPr>
          <p:cNvSpPr/>
          <p:nvPr/>
        </p:nvSpPr>
        <p:spPr>
          <a:xfrm>
            <a:off x="467360" y="2053523"/>
            <a:ext cx="5540303" cy="4276158"/>
          </a:xfrm>
          <a:prstGeom prst="roundRect">
            <a:avLst/>
          </a:prstGeom>
          <a:solidFill>
            <a:srgbClr val="84C5E0">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Rounded Corners 47">
            <a:extLst>
              <a:ext uri="{FF2B5EF4-FFF2-40B4-BE49-F238E27FC236}">
                <a16:creationId xmlns:a16="http://schemas.microsoft.com/office/drawing/2014/main" id="{251A1648-8CC6-7D0C-A291-3605CC14F320}"/>
              </a:ext>
            </a:extLst>
          </p:cNvPr>
          <p:cNvSpPr/>
          <p:nvPr/>
        </p:nvSpPr>
        <p:spPr>
          <a:xfrm>
            <a:off x="6213929" y="2053523"/>
            <a:ext cx="5540303" cy="4276158"/>
          </a:xfrm>
          <a:prstGeom prst="roundRect">
            <a:avLst/>
          </a:prstGeom>
          <a:solidFill>
            <a:srgbClr val="EDE187">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TextBox 48">
            <a:extLst>
              <a:ext uri="{FF2B5EF4-FFF2-40B4-BE49-F238E27FC236}">
                <a16:creationId xmlns:a16="http://schemas.microsoft.com/office/drawing/2014/main" id="{EF929B5F-7208-A76F-12A0-BD1719AA3569}"/>
              </a:ext>
            </a:extLst>
          </p:cNvPr>
          <p:cNvSpPr txBox="1"/>
          <p:nvPr/>
        </p:nvSpPr>
        <p:spPr>
          <a:xfrm>
            <a:off x="711218" y="2360331"/>
            <a:ext cx="5052586"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latin typeface="+mj-lt"/>
                <a:ea typeface="+mn-lt"/>
                <a:cs typeface="+mn-lt"/>
              </a:rPr>
              <a:t>Cluster 1</a:t>
            </a:r>
          </a:p>
          <a:p>
            <a:pPr algn="ctr"/>
            <a:endParaRPr lang="en-US" sz="1000" b="1" dirty="0">
              <a:solidFill>
                <a:schemeClr val="bg1"/>
              </a:solidFill>
              <a:latin typeface="Aptos Serif"/>
              <a:ea typeface="+mn-lt"/>
              <a:cs typeface="Aptos Serif"/>
            </a:endParaRPr>
          </a:p>
          <a:p>
            <a:pPr>
              <a:lnSpc>
                <a:spcPct val="90000"/>
              </a:lnSpc>
            </a:pPr>
            <a:r>
              <a:rPr lang="en-US" sz="2000" dirty="0">
                <a:solidFill>
                  <a:schemeClr val="bg1"/>
                </a:solidFill>
                <a:ea typeface="+mn-lt"/>
                <a:cs typeface="+mn-lt"/>
              </a:rPr>
              <a:t>Cars in this cluster typically have:</a:t>
            </a:r>
          </a:p>
          <a:p>
            <a:pPr marL="283210" indent="-283210">
              <a:lnSpc>
                <a:spcPct val="90000"/>
              </a:lnSpc>
              <a:buFont typeface="Arial" panose="020B0604020202020204" pitchFamily="34" charset="0"/>
              <a:buChar char="•"/>
            </a:pPr>
            <a:r>
              <a:rPr lang="en-US" sz="2000" dirty="0">
                <a:solidFill>
                  <a:schemeClr val="bg1"/>
                </a:solidFill>
                <a:ea typeface="+mn-lt"/>
                <a:cs typeface="+mn-lt"/>
              </a:rPr>
              <a:t>Lower horsepower (hp)</a:t>
            </a:r>
          </a:p>
          <a:p>
            <a:pPr marL="283210" indent="-283210">
              <a:lnSpc>
                <a:spcPct val="90000"/>
              </a:lnSpc>
              <a:buFont typeface="Arial" panose="020B0604020202020204" pitchFamily="34" charset="0"/>
              <a:buChar char="•"/>
            </a:pPr>
            <a:r>
              <a:rPr lang="en-US" sz="2000" dirty="0">
                <a:solidFill>
                  <a:schemeClr val="bg1"/>
                </a:solidFill>
                <a:ea typeface="+mn-lt"/>
                <a:cs typeface="+mn-lt"/>
              </a:rPr>
              <a:t>Higher fuel efficiency (mpg)</a:t>
            </a:r>
          </a:p>
          <a:p>
            <a:pPr marL="283210" indent="-283210">
              <a:lnSpc>
                <a:spcPct val="90000"/>
              </a:lnSpc>
              <a:buFont typeface="Arial" panose="020B0604020202020204" pitchFamily="34" charset="0"/>
              <a:buChar char="•"/>
            </a:pPr>
            <a:r>
              <a:rPr lang="en-US" sz="2000" dirty="0">
                <a:solidFill>
                  <a:schemeClr val="bg1"/>
                </a:solidFill>
                <a:ea typeface="+mn-lt"/>
                <a:cs typeface="+mn-lt"/>
              </a:rPr>
              <a:t>Lower weight (</a:t>
            </a:r>
            <a:r>
              <a:rPr lang="en-US" sz="2000" dirty="0" err="1">
                <a:solidFill>
                  <a:schemeClr val="bg1"/>
                </a:solidFill>
                <a:ea typeface="+mn-lt"/>
                <a:cs typeface="+mn-lt"/>
              </a:rPr>
              <a:t>wt</a:t>
            </a:r>
            <a:r>
              <a:rPr lang="en-US" sz="2000" dirty="0">
                <a:solidFill>
                  <a:schemeClr val="bg1"/>
                </a:solidFill>
                <a:ea typeface="+mn-lt"/>
                <a:cs typeface="+mn-lt"/>
              </a:rPr>
              <a:t>)</a:t>
            </a:r>
          </a:p>
          <a:p>
            <a:pPr marL="283210" indent="-283210">
              <a:lnSpc>
                <a:spcPct val="90000"/>
              </a:lnSpc>
              <a:buFont typeface="Arial" panose="020B0604020202020204" pitchFamily="34" charset="0"/>
              <a:buChar char="•"/>
            </a:pPr>
            <a:r>
              <a:rPr lang="en-US" sz="2000" dirty="0">
                <a:solidFill>
                  <a:schemeClr val="bg1"/>
                </a:solidFill>
                <a:ea typeface="+mn-lt"/>
                <a:cs typeface="+mn-lt"/>
              </a:rPr>
              <a:t>Smaller engine displacement (</a:t>
            </a:r>
            <a:r>
              <a:rPr lang="en-US" sz="2000" dirty="0" err="1">
                <a:solidFill>
                  <a:schemeClr val="bg1"/>
                </a:solidFill>
                <a:ea typeface="+mn-lt"/>
                <a:cs typeface="+mn-lt"/>
              </a:rPr>
              <a:t>disp</a:t>
            </a:r>
            <a:r>
              <a:rPr lang="en-US" sz="2000" dirty="0">
                <a:solidFill>
                  <a:schemeClr val="bg1"/>
                </a:solidFill>
                <a:ea typeface="+mn-lt"/>
                <a:cs typeface="+mn-lt"/>
              </a:rPr>
              <a:t>)</a:t>
            </a:r>
          </a:p>
          <a:p>
            <a:pPr marL="283210" indent="-283210">
              <a:lnSpc>
                <a:spcPct val="90000"/>
              </a:lnSpc>
              <a:buFont typeface="Arial" panose="020B0604020202020204" pitchFamily="34" charset="0"/>
              <a:buChar char="•"/>
            </a:pPr>
            <a:r>
              <a:rPr lang="en-US" sz="2000" dirty="0">
                <a:solidFill>
                  <a:schemeClr val="bg1"/>
                </a:solidFill>
                <a:ea typeface="+mn-lt"/>
                <a:cs typeface="+mn-lt"/>
              </a:rPr>
              <a:t>Fewer cylinders (</a:t>
            </a:r>
            <a:r>
              <a:rPr lang="en-US" sz="2000" dirty="0" err="1">
                <a:solidFill>
                  <a:schemeClr val="bg1"/>
                </a:solidFill>
                <a:ea typeface="+mn-lt"/>
                <a:cs typeface="+mn-lt"/>
              </a:rPr>
              <a:t>cyl</a:t>
            </a:r>
            <a:r>
              <a:rPr lang="en-US" sz="2000" dirty="0">
                <a:solidFill>
                  <a:schemeClr val="bg1"/>
                </a:solidFill>
                <a:ea typeface="+mn-lt"/>
                <a:cs typeface="+mn-lt"/>
              </a:rPr>
              <a:t>)</a:t>
            </a:r>
          </a:p>
          <a:p>
            <a:pPr>
              <a:lnSpc>
                <a:spcPct val="90000"/>
              </a:lnSpc>
            </a:pPr>
            <a:endParaRPr lang="en-US" sz="2000" dirty="0">
              <a:solidFill>
                <a:schemeClr val="bg1"/>
              </a:solidFill>
              <a:ea typeface="+mn-lt"/>
              <a:cs typeface="+mn-lt"/>
            </a:endParaRPr>
          </a:p>
          <a:p>
            <a:pPr>
              <a:lnSpc>
                <a:spcPct val="90000"/>
              </a:lnSpc>
            </a:pPr>
            <a:r>
              <a:rPr lang="en-US" sz="2000" dirty="0">
                <a:solidFill>
                  <a:schemeClr val="bg1"/>
                </a:solidFill>
                <a:ea typeface="+mn-lt"/>
                <a:cs typeface="+mn-lt"/>
              </a:rPr>
              <a:t>These characteristics suggest that cars in Cluster 1 are generally more economical and smaller, possibly including compact and subcompact cars.</a:t>
            </a:r>
          </a:p>
        </p:txBody>
      </p:sp>
      <p:sp>
        <p:nvSpPr>
          <p:cNvPr id="50" name="TextBox 49">
            <a:extLst>
              <a:ext uri="{FF2B5EF4-FFF2-40B4-BE49-F238E27FC236}">
                <a16:creationId xmlns:a16="http://schemas.microsoft.com/office/drawing/2014/main" id="{01D349E1-F631-34B2-789D-046FAE89A2F7}"/>
              </a:ext>
            </a:extLst>
          </p:cNvPr>
          <p:cNvSpPr txBox="1"/>
          <p:nvPr/>
        </p:nvSpPr>
        <p:spPr>
          <a:xfrm>
            <a:off x="6505412" y="2360331"/>
            <a:ext cx="5058935"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latin typeface="+mj-lt"/>
                <a:ea typeface="+mn-lt"/>
                <a:cs typeface="+mn-lt"/>
              </a:rPr>
              <a:t>Cluster 2</a:t>
            </a:r>
          </a:p>
          <a:p>
            <a:pPr algn="ctr"/>
            <a:endParaRPr lang="en-US" sz="1000" b="1" dirty="0">
              <a:solidFill>
                <a:schemeClr val="bg1"/>
              </a:solidFill>
              <a:latin typeface="Aptos Serif"/>
              <a:ea typeface="+mn-lt"/>
              <a:cs typeface="Aptos Serif"/>
            </a:endParaRPr>
          </a:p>
          <a:p>
            <a:pPr>
              <a:lnSpc>
                <a:spcPct val="90000"/>
              </a:lnSpc>
            </a:pPr>
            <a:r>
              <a:rPr lang="en-US" sz="2000" dirty="0">
                <a:solidFill>
                  <a:schemeClr val="bg1"/>
                </a:solidFill>
                <a:ea typeface="+mn-lt"/>
                <a:cs typeface="+mn-lt"/>
              </a:rPr>
              <a:t>Cars in this cluster typically have:</a:t>
            </a:r>
          </a:p>
          <a:p>
            <a:pPr marL="285750" indent="-285750">
              <a:lnSpc>
                <a:spcPct val="90000"/>
              </a:lnSpc>
              <a:buFont typeface="Arial"/>
              <a:buChar char="•"/>
            </a:pPr>
            <a:r>
              <a:rPr lang="en-US" sz="2000" dirty="0">
                <a:solidFill>
                  <a:schemeClr val="bg1"/>
                </a:solidFill>
                <a:ea typeface="+mn-lt"/>
                <a:cs typeface="+mn-lt"/>
              </a:rPr>
              <a:t>Higher horsepower (hp)</a:t>
            </a:r>
          </a:p>
          <a:p>
            <a:pPr marL="285750" indent="-285750">
              <a:lnSpc>
                <a:spcPct val="90000"/>
              </a:lnSpc>
              <a:buFont typeface="Arial"/>
              <a:buChar char="•"/>
            </a:pPr>
            <a:r>
              <a:rPr lang="en-US" sz="2000" dirty="0">
                <a:solidFill>
                  <a:schemeClr val="bg1"/>
                </a:solidFill>
                <a:ea typeface="+mn-lt"/>
                <a:cs typeface="+mn-lt"/>
              </a:rPr>
              <a:t>Lower fuel efficiency (mpg)</a:t>
            </a:r>
          </a:p>
          <a:p>
            <a:pPr marL="285750" indent="-285750">
              <a:lnSpc>
                <a:spcPct val="90000"/>
              </a:lnSpc>
              <a:buFont typeface="Arial"/>
              <a:buChar char="•"/>
            </a:pPr>
            <a:r>
              <a:rPr lang="en-US" sz="2000" dirty="0">
                <a:solidFill>
                  <a:schemeClr val="bg1"/>
                </a:solidFill>
                <a:ea typeface="+mn-lt"/>
                <a:cs typeface="+mn-lt"/>
              </a:rPr>
              <a:t>Higher weight (</a:t>
            </a:r>
            <a:r>
              <a:rPr lang="en-US" sz="2000" dirty="0" err="1">
                <a:solidFill>
                  <a:schemeClr val="bg1"/>
                </a:solidFill>
                <a:ea typeface="+mn-lt"/>
                <a:cs typeface="+mn-lt"/>
              </a:rPr>
              <a:t>wt</a:t>
            </a:r>
            <a:r>
              <a:rPr lang="en-US" sz="2000" dirty="0">
                <a:solidFill>
                  <a:schemeClr val="bg1"/>
                </a:solidFill>
                <a:ea typeface="+mn-lt"/>
                <a:cs typeface="+mn-lt"/>
              </a:rPr>
              <a:t>)</a:t>
            </a:r>
          </a:p>
          <a:p>
            <a:pPr marL="285750" indent="-285750">
              <a:lnSpc>
                <a:spcPct val="90000"/>
              </a:lnSpc>
              <a:buFont typeface="Arial"/>
              <a:buChar char="•"/>
            </a:pPr>
            <a:r>
              <a:rPr lang="en-US" sz="2000" dirty="0">
                <a:solidFill>
                  <a:schemeClr val="bg1"/>
                </a:solidFill>
                <a:ea typeface="+mn-lt"/>
                <a:cs typeface="+mn-lt"/>
              </a:rPr>
              <a:t>Larger engine displacement (</a:t>
            </a:r>
            <a:r>
              <a:rPr lang="en-US" sz="2000" dirty="0" err="1">
                <a:solidFill>
                  <a:schemeClr val="bg1"/>
                </a:solidFill>
                <a:ea typeface="+mn-lt"/>
                <a:cs typeface="+mn-lt"/>
              </a:rPr>
              <a:t>disp</a:t>
            </a:r>
            <a:r>
              <a:rPr lang="en-US" sz="2000" dirty="0">
                <a:solidFill>
                  <a:schemeClr val="bg1"/>
                </a:solidFill>
                <a:ea typeface="+mn-lt"/>
                <a:cs typeface="+mn-lt"/>
              </a:rPr>
              <a:t>)</a:t>
            </a:r>
          </a:p>
          <a:p>
            <a:pPr marL="285750" indent="-285750">
              <a:lnSpc>
                <a:spcPct val="90000"/>
              </a:lnSpc>
              <a:buFont typeface="Arial"/>
              <a:buChar char="•"/>
            </a:pPr>
            <a:r>
              <a:rPr lang="en-US" sz="2000" dirty="0">
                <a:solidFill>
                  <a:schemeClr val="bg1"/>
                </a:solidFill>
                <a:ea typeface="+mn-lt"/>
                <a:cs typeface="+mn-lt"/>
              </a:rPr>
              <a:t>More cylinders (</a:t>
            </a:r>
            <a:r>
              <a:rPr lang="en-US" sz="2000" dirty="0" err="1">
                <a:solidFill>
                  <a:schemeClr val="bg1"/>
                </a:solidFill>
                <a:ea typeface="+mn-lt"/>
                <a:cs typeface="+mn-lt"/>
              </a:rPr>
              <a:t>cyl</a:t>
            </a:r>
            <a:r>
              <a:rPr lang="en-US" sz="2000" dirty="0">
                <a:solidFill>
                  <a:schemeClr val="bg1"/>
                </a:solidFill>
                <a:ea typeface="+mn-lt"/>
                <a:cs typeface="+mn-lt"/>
              </a:rPr>
              <a:t>)</a:t>
            </a:r>
          </a:p>
          <a:p>
            <a:pPr>
              <a:lnSpc>
                <a:spcPct val="90000"/>
              </a:lnSpc>
            </a:pPr>
            <a:endParaRPr lang="en-US" sz="2000" dirty="0">
              <a:solidFill>
                <a:schemeClr val="bg1"/>
              </a:solidFill>
              <a:ea typeface="+mn-lt"/>
              <a:cs typeface="+mn-lt"/>
            </a:endParaRPr>
          </a:p>
          <a:p>
            <a:pPr>
              <a:lnSpc>
                <a:spcPct val="90000"/>
              </a:lnSpc>
            </a:pPr>
            <a:r>
              <a:rPr lang="en-US" sz="2000" dirty="0">
                <a:solidFill>
                  <a:schemeClr val="bg1"/>
                </a:solidFill>
                <a:ea typeface="+mn-lt"/>
                <a:cs typeface="+mn-lt"/>
              </a:rPr>
              <a:t>These characteristics suggest that cars in Cluster 2 are generally more powerful and larger, possibly including sports cars, muscle cars, and luxury cars.</a:t>
            </a:r>
          </a:p>
        </p:txBody>
      </p:sp>
      <p:sp>
        <p:nvSpPr>
          <p:cNvPr id="3" name="Rectangle 2">
            <a:extLst>
              <a:ext uri="{FF2B5EF4-FFF2-40B4-BE49-F238E27FC236}">
                <a16:creationId xmlns:a16="http://schemas.microsoft.com/office/drawing/2014/main" id="{3A85E672-D3B3-A173-E105-AC5ACAEEA4D2}"/>
              </a:ext>
            </a:extLst>
          </p:cNvPr>
          <p:cNvSpPr/>
          <p:nvPr/>
        </p:nvSpPr>
        <p:spPr>
          <a:xfrm>
            <a:off x="615754" y="1607246"/>
            <a:ext cx="2131452" cy="7620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Audio 18">
            <a:hlinkClick r:id="" action="ppaction://media"/>
            <a:extLst>
              <a:ext uri="{FF2B5EF4-FFF2-40B4-BE49-F238E27FC236}">
                <a16:creationId xmlns:a16="http://schemas.microsoft.com/office/drawing/2014/main" id="{E06ECE3A-6249-6B38-F898-7E0FD7CF27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695940" y="5454386"/>
            <a:ext cx="2057400" cy="2057400"/>
          </a:xfrm>
          <a:prstGeom prst="ellipse">
            <a:avLst/>
          </a:prstGeom>
        </p:spPr>
      </p:pic>
    </p:spTree>
    <p:extLst>
      <p:ext uri="{BB962C8B-B14F-4D97-AF65-F5344CB8AC3E}">
        <p14:creationId xmlns:p14="http://schemas.microsoft.com/office/powerpoint/2010/main" val="1312566935"/>
      </p:ext>
    </p:extLst>
  </p:cSld>
  <p:clrMapOvr>
    <a:masterClrMapping/>
  </p:clrMapOvr>
  <mc:AlternateContent xmlns:mc="http://schemas.openxmlformats.org/markup-compatibility/2006" xmlns:p14="http://schemas.microsoft.com/office/powerpoint/2010/main">
    <mc:Choice Requires="p14">
      <p:transition spd="slow" p14:dur="2000" advTm="30134"/>
    </mc:Choice>
    <mc:Fallback xmlns="">
      <p:transition spd="slow" advTm="30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a:t>Thank you</a:t>
            </a:r>
          </a:p>
        </p:txBody>
      </p:sp>
      <p:pic>
        <p:nvPicPr>
          <p:cNvPr id="6" name="Audio 5">
            <a:hlinkClick r:id="" action="ppaction://media"/>
            <a:extLst>
              <a:ext uri="{FF2B5EF4-FFF2-40B4-BE49-F238E27FC236}">
                <a16:creationId xmlns:a16="http://schemas.microsoft.com/office/drawing/2014/main" id="{2E07BF46-F6F9-46B3-4944-05108C96850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623804" y="5353304"/>
            <a:ext cx="2057400" cy="2057400"/>
          </a:xfrm>
          <a:prstGeom prst="ellipse">
            <a:avLst/>
          </a:prstGeom>
        </p:spPr>
      </p:pic>
    </p:spTree>
    <p:extLst>
      <p:ext uri="{BB962C8B-B14F-4D97-AF65-F5344CB8AC3E}">
        <p14:creationId xmlns:p14="http://schemas.microsoft.com/office/powerpoint/2010/main" val="4261132419"/>
      </p:ext>
    </p:extLst>
  </p:cSld>
  <p:clrMapOvr>
    <a:masterClrMapping/>
  </p:clrMapOvr>
  <mc:AlternateContent xmlns:mc="http://schemas.openxmlformats.org/markup-compatibility/2006" xmlns:p14="http://schemas.microsoft.com/office/powerpoint/2010/main">
    <mc:Choice Requires="p14">
      <p:transition spd="slow" p14:dur="2000" advTm="9165"/>
    </mc:Choice>
    <mc:Fallback xmlns="">
      <p:transition spd="slow" advTm="9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4F4B194E-8B30-4377-8C59-ECFB902D2A2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92DB9E12-8AC3-4138-BF4D-720A5525AB10}">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Geometric annual presentation</Template>
  <TotalTime>358</TotalTime>
  <Words>6094</Words>
  <Application>Microsoft Office PowerPoint</Application>
  <PresentationFormat>Widescreen</PresentationFormat>
  <Paragraphs>864</Paragraphs>
  <Slides>95</Slides>
  <Notes>71</Notes>
  <HiddenSlides>0</HiddenSlides>
  <MMClips>96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MS Mincho</vt:lpstr>
      <vt:lpstr>Aptos Serif</vt:lpstr>
      <vt:lpstr>Arial</vt:lpstr>
      <vt:lpstr>Calibri</vt:lpstr>
      <vt:lpstr>Franklin Gothic Book</vt:lpstr>
      <vt:lpstr>Franklin Gothic Demi</vt:lpstr>
      <vt:lpstr>Custom</vt:lpstr>
      <vt:lpstr>Clustering Analysis</vt:lpstr>
      <vt:lpstr>Our team</vt:lpstr>
      <vt:lpstr>Agenda</vt:lpstr>
      <vt:lpstr>Breast Cancer Study</vt:lpstr>
      <vt:lpstr>01</vt:lpstr>
      <vt:lpstr>Research Statement</vt:lpstr>
      <vt:lpstr>02</vt:lpstr>
      <vt:lpstr>Breast Cancer Data</vt:lpstr>
      <vt:lpstr>EDA and Data Pre-processing</vt:lpstr>
      <vt:lpstr>Data Trends</vt:lpstr>
      <vt:lpstr>Data Trends</vt:lpstr>
      <vt:lpstr>Data Trends</vt:lpstr>
      <vt:lpstr>Data Trends</vt:lpstr>
      <vt:lpstr>03</vt:lpstr>
      <vt:lpstr>Assessing Clustering Tendency</vt:lpstr>
      <vt:lpstr>Assessing Clustering Tendency</vt:lpstr>
      <vt:lpstr>Finding Optimal Number of Clusters</vt:lpstr>
      <vt:lpstr>Finding Optimal Number of Clusters</vt:lpstr>
      <vt:lpstr>Finding Optimal Number of Clusters</vt:lpstr>
      <vt:lpstr>04</vt:lpstr>
      <vt:lpstr>K-Means Clustering</vt:lpstr>
      <vt:lpstr>PAM Clustering</vt:lpstr>
      <vt:lpstr>We aim for clusters that are compact and well-separated.   Upon visual inspection of our plots, we observed that the PAM clusters exhibit slight overlap, indicating that they are not as distinct and well-separated as the clusters formed by K-Means.</vt:lpstr>
      <vt:lpstr>05</vt:lpstr>
      <vt:lpstr>External Validation</vt:lpstr>
      <vt:lpstr>Internal Validation</vt:lpstr>
      <vt:lpstr>Stability Validation</vt:lpstr>
      <vt:lpstr>06</vt:lpstr>
      <vt:lpstr>Conclusion</vt:lpstr>
      <vt:lpstr>Recommendations</vt:lpstr>
      <vt:lpstr>Research  Question #1</vt:lpstr>
      <vt:lpstr>Challenges in High-Dimensional Data for Clustering</vt:lpstr>
      <vt:lpstr>Benefits of Dimensionality Reduction for Clustering</vt:lpstr>
      <vt:lpstr>How Dimensionality Reduction Enhances Clustering</vt:lpstr>
      <vt:lpstr>Principal Component Analysis (PCA)</vt:lpstr>
      <vt:lpstr>Core Concepts of PCA</vt:lpstr>
      <vt:lpstr>t-Distributed Stochastic Neighbour Embedding (t-SNE) </vt:lpstr>
      <vt:lpstr>Uniform Manifold Approximation and Projection (UMAP)</vt:lpstr>
      <vt:lpstr>How t-SNE and UMAP work in general?</vt:lpstr>
      <vt:lpstr>How t-SNE and UMAP work in general?</vt:lpstr>
      <vt:lpstr>How t-SNE works?</vt:lpstr>
      <vt:lpstr>How t-SNE works?</vt:lpstr>
      <vt:lpstr>How t-SNE works?</vt:lpstr>
      <vt:lpstr>How UMAP works?</vt:lpstr>
      <vt:lpstr>How UMAP works?</vt:lpstr>
      <vt:lpstr>How UMAP works?</vt:lpstr>
      <vt:lpstr>How UMAP works?</vt:lpstr>
      <vt:lpstr>Practical results on our Breast Cancer Dataset </vt:lpstr>
      <vt:lpstr>Practical results on our Breast Cancer Dataset </vt:lpstr>
      <vt:lpstr>Practical results on our Breast Cancer Dataset </vt:lpstr>
      <vt:lpstr>Practical results on our Breast Cancer Dataset </vt:lpstr>
      <vt:lpstr>Car Model Segmentation</vt:lpstr>
      <vt:lpstr>01</vt:lpstr>
      <vt:lpstr>Research Statement</vt:lpstr>
      <vt:lpstr>02</vt:lpstr>
      <vt:lpstr>MT Cars Data</vt:lpstr>
      <vt:lpstr>EDA and Data Pre-processing</vt:lpstr>
      <vt:lpstr>EDA and Data Pre-processing</vt:lpstr>
      <vt:lpstr>EDA and Data Pre-processing</vt:lpstr>
      <vt:lpstr>EDA and Data Pre-processing</vt:lpstr>
      <vt:lpstr>03</vt:lpstr>
      <vt:lpstr>Pre-clustering Assessment</vt:lpstr>
      <vt:lpstr>Assessing Clustering Tendency</vt:lpstr>
      <vt:lpstr>Finding Optimal Number of Clusters</vt:lpstr>
      <vt:lpstr>04</vt:lpstr>
      <vt:lpstr>Agglomerative Hierarchical Clustering</vt:lpstr>
      <vt:lpstr>Agglomerative Hierarchical Clustering</vt:lpstr>
      <vt:lpstr>Agglomerative Hierarchical Clustering</vt:lpstr>
      <vt:lpstr>PowerPoint Presentation</vt:lpstr>
      <vt:lpstr>PowerPoint Presentation</vt:lpstr>
      <vt:lpstr>PowerPoint Presentation</vt:lpstr>
      <vt:lpstr>PowerPoint Presentation</vt:lpstr>
      <vt:lpstr>PowerPoint Presentation</vt:lpstr>
      <vt:lpstr>PowerPoint Presentation</vt:lpstr>
      <vt:lpstr>05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06</vt:lpstr>
      <vt:lpstr>PowerPoint Presentation</vt:lpstr>
      <vt:lpstr>Research  Question #2 </vt:lpstr>
      <vt:lpstr>Importance of Identifying Feature Similarities</vt:lpstr>
      <vt:lpstr>Methods to Identify and Interpret Clusters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Analysis</dc:title>
  <dc:creator>Patricia Tating</dc:creator>
  <cp:lastModifiedBy>Roman Shrestha</cp:lastModifiedBy>
  <cp:revision>20</cp:revision>
  <dcterms:created xsi:type="dcterms:W3CDTF">2024-07-28T04:24:02Z</dcterms:created>
  <dcterms:modified xsi:type="dcterms:W3CDTF">2024-08-03T06:43:14Z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